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24"/>
  </p:notesMasterIdLst>
  <p:sldIdLst>
    <p:sldId id="458" r:id="rId2"/>
    <p:sldId id="436" r:id="rId3"/>
    <p:sldId id="407" r:id="rId4"/>
    <p:sldId id="558" r:id="rId5"/>
    <p:sldId id="559" r:id="rId6"/>
    <p:sldId id="564" r:id="rId7"/>
    <p:sldId id="565" r:id="rId8"/>
    <p:sldId id="555" r:id="rId9"/>
    <p:sldId id="594" r:id="rId10"/>
    <p:sldId id="504" r:id="rId11"/>
    <p:sldId id="592" r:id="rId12"/>
    <p:sldId id="593" r:id="rId13"/>
    <p:sldId id="562" r:id="rId14"/>
    <p:sldId id="505" r:id="rId15"/>
    <p:sldId id="597" r:id="rId16"/>
    <p:sldId id="595" r:id="rId17"/>
    <p:sldId id="598" r:id="rId18"/>
    <p:sldId id="553" r:id="rId19"/>
    <p:sldId id="528" r:id="rId20"/>
    <p:sldId id="529" r:id="rId21"/>
    <p:sldId id="525" r:id="rId22"/>
    <p:sldId id="517" r:id="rId23"/>
  </p:sldIdLst>
  <p:sldSz cx="12190413" cy="6858000"/>
  <p:notesSz cx="6858000" cy="9144000"/>
  <p:custDataLst>
    <p:tags r:id="rId25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FFFF"/>
    <a:srgbClr val="020294"/>
    <a:srgbClr val="CFCFCF"/>
    <a:srgbClr val="949494"/>
    <a:srgbClr val="000000"/>
    <a:srgbClr val="D7D7D7"/>
    <a:srgbClr val="E6E6E6"/>
    <a:srgbClr val="C8C8C8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70" autoAdjust="0"/>
    <p:restoredTop sz="98818" autoAdjust="0"/>
  </p:normalViewPr>
  <p:slideViewPr>
    <p:cSldViewPr snapToGrid="0" snapToObjects="1" showGuides="1">
      <p:cViewPr varScale="1">
        <p:scale>
          <a:sx n="94" d="100"/>
          <a:sy n="94" d="100"/>
        </p:scale>
        <p:origin x="90" y="66"/>
      </p:cViewPr>
      <p:guideLst>
        <p:guide orient="horz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-2250" y="-78"/>
      </p:cViewPr>
      <p:guideLst>
        <p:guide orient="horz" pos="2880"/>
        <p:guide pos="216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9C9874-DE1E-48CB-A603-4C70CD126593}" type="datetimeFigureOut">
              <a:rPr lang="de-DE" smtClean="0"/>
              <a:pPr/>
              <a:t>14.12.2016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4CEB38-DA38-4F43-AFB8-94FE45CA5866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976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/>
              <a:pPr/>
              <a:t>1</a:t>
            </a:fld>
            <a:endParaRPr lang="de-DE" dirty="0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887788" y="8689976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0C7B8A1B-A169-42ED-96E3-CF5B68CF2C7A}" type="slidenum">
              <a:rPr lang="en-GB" sz="1300"/>
              <a:pPr algn="r" defTabSz="947738"/>
              <a:t>1</a:t>
            </a:fld>
            <a:endParaRPr lang="en-GB" sz="1300" dirty="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7588" cy="3430588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de-DE" noProof="1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476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/>
              <a:pPr/>
              <a:t>2</a:t>
            </a:fld>
            <a:endParaRPr lang="de-DE" dirty="0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887788" y="8689976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0C7B8A1B-A169-42ED-96E3-CF5B68CF2C7A}" type="slidenum">
              <a:rPr lang="en-GB" sz="1300"/>
              <a:pPr algn="r" defTabSz="947738"/>
              <a:t>2</a:t>
            </a:fld>
            <a:endParaRPr lang="en-GB" sz="1300" dirty="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7588" cy="3430588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de-DE" noProof="1"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316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3309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0842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>
                <a:solidFill>
                  <a:prstClr val="black"/>
                </a:solidFill>
              </a:rPr>
              <a:pPr/>
              <a:t>13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887788" y="8689976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0C7B8A1B-A169-42ED-96E3-CF5B68CF2C7A}" type="slidenum">
              <a:rPr lang="en-GB" sz="1300">
                <a:solidFill>
                  <a:prstClr val="black"/>
                </a:solidFill>
              </a:rPr>
              <a:pPr algn="r" defTabSz="947738"/>
              <a:t>13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7588" cy="3430588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de-DE" noProof="1"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4434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4916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546988-C2A1-4D06-A3B9-37984388B915}" type="slidenum">
              <a:rPr/>
              <a:pPr/>
              <a:t>15</a:t>
            </a:fld>
            <a:endParaRPr lang="de-DE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206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0644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1905005"/>
            <a:ext cx="10057091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282" y="4572000"/>
            <a:ext cx="8614559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F149-83C4-4179-9681-702531CCFDAC}" type="datetimeFigureOut">
              <a:rPr lang="de-DE" smtClean="0"/>
              <a:pPr/>
              <a:t>14.12.2016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F149-83C4-4179-9681-702531CCFDAC}" type="datetimeFigureOut">
              <a:rPr lang="de-DE" smtClean="0"/>
              <a:pPr/>
              <a:t>14.12.2016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43"/>
            <a:ext cx="2336496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643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F149-83C4-4179-9681-702531CCFDAC}" type="datetimeFigureOut">
              <a:rPr lang="de-DE" smtClean="0"/>
              <a:pPr/>
              <a:t>14.12.2016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4001" y="238546"/>
            <a:ext cx="11541600" cy="616455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24001" y="854994"/>
            <a:ext cx="11541600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373F149-83C4-4179-9681-702531CCFDAC}" type="datetimeFigureOut">
              <a:rPr lang="de-DE" smtClean="0"/>
              <a:pPr/>
              <a:t>14.12.2016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DC1E638-3F78-4E0D-883A-B278700C48C0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F149-83C4-4179-9681-702531CCFDAC}" type="datetimeFigureOut">
              <a:rPr lang="de-DE" smtClean="0"/>
              <a:pPr/>
              <a:t>14.12.2016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F149-83C4-4179-9681-702531CCFDAC}" type="datetimeFigureOut">
              <a:rPr lang="de-DE" smtClean="0"/>
              <a:pPr/>
              <a:t>14.12.2016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2" y="5486400"/>
            <a:ext cx="102115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2" y="3852863"/>
            <a:ext cx="8179851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F149-83C4-4179-9681-702531CCFDAC}" type="datetimeFigureOut">
              <a:rPr lang="de-DE" smtClean="0"/>
              <a:pPr/>
              <a:t>14.12.2016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536192"/>
            <a:ext cx="4876165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033" y="1536192"/>
            <a:ext cx="4876165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F149-83C4-4179-9681-702531CCFDAC}" type="datetimeFigureOut">
              <a:rPr lang="de-DE" smtClean="0"/>
              <a:pPr/>
              <a:t>14.12.2016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113"/>
            <a:ext cx="487616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4875"/>
            <a:ext cx="487616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033" y="1535113"/>
            <a:ext cx="487616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033" y="2174875"/>
            <a:ext cx="487616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F149-83C4-4179-9681-702531CCFDAC}" type="datetimeFigureOut">
              <a:rPr lang="de-DE" smtClean="0"/>
              <a:pPr/>
              <a:t>14.12.2016</a:t>
            </a:fld>
            <a:endParaRPr lang="de-D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F149-83C4-4179-9681-702531CCFDAC}" type="datetimeFigureOut">
              <a:rPr lang="de-DE" smtClean="0"/>
              <a:pPr/>
              <a:t>14.12.2016</a:t>
            </a:fld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F149-83C4-4179-9681-702531CCFDAC}" type="datetimeFigureOut">
              <a:rPr lang="de-DE" smtClean="0"/>
              <a:pPr/>
              <a:t>14.12.2016</a:t>
            </a:fld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348" y="5495544"/>
            <a:ext cx="10361851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349" y="6096000"/>
            <a:ext cx="10361852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F149-83C4-4179-9681-702531CCFDAC}" type="datetimeFigureOut">
              <a:rPr lang="de-DE" smtClean="0"/>
              <a:pPr/>
              <a:t>14.12.2016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06347" y="381000"/>
            <a:ext cx="10361851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285" y="5495278"/>
            <a:ext cx="10361851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1276132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2285" y="6096000"/>
            <a:ext cx="10361851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F149-83C4-4179-9681-702531CCFDAC}" type="datetimeFigureOut">
              <a:rPr lang="de-DE" smtClean="0"/>
              <a:pPr/>
              <a:t>14.12.2016</a:t>
            </a:fld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DC1E638-3F78-4E0D-883A-B278700C48C0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0" y="274638"/>
            <a:ext cx="1015867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0" y="1600200"/>
            <a:ext cx="10158678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276132" y="0"/>
            <a:ext cx="91428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276132" y="5486400"/>
            <a:ext cx="914281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4236" y="5648960"/>
            <a:ext cx="731425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9DC1E638-3F78-4E0D-883A-B278700C48C0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10508908" y="3987834"/>
            <a:ext cx="2367281" cy="4876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473349" y="1584993"/>
            <a:ext cx="2438399" cy="4876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E373F149-83C4-4179-9681-702531CCFDAC}" type="datetimeFigureOut">
              <a:rPr lang="de-DE" smtClean="0"/>
              <a:pPr/>
              <a:t>14.12.2016</a:t>
            </a:fld>
            <a:endParaRPr lang="de-DE" dirty="0"/>
          </a:p>
        </p:txBody>
      </p:sp>
      <p:sp>
        <p:nvSpPr>
          <p:cNvPr id="9" name="Rectangle 5"/>
          <p:cNvSpPr>
            <a:spLocks noChangeArrowheads="1"/>
          </p:cNvSpPr>
          <p:nvPr userDrawn="1"/>
        </p:nvSpPr>
        <p:spPr bwMode="gray">
          <a:xfrm>
            <a:off x="3" y="2017714"/>
            <a:ext cx="12190412" cy="484028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10000"/>
                </a:srgbClr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12700">
            <a:noFill/>
            <a:miter lim="800000"/>
            <a:headEnd/>
            <a:tailEnd/>
          </a:ln>
          <a:effectLst/>
        </p:spPr>
        <p:txBody>
          <a:bodyPr lIns="108000" tIns="108000" rIns="144000" bIns="72000"/>
          <a:lstStyle/>
          <a:p>
            <a:pPr marL="190500" indent="-19050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  <a:buFont typeface="Wingdings" pitchFamily="2" charset="2"/>
              <a:buChar char="§"/>
              <a:defRPr/>
            </a:pPr>
            <a:endParaRPr lang="de-DE" noProof="1">
              <a:solidFill>
                <a:srgbClr val="000000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655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xi.nl/projecten/index1.asp?ph_id=38&amp;pr_id=9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uppieren 85"/>
          <p:cNvGrpSpPr/>
          <p:nvPr/>
        </p:nvGrpSpPr>
        <p:grpSpPr>
          <a:xfrm flipV="1">
            <a:off x="4118071" y="5448301"/>
            <a:ext cx="3541714" cy="3540126"/>
            <a:chOff x="2800351" y="1908175"/>
            <a:chExt cx="3541713" cy="3540126"/>
          </a:xfrm>
          <a:solidFill>
            <a:schemeClr val="accent1"/>
          </a:solidFill>
          <a:effectLst/>
        </p:grpSpPr>
        <p:sp>
          <p:nvSpPr>
            <p:cNvPr id="87" name="Freeform 38"/>
            <p:cNvSpPr>
              <a:spLocks/>
            </p:cNvSpPr>
            <p:nvPr/>
          </p:nvSpPr>
          <p:spPr bwMode="auto">
            <a:xfrm>
              <a:off x="2800351" y="3481388"/>
              <a:ext cx="785813" cy="1339850"/>
            </a:xfrm>
            <a:custGeom>
              <a:avLst/>
              <a:gdLst>
                <a:gd name="T0" fmla="*/ 621 w 621"/>
                <a:gd name="T1" fmla="*/ 782 h 1060"/>
                <a:gd name="T2" fmla="*/ 400 w 621"/>
                <a:gd name="T3" fmla="*/ 155 h 1060"/>
                <a:gd name="T4" fmla="*/ 400 w 621"/>
                <a:gd name="T5" fmla="*/ 155 h 1060"/>
                <a:gd name="T6" fmla="*/ 200 w 621"/>
                <a:gd name="T7" fmla="*/ 0 h 1060"/>
                <a:gd name="T8" fmla="*/ 0 w 621"/>
                <a:gd name="T9" fmla="*/ 155 h 1060"/>
                <a:gd name="T10" fmla="*/ 0 w 621"/>
                <a:gd name="T11" fmla="*/ 155 h 1060"/>
                <a:gd name="T12" fmla="*/ 332 w 621"/>
                <a:gd name="T13" fmla="*/ 1060 h 1060"/>
                <a:gd name="T14" fmla="*/ 363 w 621"/>
                <a:gd name="T15" fmla="*/ 815 h 1060"/>
                <a:gd name="T16" fmla="*/ 621 w 621"/>
                <a:gd name="T17" fmla="*/ 782 h 1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1" h="1060">
                  <a:moveTo>
                    <a:pt x="621" y="782"/>
                  </a:moveTo>
                  <a:cubicBezTo>
                    <a:pt x="483" y="611"/>
                    <a:pt x="400" y="392"/>
                    <a:pt x="400" y="155"/>
                  </a:cubicBezTo>
                  <a:cubicBezTo>
                    <a:pt x="400" y="155"/>
                    <a:pt x="400" y="155"/>
                    <a:pt x="400" y="155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0" y="500"/>
                    <a:pt x="125" y="816"/>
                    <a:pt x="332" y="1060"/>
                  </a:cubicBezTo>
                  <a:cubicBezTo>
                    <a:pt x="363" y="815"/>
                    <a:pt x="363" y="815"/>
                    <a:pt x="363" y="815"/>
                  </a:cubicBezTo>
                  <a:lnTo>
                    <a:pt x="621" y="7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>
                    <a:alpha val="30000"/>
                  </a:srgbClr>
                </a:gs>
                <a:gs pos="100000">
                  <a:srgbClr val="C8C8C8">
                    <a:alpha val="30000"/>
                  </a:srgbClr>
                </a:gs>
              </a:gsLst>
              <a:lin ang="16200000" scaled="1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prst="coolSlant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88" name="Freeform 39"/>
            <p:cNvSpPr>
              <a:spLocks/>
            </p:cNvSpPr>
            <p:nvPr/>
          </p:nvSpPr>
          <p:spPr bwMode="auto">
            <a:xfrm>
              <a:off x="4705351" y="1914525"/>
              <a:ext cx="1117600" cy="868363"/>
            </a:xfrm>
            <a:custGeom>
              <a:avLst/>
              <a:gdLst>
                <a:gd name="T0" fmla="*/ 0 w 883"/>
                <a:gd name="T1" fmla="*/ 401 h 688"/>
                <a:gd name="T2" fmla="*/ 600 w 883"/>
                <a:gd name="T3" fmla="*/ 688 h 688"/>
                <a:gd name="T4" fmla="*/ 600 w 883"/>
                <a:gd name="T5" fmla="*/ 688 h 688"/>
                <a:gd name="T6" fmla="*/ 851 w 883"/>
                <a:gd name="T7" fmla="*/ 656 h 688"/>
                <a:gd name="T8" fmla="*/ 883 w 883"/>
                <a:gd name="T9" fmla="*/ 405 h 688"/>
                <a:gd name="T10" fmla="*/ 9 w 883"/>
                <a:gd name="T11" fmla="*/ 0 h 688"/>
                <a:gd name="T12" fmla="*/ 160 w 883"/>
                <a:gd name="T13" fmla="*/ 195 h 688"/>
                <a:gd name="T14" fmla="*/ 0 w 883"/>
                <a:gd name="T15" fmla="*/ 401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3" h="688">
                  <a:moveTo>
                    <a:pt x="0" y="401"/>
                  </a:moveTo>
                  <a:cubicBezTo>
                    <a:pt x="234" y="426"/>
                    <a:pt x="443" y="531"/>
                    <a:pt x="600" y="688"/>
                  </a:cubicBezTo>
                  <a:cubicBezTo>
                    <a:pt x="600" y="688"/>
                    <a:pt x="600" y="688"/>
                    <a:pt x="600" y="688"/>
                  </a:cubicBezTo>
                  <a:cubicBezTo>
                    <a:pt x="851" y="656"/>
                    <a:pt x="851" y="656"/>
                    <a:pt x="851" y="656"/>
                  </a:cubicBezTo>
                  <a:cubicBezTo>
                    <a:pt x="883" y="405"/>
                    <a:pt x="883" y="405"/>
                    <a:pt x="883" y="405"/>
                  </a:cubicBezTo>
                  <a:cubicBezTo>
                    <a:pt x="655" y="177"/>
                    <a:pt x="349" y="28"/>
                    <a:pt x="9" y="0"/>
                  </a:cubicBezTo>
                  <a:cubicBezTo>
                    <a:pt x="160" y="195"/>
                    <a:pt x="160" y="195"/>
                    <a:pt x="160" y="195"/>
                  </a:cubicBezTo>
                  <a:lnTo>
                    <a:pt x="0" y="401"/>
                  </a:lnTo>
                  <a:close/>
                </a:path>
              </a:pathLst>
            </a:custGeom>
            <a:gradFill>
              <a:gsLst>
                <a:gs pos="100000">
                  <a:schemeClr val="accent1">
                    <a:lumMod val="75000"/>
                    <a:alpha val="30000"/>
                  </a:schemeClr>
                </a:gs>
                <a:gs pos="0">
                  <a:schemeClr val="accent1">
                    <a:lumMod val="50000"/>
                    <a:alpha val="30000"/>
                  </a:schemeClr>
                </a:gs>
              </a:gsLst>
              <a:lin ang="16200000" scaled="1"/>
            </a:gradFill>
            <a:ln w="12700" cap="flat">
              <a:noFill/>
              <a:prstDash val="solid"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prst="coolSlant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89" name="Freeform 40"/>
            <p:cNvSpPr>
              <a:spLocks/>
            </p:cNvSpPr>
            <p:nvPr/>
          </p:nvSpPr>
          <p:spPr bwMode="auto">
            <a:xfrm>
              <a:off x="2806701" y="2425700"/>
              <a:ext cx="869950" cy="1116013"/>
            </a:xfrm>
            <a:custGeom>
              <a:avLst/>
              <a:gdLst>
                <a:gd name="T0" fmla="*/ 401 w 688"/>
                <a:gd name="T1" fmla="*/ 883 h 883"/>
                <a:gd name="T2" fmla="*/ 688 w 688"/>
                <a:gd name="T3" fmla="*/ 283 h 883"/>
                <a:gd name="T4" fmla="*/ 656 w 688"/>
                <a:gd name="T5" fmla="*/ 32 h 883"/>
                <a:gd name="T6" fmla="*/ 405 w 688"/>
                <a:gd name="T7" fmla="*/ 0 h 883"/>
                <a:gd name="T8" fmla="*/ 0 w 688"/>
                <a:gd name="T9" fmla="*/ 874 h 883"/>
                <a:gd name="T10" fmla="*/ 195 w 688"/>
                <a:gd name="T11" fmla="*/ 723 h 883"/>
                <a:gd name="T12" fmla="*/ 401 w 688"/>
                <a:gd name="T13" fmla="*/ 883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8" h="883">
                  <a:moveTo>
                    <a:pt x="401" y="883"/>
                  </a:moveTo>
                  <a:cubicBezTo>
                    <a:pt x="426" y="649"/>
                    <a:pt x="531" y="440"/>
                    <a:pt x="688" y="283"/>
                  </a:cubicBezTo>
                  <a:cubicBezTo>
                    <a:pt x="656" y="32"/>
                    <a:pt x="656" y="32"/>
                    <a:pt x="656" y="32"/>
                  </a:cubicBezTo>
                  <a:cubicBezTo>
                    <a:pt x="405" y="0"/>
                    <a:pt x="405" y="0"/>
                    <a:pt x="405" y="0"/>
                  </a:cubicBezTo>
                  <a:cubicBezTo>
                    <a:pt x="177" y="228"/>
                    <a:pt x="28" y="534"/>
                    <a:pt x="0" y="874"/>
                  </a:cubicBezTo>
                  <a:cubicBezTo>
                    <a:pt x="195" y="723"/>
                    <a:pt x="195" y="723"/>
                    <a:pt x="195" y="723"/>
                  </a:cubicBezTo>
                  <a:lnTo>
                    <a:pt x="401" y="883"/>
                  </a:lnTo>
                  <a:close/>
                </a:path>
              </a:pathLst>
            </a:custGeom>
            <a:gradFill>
              <a:gsLst>
                <a:gs pos="0">
                  <a:srgbClr val="969696">
                    <a:alpha val="30000"/>
                  </a:srgbClr>
                </a:gs>
                <a:gs pos="100000">
                  <a:srgbClr val="AFAFAF">
                    <a:alpha val="30000"/>
                  </a:srgbClr>
                </a:gs>
              </a:gsLst>
              <a:lin ang="16200000" scaled="1"/>
            </a:gradFill>
            <a:ln w="12700" cap="flat">
              <a:noFill/>
              <a:prstDash val="solid"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prst="coolSlant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90" name="Freeform 41"/>
            <p:cNvSpPr>
              <a:spLocks/>
            </p:cNvSpPr>
            <p:nvPr/>
          </p:nvSpPr>
          <p:spPr bwMode="auto">
            <a:xfrm>
              <a:off x="5464176" y="3813175"/>
              <a:ext cx="871538" cy="1116013"/>
            </a:xfrm>
            <a:custGeom>
              <a:avLst/>
              <a:gdLst>
                <a:gd name="T0" fmla="*/ 287 w 688"/>
                <a:gd name="T1" fmla="*/ 0 h 883"/>
                <a:gd name="T2" fmla="*/ 0 w 688"/>
                <a:gd name="T3" fmla="*/ 600 h 883"/>
                <a:gd name="T4" fmla="*/ 0 w 688"/>
                <a:gd name="T5" fmla="*/ 600 h 883"/>
                <a:gd name="T6" fmla="*/ 32 w 688"/>
                <a:gd name="T7" fmla="*/ 851 h 883"/>
                <a:gd name="T8" fmla="*/ 283 w 688"/>
                <a:gd name="T9" fmla="*/ 883 h 883"/>
                <a:gd name="T10" fmla="*/ 688 w 688"/>
                <a:gd name="T11" fmla="*/ 9 h 883"/>
                <a:gd name="T12" fmla="*/ 493 w 688"/>
                <a:gd name="T13" fmla="*/ 160 h 883"/>
                <a:gd name="T14" fmla="*/ 287 w 688"/>
                <a:gd name="T15" fmla="*/ 0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8" h="883">
                  <a:moveTo>
                    <a:pt x="287" y="0"/>
                  </a:moveTo>
                  <a:cubicBezTo>
                    <a:pt x="262" y="234"/>
                    <a:pt x="157" y="443"/>
                    <a:pt x="0" y="600"/>
                  </a:cubicBezTo>
                  <a:cubicBezTo>
                    <a:pt x="0" y="600"/>
                    <a:pt x="0" y="600"/>
                    <a:pt x="0" y="600"/>
                  </a:cubicBezTo>
                  <a:cubicBezTo>
                    <a:pt x="32" y="851"/>
                    <a:pt x="32" y="851"/>
                    <a:pt x="32" y="851"/>
                  </a:cubicBezTo>
                  <a:cubicBezTo>
                    <a:pt x="283" y="883"/>
                    <a:pt x="283" y="883"/>
                    <a:pt x="283" y="883"/>
                  </a:cubicBezTo>
                  <a:cubicBezTo>
                    <a:pt x="511" y="655"/>
                    <a:pt x="660" y="349"/>
                    <a:pt x="688" y="9"/>
                  </a:cubicBezTo>
                  <a:cubicBezTo>
                    <a:pt x="493" y="160"/>
                    <a:pt x="493" y="160"/>
                    <a:pt x="493" y="160"/>
                  </a:cubicBezTo>
                  <a:lnTo>
                    <a:pt x="287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1">
                    <a:lumMod val="60000"/>
                    <a:lumOff val="40000"/>
                    <a:alpha val="30000"/>
                  </a:schemeClr>
                </a:gs>
                <a:gs pos="0">
                  <a:schemeClr val="accent1">
                    <a:alpha val="30000"/>
                  </a:schemeClr>
                </a:gs>
              </a:gsLst>
              <a:lin ang="16200000" scaled="1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prst="coolSlant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91" name="Freeform 42"/>
            <p:cNvSpPr>
              <a:spLocks/>
            </p:cNvSpPr>
            <p:nvPr/>
          </p:nvSpPr>
          <p:spPr bwMode="auto">
            <a:xfrm>
              <a:off x="3317876" y="4572000"/>
              <a:ext cx="1117600" cy="869950"/>
            </a:xfrm>
            <a:custGeom>
              <a:avLst/>
              <a:gdLst>
                <a:gd name="T0" fmla="*/ 883 w 883"/>
                <a:gd name="T1" fmla="*/ 287 h 688"/>
                <a:gd name="T2" fmla="*/ 283 w 883"/>
                <a:gd name="T3" fmla="*/ 0 h 688"/>
                <a:gd name="T4" fmla="*/ 32 w 883"/>
                <a:gd name="T5" fmla="*/ 32 h 688"/>
                <a:gd name="T6" fmla="*/ 0 w 883"/>
                <a:gd name="T7" fmla="*/ 283 h 688"/>
                <a:gd name="T8" fmla="*/ 874 w 883"/>
                <a:gd name="T9" fmla="*/ 688 h 688"/>
                <a:gd name="T10" fmla="*/ 723 w 883"/>
                <a:gd name="T11" fmla="*/ 493 h 688"/>
                <a:gd name="T12" fmla="*/ 883 w 883"/>
                <a:gd name="T13" fmla="*/ 287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3" h="688">
                  <a:moveTo>
                    <a:pt x="883" y="287"/>
                  </a:moveTo>
                  <a:cubicBezTo>
                    <a:pt x="649" y="262"/>
                    <a:pt x="440" y="157"/>
                    <a:pt x="283" y="0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228" y="511"/>
                    <a:pt x="534" y="660"/>
                    <a:pt x="874" y="688"/>
                  </a:cubicBezTo>
                  <a:cubicBezTo>
                    <a:pt x="723" y="493"/>
                    <a:pt x="723" y="493"/>
                    <a:pt x="723" y="493"/>
                  </a:cubicBezTo>
                  <a:lnTo>
                    <a:pt x="883" y="28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0C0C0">
                    <a:alpha val="30000"/>
                  </a:srgbClr>
                </a:gs>
                <a:gs pos="100000">
                  <a:srgbClr val="E6E6E6">
                    <a:alpha val="30000"/>
                  </a:srgbClr>
                </a:gs>
              </a:gsLst>
              <a:lin ang="16200000" scaled="1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prst="coolSlant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92" name="Freeform 43"/>
            <p:cNvSpPr>
              <a:spLocks/>
            </p:cNvSpPr>
            <p:nvPr/>
          </p:nvSpPr>
          <p:spPr bwMode="auto">
            <a:xfrm>
              <a:off x="3425826" y="1908175"/>
              <a:ext cx="1341438" cy="784225"/>
            </a:xfrm>
            <a:custGeom>
              <a:avLst/>
              <a:gdLst>
                <a:gd name="T0" fmla="*/ 278 w 1060"/>
                <a:gd name="T1" fmla="*/ 621 h 621"/>
                <a:gd name="T2" fmla="*/ 905 w 1060"/>
                <a:gd name="T3" fmla="*/ 400 h 621"/>
                <a:gd name="T4" fmla="*/ 1060 w 1060"/>
                <a:gd name="T5" fmla="*/ 200 h 621"/>
                <a:gd name="T6" fmla="*/ 905 w 1060"/>
                <a:gd name="T7" fmla="*/ 0 h 621"/>
                <a:gd name="T8" fmla="*/ 905 w 1060"/>
                <a:gd name="T9" fmla="*/ 0 h 621"/>
                <a:gd name="T10" fmla="*/ 0 w 1060"/>
                <a:gd name="T11" fmla="*/ 332 h 621"/>
                <a:gd name="T12" fmla="*/ 245 w 1060"/>
                <a:gd name="T13" fmla="*/ 363 h 621"/>
                <a:gd name="T14" fmla="*/ 278 w 1060"/>
                <a:gd name="T15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0" h="621">
                  <a:moveTo>
                    <a:pt x="278" y="621"/>
                  </a:moveTo>
                  <a:cubicBezTo>
                    <a:pt x="449" y="483"/>
                    <a:pt x="668" y="400"/>
                    <a:pt x="905" y="400"/>
                  </a:cubicBezTo>
                  <a:cubicBezTo>
                    <a:pt x="1060" y="200"/>
                    <a:pt x="1060" y="200"/>
                    <a:pt x="1060" y="200"/>
                  </a:cubicBezTo>
                  <a:cubicBezTo>
                    <a:pt x="905" y="0"/>
                    <a:pt x="905" y="0"/>
                    <a:pt x="905" y="0"/>
                  </a:cubicBezTo>
                  <a:cubicBezTo>
                    <a:pt x="905" y="0"/>
                    <a:pt x="905" y="0"/>
                    <a:pt x="905" y="0"/>
                  </a:cubicBezTo>
                  <a:cubicBezTo>
                    <a:pt x="560" y="0"/>
                    <a:pt x="244" y="125"/>
                    <a:pt x="0" y="332"/>
                  </a:cubicBezTo>
                  <a:cubicBezTo>
                    <a:pt x="245" y="363"/>
                    <a:pt x="245" y="363"/>
                    <a:pt x="245" y="363"/>
                  </a:cubicBezTo>
                  <a:lnTo>
                    <a:pt x="278" y="621"/>
                  </a:lnTo>
                  <a:close/>
                </a:path>
              </a:pathLst>
            </a:custGeom>
            <a:gradFill>
              <a:gsLst>
                <a:gs pos="0">
                  <a:srgbClr val="646464">
                    <a:alpha val="30000"/>
                  </a:srgbClr>
                </a:gs>
                <a:gs pos="100000">
                  <a:srgbClr val="7D7D7D">
                    <a:alpha val="30000"/>
                  </a:srgbClr>
                </a:gs>
              </a:gsLst>
              <a:lin ang="16200000" scaled="1"/>
            </a:gradFill>
            <a:ln w="12700" cap="flat">
              <a:noFill/>
              <a:prstDash val="solid"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prst="coolSlant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93" name="Freeform 44"/>
            <p:cNvSpPr>
              <a:spLocks/>
            </p:cNvSpPr>
            <p:nvPr/>
          </p:nvSpPr>
          <p:spPr bwMode="auto">
            <a:xfrm>
              <a:off x="4375151" y="4662488"/>
              <a:ext cx="1339850" cy="785813"/>
            </a:xfrm>
            <a:custGeom>
              <a:avLst/>
              <a:gdLst>
                <a:gd name="T0" fmla="*/ 782 w 1060"/>
                <a:gd name="T1" fmla="*/ 0 h 621"/>
                <a:gd name="T2" fmla="*/ 155 w 1060"/>
                <a:gd name="T3" fmla="*/ 221 h 621"/>
                <a:gd name="T4" fmla="*/ 0 w 1060"/>
                <a:gd name="T5" fmla="*/ 421 h 621"/>
                <a:gd name="T6" fmla="*/ 155 w 1060"/>
                <a:gd name="T7" fmla="*/ 621 h 621"/>
                <a:gd name="T8" fmla="*/ 155 w 1060"/>
                <a:gd name="T9" fmla="*/ 621 h 621"/>
                <a:gd name="T10" fmla="*/ 1060 w 1060"/>
                <a:gd name="T11" fmla="*/ 289 h 621"/>
                <a:gd name="T12" fmla="*/ 815 w 1060"/>
                <a:gd name="T13" fmla="*/ 258 h 621"/>
                <a:gd name="T14" fmla="*/ 782 w 1060"/>
                <a:gd name="T15" fmla="*/ 0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0" h="621">
                  <a:moveTo>
                    <a:pt x="782" y="0"/>
                  </a:moveTo>
                  <a:cubicBezTo>
                    <a:pt x="611" y="138"/>
                    <a:pt x="392" y="221"/>
                    <a:pt x="155" y="221"/>
                  </a:cubicBezTo>
                  <a:cubicBezTo>
                    <a:pt x="0" y="421"/>
                    <a:pt x="0" y="421"/>
                    <a:pt x="0" y="421"/>
                  </a:cubicBezTo>
                  <a:cubicBezTo>
                    <a:pt x="155" y="621"/>
                    <a:pt x="155" y="621"/>
                    <a:pt x="155" y="621"/>
                  </a:cubicBezTo>
                  <a:cubicBezTo>
                    <a:pt x="155" y="621"/>
                    <a:pt x="155" y="621"/>
                    <a:pt x="155" y="621"/>
                  </a:cubicBezTo>
                  <a:cubicBezTo>
                    <a:pt x="500" y="621"/>
                    <a:pt x="816" y="496"/>
                    <a:pt x="1060" y="289"/>
                  </a:cubicBezTo>
                  <a:cubicBezTo>
                    <a:pt x="815" y="258"/>
                    <a:pt x="815" y="258"/>
                    <a:pt x="815" y="258"/>
                  </a:cubicBezTo>
                  <a:lnTo>
                    <a:pt x="782" y="0"/>
                  </a:lnTo>
                  <a:close/>
                </a:path>
              </a:pathLst>
            </a:custGeom>
            <a:gradFill>
              <a:gsLst>
                <a:gs pos="100000">
                  <a:schemeClr val="accent1">
                    <a:lumMod val="40000"/>
                    <a:lumOff val="60000"/>
                    <a:alpha val="30000"/>
                  </a:schemeClr>
                </a:gs>
                <a:gs pos="0">
                  <a:schemeClr val="accent1">
                    <a:lumMod val="60000"/>
                    <a:lumOff val="40000"/>
                    <a:alpha val="30000"/>
                  </a:schemeClr>
                </a:gs>
              </a:gsLst>
              <a:lin ang="16200000" scaled="1"/>
            </a:gradFill>
            <a:ln w="12700" cap="flat">
              <a:noFill/>
              <a:prstDash val="solid"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prst="coolSlant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94" name="Freeform 45"/>
            <p:cNvSpPr>
              <a:spLocks/>
            </p:cNvSpPr>
            <p:nvPr/>
          </p:nvSpPr>
          <p:spPr bwMode="auto">
            <a:xfrm>
              <a:off x="5556251" y="2533650"/>
              <a:ext cx="785813" cy="1339850"/>
            </a:xfrm>
            <a:custGeom>
              <a:avLst/>
              <a:gdLst>
                <a:gd name="T0" fmla="*/ 0 w 621"/>
                <a:gd name="T1" fmla="*/ 278 h 1060"/>
                <a:gd name="T2" fmla="*/ 221 w 621"/>
                <a:gd name="T3" fmla="*/ 905 h 1060"/>
                <a:gd name="T4" fmla="*/ 421 w 621"/>
                <a:gd name="T5" fmla="*/ 1060 h 1060"/>
                <a:gd name="T6" fmla="*/ 621 w 621"/>
                <a:gd name="T7" fmla="*/ 905 h 1060"/>
                <a:gd name="T8" fmla="*/ 621 w 621"/>
                <a:gd name="T9" fmla="*/ 905 h 1060"/>
                <a:gd name="T10" fmla="*/ 289 w 621"/>
                <a:gd name="T11" fmla="*/ 0 h 1060"/>
                <a:gd name="T12" fmla="*/ 258 w 621"/>
                <a:gd name="T13" fmla="*/ 245 h 1060"/>
                <a:gd name="T14" fmla="*/ 0 w 621"/>
                <a:gd name="T15" fmla="*/ 278 h 1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1" h="1060">
                  <a:moveTo>
                    <a:pt x="0" y="278"/>
                  </a:moveTo>
                  <a:cubicBezTo>
                    <a:pt x="138" y="449"/>
                    <a:pt x="221" y="668"/>
                    <a:pt x="221" y="905"/>
                  </a:cubicBezTo>
                  <a:cubicBezTo>
                    <a:pt x="421" y="1060"/>
                    <a:pt x="421" y="1060"/>
                    <a:pt x="421" y="1060"/>
                  </a:cubicBezTo>
                  <a:cubicBezTo>
                    <a:pt x="621" y="905"/>
                    <a:pt x="621" y="905"/>
                    <a:pt x="621" y="905"/>
                  </a:cubicBezTo>
                  <a:cubicBezTo>
                    <a:pt x="621" y="905"/>
                    <a:pt x="621" y="905"/>
                    <a:pt x="621" y="905"/>
                  </a:cubicBezTo>
                  <a:cubicBezTo>
                    <a:pt x="621" y="560"/>
                    <a:pt x="496" y="244"/>
                    <a:pt x="289" y="0"/>
                  </a:cubicBezTo>
                  <a:cubicBezTo>
                    <a:pt x="258" y="245"/>
                    <a:pt x="258" y="245"/>
                    <a:pt x="258" y="245"/>
                  </a:cubicBezTo>
                  <a:lnTo>
                    <a:pt x="0" y="278"/>
                  </a:lnTo>
                  <a:close/>
                </a:path>
              </a:pathLst>
            </a:custGeom>
            <a:gradFill>
              <a:gsLst>
                <a:gs pos="100000">
                  <a:schemeClr val="accent1">
                    <a:alpha val="20000"/>
                  </a:schemeClr>
                </a:gs>
                <a:gs pos="0">
                  <a:schemeClr val="accent1">
                    <a:lumMod val="75000"/>
                    <a:alpha val="30000"/>
                  </a:schemeClr>
                </a:gs>
              </a:gsLst>
              <a:lin ang="16200000" scaled="1"/>
            </a:gradFill>
            <a:ln w="12700" cap="flat">
              <a:noFill/>
              <a:prstDash val="solid"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prst="coolSlant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</p:grpSp>
      <p:sp>
        <p:nvSpPr>
          <p:cNvPr id="95" name="Ellipse 94"/>
          <p:cNvSpPr/>
          <p:nvPr/>
        </p:nvSpPr>
        <p:spPr bwMode="gray">
          <a:xfrm>
            <a:off x="3897648" y="4690866"/>
            <a:ext cx="4035425" cy="803601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12700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7" name="Text Box 13"/>
          <p:cNvSpPr txBox="1">
            <a:spLocks noChangeArrowheads="1"/>
          </p:cNvSpPr>
          <p:nvPr/>
        </p:nvSpPr>
        <p:spPr bwMode="gray">
          <a:xfrm>
            <a:off x="7864704" y="5006466"/>
            <a:ext cx="3108097" cy="46021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90000" rIns="0" bIns="0">
            <a:spAutoFit/>
          </a:bodyPr>
          <a:lstStyle/>
          <a:p>
            <a:pPr algn="ctr" defTabSz="801688">
              <a:spcAft>
                <a:spcPts val="800"/>
              </a:spcAft>
            </a:pPr>
            <a:r>
              <a:rPr lang="en-US" sz="2400" b="1" dirty="0"/>
              <a:t>Kathy Johnson</a:t>
            </a:r>
          </a:p>
        </p:txBody>
      </p:sp>
      <p:grpSp>
        <p:nvGrpSpPr>
          <p:cNvPr id="98" name="Gruppieren 97"/>
          <p:cNvGrpSpPr/>
          <p:nvPr/>
        </p:nvGrpSpPr>
        <p:grpSpPr>
          <a:xfrm>
            <a:off x="4144502" y="1591973"/>
            <a:ext cx="3541714" cy="3540126"/>
            <a:chOff x="2800351" y="1908175"/>
            <a:chExt cx="3541713" cy="3540126"/>
          </a:xfrm>
          <a:solidFill>
            <a:schemeClr val="accent1"/>
          </a:solidFill>
          <a:effectLst/>
        </p:grpSpPr>
        <p:sp>
          <p:nvSpPr>
            <p:cNvPr id="99" name="Freeform 38"/>
            <p:cNvSpPr>
              <a:spLocks/>
            </p:cNvSpPr>
            <p:nvPr/>
          </p:nvSpPr>
          <p:spPr bwMode="auto">
            <a:xfrm>
              <a:off x="2800351" y="3481388"/>
              <a:ext cx="785813" cy="1339850"/>
            </a:xfrm>
            <a:custGeom>
              <a:avLst/>
              <a:gdLst>
                <a:gd name="T0" fmla="*/ 621 w 621"/>
                <a:gd name="T1" fmla="*/ 782 h 1060"/>
                <a:gd name="T2" fmla="*/ 400 w 621"/>
                <a:gd name="T3" fmla="*/ 155 h 1060"/>
                <a:gd name="T4" fmla="*/ 400 w 621"/>
                <a:gd name="T5" fmla="*/ 155 h 1060"/>
                <a:gd name="T6" fmla="*/ 200 w 621"/>
                <a:gd name="T7" fmla="*/ 0 h 1060"/>
                <a:gd name="T8" fmla="*/ 0 w 621"/>
                <a:gd name="T9" fmla="*/ 155 h 1060"/>
                <a:gd name="T10" fmla="*/ 0 w 621"/>
                <a:gd name="T11" fmla="*/ 155 h 1060"/>
                <a:gd name="T12" fmla="*/ 332 w 621"/>
                <a:gd name="T13" fmla="*/ 1060 h 1060"/>
                <a:gd name="T14" fmla="*/ 363 w 621"/>
                <a:gd name="T15" fmla="*/ 815 h 1060"/>
                <a:gd name="T16" fmla="*/ 621 w 621"/>
                <a:gd name="T17" fmla="*/ 782 h 1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1" h="1060">
                  <a:moveTo>
                    <a:pt x="621" y="782"/>
                  </a:moveTo>
                  <a:cubicBezTo>
                    <a:pt x="483" y="611"/>
                    <a:pt x="400" y="392"/>
                    <a:pt x="400" y="155"/>
                  </a:cubicBezTo>
                  <a:cubicBezTo>
                    <a:pt x="400" y="155"/>
                    <a:pt x="400" y="155"/>
                    <a:pt x="400" y="155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0" y="500"/>
                    <a:pt x="125" y="816"/>
                    <a:pt x="332" y="1060"/>
                  </a:cubicBezTo>
                  <a:cubicBezTo>
                    <a:pt x="363" y="815"/>
                    <a:pt x="363" y="815"/>
                    <a:pt x="363" y="815"/>
                  </a:cubicBezTo>
                  <a:lnTo>
                    <a:pt x="621" y="7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100000">
                  <a:srgbClr val="C8C8C8"/>
                </a:gs>
              </a:gsLst>
              <a:lin ang="16200000" scaled="1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prst="coolSlant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00" name="Freeform 39"/>
            <p:cNvSpPr>
              <a:spLocks/>
            </p:cNvSpPr>
            <p:nvPr/>
          </p:nvSpPr>
          <p:spPr bwMode="auto">
            <a:xfrm>
              <a:off x="4705351" y="1914525"/>
              <a:ext cx="1117600" cy="868363"/>
            </a:xfrm>
            <a:custGeom>
              <a:avLst/>
              <a:gdLst>
                <a:gd name="T0" fmla="*/ 0 w 883"/>
                <a:gd name="T1" fmla="*/ 401 h 688"/>
                <a:gd name="T2" fmla="*/ 600 w 883"/>
                <a:gd name="T3" fmla="*/ 688 h 688"/>
                <a:gd name="T4" fmla="*/ 600 w 883"/>
                <a:gd name="T5" fmla="*/ 688 h 688"/>
                <a:gd name="T6" fmla="*/ 851 w 883"/>
                <a:gd name="T7" fmla="*/ 656 h 688"/>
                <a:gd name="T8" fmla="*/ 883 w 883"/>
                <a:gd name="T9" fmla="*/ 405 h 688"/>
                <a:gd name="T10" fmla="*/ 9 w 883"/>
                <a:gd name="T11" fmla="*/ 0 h 688"/>
                <a:gd name="T12" fmla="*/ 160 w 883"/>
                <a:gd name="T13" fmla="*/ 195 h 688"/>
                <a:gd name="T14" fmla="*/ 0 w 883"/>
                <a:gd name="T15" fmla="*/ 401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3" h="688">
                  <a:moveTo>
                    <a:pt x="0" y="401"/>
                  </a:moveTo>
                  <a:cubicBezTo>
                    <a:pt x="234" y="426"/>
                    <a:pt x="443" y="531"/>
                    <a:pt x="600" y="688"/>
                  </a:cubicBezTo>
                  <a:cubicBezTo>
                    <a:pt x="600" y="688"/>
                    <a:pt x="600" y="688"/>
                    <a:pt x="600" y="688"/>
                  </a:cubicBezTo>
                  <a:cubicBezTo>
                    <a:pt x="851" y="656"/>
                    <a:pt x="851" y="656"/>
                    <a:pt x="851" y="656"/>
                  </a:cubicBezTo>
                  <a:cubicBezTo>
                    <a:pt x="883" y="405"/>
                    <a:pt x="883" y="405"/>
                    <a:pt x="883" y="405"/>
                  </a:cubicBezTo>
                  <a:cubicBezTo>
                    <a:pt x="655" y="177"/>
                    <a:pt x="349" y="28"/>
                    <a:pt x="9" y="0"/>
                  </a:cubicBezTo>
                  <a:cubicBezTo>
                    <a:pt x="160" y="195"/>
                    <a:pt x="160" y="195"/>
                    <a:pt x="160" y="195"/>
                  </a:cubicBezTo>
                  <a:lnTo>
                    <a:pt x="0" y="401"/>
                  </a:lnTo>
                  <a:close/>
                </a:path>
              </a:pathLst>
            </a:cu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>
                    <a:lumMod val="50000"/>
                  </a:schemeClr>
                </a:gs>
              </a:gsLst>
              <a:lin ang="16200000" scaled="1"/>
            </a:gradFill>
            <a:ln w="12700" cap="flat">
              <a:noFill/>
              <a:prstDash val="solid"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prst="coolSlant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01" name="Freeform 40"/>
            <p:cNvSpPr>
              <a:spLocks/>
            </p:cNvSpPr>
            <p:nvPr/>
          </p:nvSpPr>
          <p:spPr bwMode="auto">
            <a:xfrm>
              <a:off x="2806701" y="2425700"/>
              <a:ext cx="869950" cy="1116013"/>
            </a:xfrm>
            <a:custGeom>
              <a:avLst/>
              <a:gdLst>
                <a:gd name="T0" fmla="*/ 401 w 688"/>
                <a:gd name="T1" fmla="*/ 883 h 883"/>
                <a:gd name="T2" fmla="*/ 688 w 688"/>
                <a:gd name="T3" fmla="*/ 283 h 883"/>
                <a:gd name="T4" fmla="*/ 656 w 688"/>
                <a:gd name="T5" fmla="*/ 32 h 883"/>
                <a:gd name="T6" fmla="*/ 405 w 688"/>
                <a:gd name="T7" fmla="*/ 0 h 883"/>
                <a:gd name="T8" fmla="*/ 0 w 688"/>
                <a:gd name="T9" fmla="*/ 874 h 883"/>
                <a:gd name="T10" fmla="*/ 195 w 688"/>
                <a:gd name="T11" fmla="*/ 723 h 883"/>
                <a:gd name="T12" fmla="*/ 401 w 688"/>
                <a:gd name="T13" fmla="*/ 883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8" h="883">
                  <a:moveTo>
                    <a:pt x="401" y="883"/>
                  </a:moveTo>
                  <a:cubicBezTo>
                    <a:pt x="426" y="649"/>
                    <a:pt x="531" y="440"/>
                    <a:pt x="688" y="283"/>
                  </a:cubicBezTo>
                  <a:cubicBezTo>
                    <a:pt x="656" y="32"/>
                    <a:pt x="656" y="32"/>
                    <a:pt x="656" y="32"/>
                  </a:cubicBezTo>
                  <a:cubicBezTo>
                    <a:pt x="405" y="0"/>
                    <a:pt x="405" y="0"/>
                    <a:pt x="405" y="0"/>
                  </a:cubicBezTo>
                  <a:cubicBezTo>
                    <a:pt x="177" y="228"/>
                    <a:pt x="28" y="534"/>
                    <a:pt x="0" y="874"/>
                  </a:cubicBezTo>
                  <a:cubicBezTo>
                    <a:pt x="195" y="723"/>
                    <a:pt x="195" y="723"/>
                    <a:pt x="195" y="723"/>
                  </a:cubicBezTo>
                  <a:lnTo>
                    <a:pt x="401" y="883"/>
                  </a:lnTo>
                  <a:close/>
                </a:path>
              </a:pathLst>
            </a:custGeom>
            <a:gradFill>
              <a:gsLst>
                <a:gs pos="0">
                  <a:srgbClr val="969696"/>
                </a:gs>
                <a:gs pos="100000">
                  <a:srgbClr val="AFAFAF"/>
                </a:gs>
              </a:gsLst>
              <a:lin ang="16200000" scaled="1"/>
            </a:gradFill>
            <a:ln w="12700" cap="flat">
              <a:noFill/>
              <a:prstDash val="solid"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prst="coolSlant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02" name="Freeform 41"/>
            <p:cNvSpPr>
              <a:spLocks/>
            </p:cNvSpPr>
            <p:nvPr/>
          </p:nvSpPr>
          <p:spPr bwMode="auto">
            <a:xfrm>
              <a:off x="5464176" y="3813175"/>
              <a:ext cx="871538" cy="1116013"/>
            </a:xfrm>
            <a:custGeom>
              <a:avLst/>
              <a:gdLst>
                <a:gd name="T0" fmla="*/ 287 w 688"/>
                <a:gd name="T1" fmla="*/ 0 h 883"/>
                <a:gd name="T2" fmla="*/ 0 w 688"/>
                <a:gd name="T3" fmla="*/ 600 h 883"/>
                <a:gd name="T4" fmla="*/ 0 w 688"/>
                <a:gd name="T5" fmla="*/ 600 h 883"/>
                <a:gd name="T6" fmla="*/ 32 w 688"/>
                <a:gd name="T7" fmla="*/ 851 h 883"/>
                <a:gd name="T8" fmla="*/ 283 w 688"/>
                <a:gd name="T9" fmla="*/ 883 h 883"/>
                <a:gd name="T10" fmla="*/ 688 w 688"/>
                <a:gd name="T11" fmla="*/ 9 h 883"/>
                <a:gd name="T12" fmla="*/ 493 w 688"/>
                <a:gd name="T13" fmla="*/ 160 h 883"/>
                <a:gd name="T14" fmla="*/ 287 w 688"/>
                <a:gd name="T15" fmla="*/ 0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8" h="883">
                  <a:moveTo>
                    <a:pt x="287" y="0"/>
                  </a:moveTo>
                  <a:cubicBezTo>
                    <a:pt x="262" y="234"/>
                    <a:pt x="157" y="443"/>
                    <a:pt x="0" y="600"/>
                  </a:cubicBezTo>
                  <a:cubicBezTo>
                    <a:pt x="0" y="600"/>
                    <a:pt x="0" y="600"/>
                    <a:pt x="0" y="600"/>
                  </a:cubicBezTo>
                  <a:cubicBezTo>
                    <a:pt x="32" y="851"/>
                    <a:pt x="32" y="851"/>
                    <a:pt x="32" y="851"/>
                  </a:cubicBezTo>
                  <a:cubicBezTo>
                    <a:pt x="283" y="883"/>
                    <a:pt x="283" y="883"/>
                    <a:pt x="283" y="883"/>
                  </a:cubicBezTo>
                  <a:cubicBezTo>
                    <a:pt x="511" y="655"/>
                    <a:pt x="660" y="349"/>
                    <a:pt x="688" y="9"/>
                  </a:cubicBezTo>
                  <a:cubicBezTo>
                    <a:pt x="493" y="160"/>
                    <a:pt x="493" y="160"/>
                    <a:pt x="493" y="160"/>
                  </a:cubicBezTo>
                  <a:lnTo>
                    <a:pt x="287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1">
                    <a:lumMod val="60000"/>
                    <a:lumOff val="40000"/>
                  </a:schemeClr>
                </a:gs>
                <a:gs pos="0">
                  <a:schemeClr val="accent1"/>
                </a:gs>
              </a:gsLst>
              <a:lin ang="16200000" scaled="1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prst="coolSlant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03" name="Freeform 42"/>
            <p:cNvSpPr>
              <a:spLocks/>
            </p:cNvSpPr>
            <p:nvPr/>
          </p:nvSpPr>
          <p:spPr bwMode="auto">
            <a:xfrm>
              <a:off x="3317876" y="4572000"/>
              <a:ext cx="1117600" cy="869950"/>
            </a:xfrm>
            <a:custGeom>
              <a:avLst/>
              <a:gdLst>
                <a:gd name="T0" fmla="*/ 883 w 883"/>
                <a:gd name="T1" fmla="*/ 287 h 688"/>
                <a:gd name="T2" fmla="*/ 283 w 883"/>
                <a:gd name="T3" fmla="*/ 0 h 688"/>
                <a:gd name="T4" fmla="*/ 32 w 883"/>
                <a:gd name="T5" fmla="*/ 32 h 688"/>
                <a:gd name="T6" fmla="*/ 0 w 883"/>
                <a:gd name="T7" fmla="*/ 283 h 688"/>
                <a:gd name="T8" fmla="*/ 874 w 883"/>
                <a:gd name="T9" fmla="*/ 688 h 688"/>
                <a:gd name="T10" fmla="*/ 723 w 883"/>
                <a:gd name="T11" fmla="*/ 493 h 688"/>
                <a:gd name="T12" fmla="*/ 883 w 883"/>
                <a:gd name="T13" fmla="*/ 287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3" h="688">
                  <a:moveTo>
                    <a:pt x="883" y="287"/>
                  </a:moveTo>
                  <a:cubicBezTo>
                    <a:pt x="649" y="262"/>
                    <a:pt x="440" y="157"/>
                    <a:pt x="283" y="0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228" y="511"/>
                    <a:pt x="534" y="660"/>
                    <a:pt x="874" y="688"/>
                  </a:cubicBezTo>
                  <a:cubicBezTo>
                    <a:pt x="723" y="493"/>
                    <a:pt x="723" y="493"/>
                    <a:pt x="723" y="493"/>
                  </a:cubicBezTo>
                  <a:lnTo>
                    <a:pt x="883" y="28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0C0C0"/>
                </a:gs>
                <a:gs pos="100000">
                  <a:srgbClr val="E6E6E6"/>
                </a:gs>
              </a:gsLst>
              <a:lin ang="16200000" scaled="1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prst="coolSlant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04" name="Freeform 43"/>
            <p:cNvSpPr>
              <a:spLocks/>
            </p:cNvSpPr>
            <p:nvPr/>
          </p:nvSpPr>
          <p:spPr bwMode="auto">
            <a:xfrm>
              <a:off x="3425826" y="1908175"/>
              <a:ext cx="1341438" cy="784225"/>
            </a:xfrm>
            <a:custGeom>
              <a:avLst/>
              <a:gdLst>
                <a:gd name="T0" fmla="*/ 278 w 1060"/>
                <a:gd name="T1" fmla="*/ 621 h 621"/>
                <a:gd name="T2" fmla="*/ 905 w 1060"/>
                <a:gd name="T3" fmla="*/ 400 h 621"/>
                <a:gd name="T4" fmla="*/ 1060 w 1060"/>
                <a:gd name="T5" fmla="*/ 200 h 621"/>
                <a:gd name="T6" fmla="*/ 905 w 1060"/>
                <a:gd name="T7" fmla="*/ 0 h 621"/>
                <a:gd name="T8" fmla="*/ 905 w 1060"/>
                <a:gd name="T9" fmla="*/ 0 h 621"/>
                <a:gd name="T10" fmla="*/ 0 w 1060"/>
                <a:gd name="T11" fmla="*/ 332 h 621"/>
                <a:gd name="T12" fmla="*/ 245 w 1060"/>
                <a:gd name="T13" fmla="*/ 363 h 621"/>
                <a:gd name="T14" fmla="*/ 278 w 1060"/>
                <a:gd name="T15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0" h="621">
                  <a:moveTo>
                    <a:pt x="278" y="621"/>
                  </a:moveTo>
                  <a:cubicBezTo>
                    <a:pt x="449" y="483"/>
                    <a:pt x="668" y="400"/>
                    <a:pt x="905" y="400"/>
                  </a:cubicBezTo>
                  <a:cubicBezTo>
                    <a:pt x="1060" y="200"/>
                    <a:pt x="1060" y="200"/>
                    <a:pt x="1060" y="200"/>
                  </a:cubicBezTo>
                  <a:cubicBezTo>
                    <a:pt x="905" y="0"/>
                    <a:pt x="905" y="0"/>
                    <a:pt x="905" y="0"/>
                  </a:cubicBezTo>
                  <a:cubicBezTo>
                    <a:pt x="905" y="0"/>
                    <a:pt x="905" y="0"/>
                    <a:pt x="905" y="0"/>
                  </a:cubicBezTo>
                  <a:cubicBezTo>
                    <a:pt x="560" y="0"/>
                    <a:pt x="244" y="125"/>
                    <a:pt x="0" y="332"/>
                  </a:cubicBezTo>
                  <a:cubicBezTo>
                    <a:pt x="245" y="363"/>
                    <a:pt x="245" y="363"/>
                    <a:pt x="245" y="363"/>
                  </a:cubicBezTo>
                  <a:lnTo>
                    <a:pt x="278" y="621"/>
                  </a:lnTo>
                  <a:close/>
                </a:path>
              </a:pathLst>
            </a:custGeom>
            <a:gradFill>
              <a:gsLst>
                <a:gs pos="0">
                  <a:srgbClr val="646464"/>
                </a:gs>
                <a:gs pos="100000">
                  <a:srgbClr val="7D7D7D"/>
                </a:gs>
              </a:gsLst>
              <a:lin ang="16200000" scaled="1"/>
            </a:gradFill>
            <a:ln w="12700" cap="flat">
              <a:noFill/>
              <a:prstDash val="solid"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prst="coolSlant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05" name="Freeform 44"/>
            <p:cNvSpPr>
              <a:spLocks/>
            </p:cNvSpPr>
            <p:nvPr/>
          </p:nvSpPr>
          <p:spPr bwMode="auto">
            <a:xfrm>
              <a:off x="4375151" y="4662488"/>
              <a:ext cx="1339850" cy="785813"/>
            </a:xfrm>
            <a:custGeom>
              <a:avLst/>
              <a:gdLst>
                <a:gd name="T0" fmla="*/ 782 w 1060"/>
                <a:gd name="T1" fmla="*/ 0 h 621"/>
                <a:gd name="T2" fmla="*/ 155 w 1060"/>
                <a:gd name="T3" fmla="*/ 221 h 621"/>
                <a:gd name="T4" fmla="*/ 0 w 1060"/>
                <a:gd name="T5" fmla="*/ 421 h 621"/>
                <a:gd name="T6" fmla="*/ 155 w 1060"/>
                <a:gd name="T7" fmla="*/ 621 h 621"/>
                <a:gd name="T8" fmla="*/ 155 w 1060"/>
                <a:gd name="T9" fmla="*/ 621 h 621"/>
                <a:gd name="T10" fmla="*/ 1060 w 1060"/>
                <a:gd name="T11" fmla="*/ 289 h 621"/>
                <a:gd name="T12" fmla="*/ 815 w 1060"/>
                <a:gd name="T13" fmla="*/ 258 h 621"/>
                <a:gd name="T14" fmla="*/ 782 w 1060"/>
                <a:gd name="T15" fmla="*/ 0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0" h="621">
                  <a:moveTo>
                    <a:pt x="782" y="0"/>
                  </a:moveTo>
                  <a:cubicBezTo>
                    <a:pt x="611" y="138"/>
                    <a:pt x="392" y="221"/>
                    <a:pt x="155" y="221"/>
                  </a:cubicBezTo>
                  <a:cubicBezTo>
                    <a:pt x="0" y="421"/>
                    <a:pt x="0" y="421"/>
                    <a:pt x="0" y="421"/>
                  </a:cubicBezTo>
                  <a:cubicBezTo>
                    <a:pt x="155" y="621"/>
                    <a:pt x="155" y="621"/>
                    <a:pt x="155" y="621"/>
                  </a:cubicBezTo>
                  <a:cubicBezTo>
                    <a:pt x="155" y="621"/>
                    <a:pt x="155" y="621"/>
                    <a:pt x="155" y="621"/>
                  </a:cubicBezTo>
                  <a:cubicBezTo>
                    <a:pt x="500" y="621"/>
                    <a:pt x="816" y="496"/>
                    <a:pt x="1060" y="289"/>
                  </a:cubicBezTo>
                  <a:cubicBezTo>
                    <a:pt x="815" y="258"/>
                    <a:pt x="815" y="258"/>
                    <a:pt x="815" y="258"/>
                  </a:cubicBezTo>
                  <a:lnTo>
                    <a:pt x="782" y="0"/>
                  </a:lnTo>
                  <a:close/>
                </a:path>
              </a:pathLst>
            </a:custGeom>
            <a:gradFill>
              <a:gsLst>
                <a:gs pos="100000">
                  <a:schemeClr val="accent1">
                    <a:lumMod val="40000"/>
                    <a:lumOff val="6000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</a:gradFill>
            <a:ln w="12700" cap="flat">
              <a:noFill/>
              <a:prstDash val="solid"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prst="coolSlant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06" name="Freeform 45"/>
            <p:cNvSpPr>
              <a:spLocks/>
            </p:cNvSpPr>
            <p:nvPr/>
          </p:nvSpPr>
          <p:spPr bwMode="auto">
            <a:xfrm>
              <a:off x="5556251" y="2533650"/>
              <a:ext cx="785813" cy="1339850"/>
            </a:xfrm>
            <a:custGeom>
              <a:avLst/>
              <a:gdLst>
                <a:gd name="T0" fmla="*/ 0 w 621"/>
                <a:gd name="T1" fmla="*/ 278 h 1060"/>
                <a:gd name="T2" fmla="*/ 221 w 621"/>
                <a:gd name="T3" fmla="*/ 905 h 1060"/>
                <a:gd name="T4" fmla="*/ 421 w 621"/>
                <a:gd name="T5" fmla="*/ 1060 h 1060"/>
                <a:gd name="T6" fmla="*/ 621 w 621"/>
                <a:gd name="T7" fmla="*/ 905 h 1060"/>
                <a:gd name="T8" fmla="*/ 621 w 621"/>
                <a:gd name="T9" fmla="*/ 905 h 1060"/>
                <a:gd name="T10" fmla="*/ 289 w 621"/>
                <a:gd name="T11" fmla="*/ 0 h 1060"/>
                <a:gd name="T12" fmla="*/ 258 w 621"/>
                <a:gd name="T13" fmla="*/ 245 h 1060"/>
                <a:gd name="T14" fmla="*/ 0 w 621"/>
                <a:gd name="T15" fmla="*/ 278 h 1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1" h="1060">
                  <a:moveTo>
                    <a:pt x="0" y="278"/>
                  </a:moveTo>
                  <a:cubicBezTo>
                    <a:pt x="138" y="449"/>
                    <a:pt x="221" y="668"/>
                    <a:pt x="221" y="905"/>
                  </a:cubicBezTo>
                  <a:cubicBezTo>
                    <a:pt x="421" y="1060"/>
                    <a:pt x="421" y="1060"/>
                    <a:pt x="421" y="1060"/>
                  </a:cubicBezTo>
                  <a:cubicBezTo>
                    <a:pt x="621" y="905"/>
                    <a:pt x="621" y="905"/>
                    <a:pt x="621" y="905"/>
                  </a:cubicBezTo>
                  <a:cubicBezTo>
                    <a:pt x="621" y="905"/>
                    <a:pt x="621" y="905"/>
                    <a:pt x="621" y="905"/>
                  </a:cubicBezTo>
                  <a:cubicBezTo>
                    <a:pt x="621" y="560"/>
                    <a:pt x="496" y="244"/>
                    <a:pt x="289" y="0"/>
                  </a:cubicBezTo>
                  <a:cubicBezTo>
                    <a:pt x="258" y="245"/>
                    <a:pt x="258" y="245"/>
                    <a:pt x="258" y="245"/>
                  </a:cubicBezTo>
                  <a:lnTo>
                    <a:pt x="0" y="278"/>
                  </a:lnTo>
                  <a:close/>
                </a:path>
              </a:pathLst>
            </a:custGeom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16200000" scaled="1"/>
            </a:gradFill>
            <a:ln w="12700" cap="flat">
              <a:noFill/>
              <a:prstDash val="solid"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prst="coolSlant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</p:grpSp>
      <p:grpSp>
        <p:nvGrpSpPr>
          <p:cNvPr id="108" name="Gruppieren 107"/>
          <p:cNvGrpSpPr/>
          <p:nvPr/>
        </p:nvGrpSpPr>
        <p:grpSpPr bwMode="gray">
          <a:xfrm>
            <a:off x="4898847" y="2346721"/>
            <a:ext cx="2033021" cy="2032932"/>
            <a:chOff x="2803531" y="1911431"/>
            <a:chExt cx="3536069" cy="3535916"/>
          </a:xfrm>
          <a:blipFill>
            <a:blip r:embed="rId3"/>
            <a:stretch>
              <a:fillRect/>
            </a:stretch>
          </a:blipFill>
          <a:effectLst/>
        </p:grpSpPr>
        <p:sp>
          <p:nvSpPr>
            <p:cNvPr id="110" name="Freeform"/>
            <p:cNvSpPr>
              <a:spLocks noChangeAspect="1"/>
            </p:cNvSpPr>
            <p:nvPr/>
          </p:nvSpPr>
          <p:spPr bwMode="gray">
            <a:xfrm>
              <a:off x="2803531" y="1912147"/>
              <a:ext cx="3535200" cy="3535200"/>
            </a:xfrm>
            <a:prstGeom prst="ellipse">
              <a:avLst/>
            </a:prstGeom>
            <a:grpFill/>
            <a:ln w="12700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11" name="Freeform" descr="© INSCALE GmbH, 15.06.2010"/>
            <p:cNvSpPr>
              <a:spLocks noEditPoints="1"/>
            </p:cNvSpPr>
            <p:nvPr/>
          </p:nvSpPr>
          <p:spPr bwMode="gray">
            <a:xfrm>
              <a:off x="2952046" y="1911431"/>
              <a:ext cx="3387554" cy="3483773"/>
            </a:xfrm>
            <a:custGeom>
              <a:avLst/>
              <a:gdLst/>
              <a:ahLst/>
              <a:cxnLst>
                <a:cxn ang="0">
                  <a:pos x="1405" y="305"/>
                </a:cxn>
                <a:cxn ang="0">
                  <a:pos x="365" y="392"/>
                </a:cxn>
                <a:cxn ang="0">
                  <a:pos x="845" y="388"/>
                </a:cxn>
                <a:cxn ang="0">
                  <a:pos x="646" y="408"/>
                </a:cxn>
                <a:cxn ang="0">
                  <a:pos x="552" y="533"/>
                </a:cxn>
                <a:cxn ang="0">
                  <a:pos x="551" y="545"/>
                </a:cxn>
                <a:cxn ang="0">
                  <a:pos x="414" y="433"/>
                </a:cxn>
                <a:cxn ang="0">
                  <a:pos x="441" y="533"/>
                </a:cxn>
                <a:cxn ang="0">
                  <a:pos x="301" y="469"/>
                </a:cxn>
                <a:cxn ang="0">
                  <a:pos x="643" y="455"/>
                </a:cxn>
                <a:cxn ang="0">
                  <a:pos x="628" y="481"/>
                </a:cxn>
                <a:cxn ang="0">
                  <a:pos x="297" y="495"/>
                </a:cxn>
                <a:cxn ang="0">
                  <a:pos x="352" y="564"/>
                </a:cxn>
                <a:cxn ang="0">
                  <a:pos x="365" y="502"/>
                </a:cxn>
                <a:cxn ang="0">
                  <a:pos x="289" y="540"/>
                </a:cxn>
                <a:cxn ang="0">
                  <a:pos x="235" y="612"/>
                </a:cxn>
                <a:cxn ang="0">
                  <a:pos x="127" y="706"/>
                </a:cxn>
                <a:cxn ang="0">
                  <a:pos x="313" y="574"/>
                </a:cxn>
                <a:cxn ang="0">
                  <a:pos x="430" y="590"/>
                </a:cxn>
                <a:cxn ang="0">
                  <a:pos x="405" y="610"/>
                </a:cxn>
                <a:cxn ang="0">
                  <a:pos x="237" y="652"/>
                </a:cxn>
                <a:cxn ang="0">
                  <a:pos x="1207" y="719"/>
                </a:cxn>
                <a:cxn ang="0">
                  <a:pos x="538" y="793"/>
                </a:cxn>
                <a:cxn ang="0">
                  <a:pos x="389" y="708"/>
                </a:cxn>
                <a:cxn ang="0">
                  <a:pos x="274" y="692"/>
                </a:cxn>
                <a:cxn ang="0">
                  <a:pos x="169" y="792"/>
                </a:cxn>
                <a:cxn ang="0">
                  <a:pos x="250" y="990"/>
                </a:cxn>
                <a:cxn ang="0">
                  <a:pos x="347" y="917"/>
                </a:cxn>
                <a:cxn ang="0">
                  <a:pos x="563" y="846"/>
                </a:cxn>
                <a:cxn ang="0">
                  <a:pos x="49" y="797"/>
                </a:cxn>
                <a:cxn ang="0">
                  <a:pos x="36" y="882"/>
                </a:cxn>
                <a:cxn ang="0">
                  <a:pos x="398" y="1035"/>
                </a:cxn>
                <a:cxn ang="0">
                  <a:pos x="8" y="1073"/>
                </a:cxn>
                <a:cxn ang="0">
                  <a:pos x="234" y="1171"/>
                </a:cxn>
                <a:cxn ang="0">
                  <a:pos x="244" y="1231"/>
                </a:cxn>
                <a:cxn ang="0">
                  <a:pos x="1382" y="311"/>
                </a:cxn>
                <a:cxn ang="0">
                  <a:pos x="1383" y="257"/>
                </a:cxn>
                <a:cxn ang="0">
                  <a:pos x="412" y="140"/>
                </a:cxn>
                <a:cxn ang="0">
                  <a:pos x="511" y="145"/>
                </a:cxn>
                <a:cxn ang="0">
                  <a:pos x="429" y="235"/>
                </a:cxn>
                <a:cxn ang="0">
                  <a:pos x="540" y="371"/>
                </a:cxn>
                <a:cxn ang="0">
                  <a:pos x="615" y="383"/>
                </a:cxn>
                <a:cxn ang="0">
                  <a:pos x="646" y="344"/>
                </a:cxn>
                <a:cxn ang="0">
                  <a:pos x="798" y="257"/>
                </a:cxn>
                <a:cxn ang="0">
                  <a:pos x="973" y="281"/>
                </a:cxn>
                <a:cxn ang="0">
                  <a:pos x="1234" y="274"/>
                </a:cxn>
                <a:cxn ang="0">
                  <a:pos x="1211" y="367"/>
                </a:cxn>
                <a:cxn ang="0">
                  <a:pos x="1371" y="369"/>
                </a:cxn>
                <a:cxn ang="0">
                  <a:pos x="1249" y="483"/>
                </a:cxn>
                <a:cxn ang="0">
                  <a:pos x="1314" y="863"/>
                </a:cxn>
                <a:cxn ang="0">
                  <a:pos x="1440" y="1013"/>
                </a:cxn>
                <a:cxn ang="0">
                  <a:pos x="1584" y="745"/>
                </a:cxn>
                <a:cxn ang="0">
                  <a:pos x="1289" y="188"/>
                </a:cxn>
                <a:cxn ang="0">
                  <a:pos x="348" y="170"/>
                </a:cxn>
                <a:cxn ang="0">
                  <a:pos x="1069" y="1659"/>
                </a:cxn>
                <a:cxn ang="0">
                  <a:pos x="976" y="1665"/>
                </a:cxn>
                <a:cxn ang="0">
                  <a:pos x="301" y="227"/>
                </a:cxn>
                <a:cxn ang="0">
                  <a:pos x="369" y="213"/>
                </a:cxn>
                <a:cxn ang="0">
                  <a:pos x="331" y="421"/>
                </a:cxn>
                <a:cxn ang="0">
                  <a:pos x="780" y="1440"/>
                </a:cxn>
              </a:cxnLst>
              <a:rect l="0" t="0" r="r" b="b"/>
              <a:pathLst>
                <a:path w="1640" h="1690">
                  <a:moveTo>
                    <a:pt x="329" y="163"/>
                  </a:moveTo>
                  <a:cubicBezTo>
                    <a:pt x="330" y="160"/>
                    <a:pt x="333" y="161"/>
                    <a:pt x="332" y="158"/>
                  </a:cubicBezTo>
                  <a:cubicBezTo>
                    <a:pt x="329" y="158"/>
                    <a:pt x="327" y="159"/>
                    <a:pt x="327" y="161"/>
                  </a:cubicBezTo>
                  <a:cubicBezTo>
                    <a:pt x="328" y="161"/>
                    <a:pt x="328" y="162"/>
                    <a:pt x="329" y="163"/>
                  </a:cubicBezTo>
                  <a:close/>
                  <a:moveTo>
                    <a:pt x="397" y="205"/>
                  </a:moveTo>
                  <a:cubicBezTo>
                    <a:pt x="400" y="205"/>
                    <a:pt x="402" y="204"/>
                    <a:pt x="403" y="202"/>
                  </a:cubicBezTo>
                  <a:cubicBezTo>
                    <a:pt x="400" y="202"/>
                    <a:pt x="397" y="202"/>
                    <a:pt x="397" y="205"/>
                  </a:cubicBezTo>
                  <a:close/>
                  <a:moveTo>
                    <a:pt x="401" y="293"/>
                  </a:moveTo>
                  <a:cubicBezTo>
                    <a:pt x="406" y="288"/>
                    <a:pt x="412" y="283"/>
                    <a:pt x="416" y="277"/>
                  </a:cubicBezTo>
                  <a:cubicBezTo>
                    <a:pt x="414" y="272"/>
                    <a:pt x="412" y="267"/>
                    <a:pt x="409" y="264"/>
                  </a:cubicBezTo>
                  <a:cubicBezTo>
                    <a:pt x="393" y="263"/>
                    <a:pt x="398" y="288"/>
                    <a:pt x="401" y="293"/>
                  </a:cubicBezTo>
                  <a:close/>
                  <a:moveTo>
                    <a:pt x="533" y="288"/>
                  </a:moveTo>
                  <a:cubicBezTo>
                    <a:pt x="528" y="280"/>
                    <a:pt x="514" y="283"/>
                    <a:pt x="506" y="287"/>
                  </a:cubicBezTo>
                  <a:cubicBezTo>
                    <a:pt x="506" y="292"/>
                    <a:pt x="508" y="295"/>
                    <a:pt x="509" y="299"/>
                  </a:cubicBezTo>
                  <a:cubicBezTo>
                    <a:pt x="518" y="300"/>
                    <a:pt x="531" y="298"/>
                    <a:pt x="533" y="288"/>
                  </a:cubicBezTo>
                  <a:close/>
                  <a:moveTo>
                    <a:pt x="1405" y="305"/>
                  </a:moveTo>
                  <a:cubicBezTo>
                    <a:pt x="1408" y="311"/>
                    <a:pt x="1413" y="314"/>
                    <a:pt x="1420" y="316"/>
                  </a:cubicBezTo>
                  <a:cubicBezTo>
                    <a:pt x="1417" y="310"/>
                    <a:pt x="1409" y="309"/>
                    <a:pt x="1405" y="305"/>
                  </a:cubicBezTo>
                  <a:close/>
                  <a:moveTo>
                    <a:pt x="711" y="319"/>
                  </a:moveTo>
                  <a:cubicBezTo>
                    <a:pt x="714" y="325"/>
                    <a:pt x="711" y="337"/>
                    <a:pt x="716" y="340"/>
                  </a:cubicBezTo>
                  <a:cubicBezTo>
                    <a:pt x="718" y="334"/>
                    <a:pt x="719" y="325"/>
                    <a:pt x="716" y="319"/>
                  </a:cubicBezTo>
                  <a:cubicBezTo>
                    <a:pt x="715" y="319"/>
                    <a:pt x="713" y="319"/>
                    <a:pt x="711" y="319"/>
                  </a:cubicBezTo>
                  <a:close/>
                  <a:moveTo>
                    <a:pt x="375" y="329"/>
                  </a:moveTo>
                  <a:cubicBezTo>
                    <a:pt x="372" y="332"/>
                    <a:pt x="372" y="337"/>
                    <a:pt x="368" y="339"/>
                  </a:cubicBezTo>
                  <a:cubicBezTo>
                    <a:pt x="369" y="347"/>
                    <a:pt x="368" y="349"/>
                    <a:pt x="366" y="355"/>
                  </a:cubicBezTo>
                  <a:cubicBezTo>
                    <a:pt x="366" y="357"/>
                    <a:pt x="370" y="356"/>
                    <a:pt x="370" y="360"/>
                  </a:cubicBezTo>
                  <a:cubicBezTo>
                    <a:pt x="369" y="367"/>
                    <a:pt x="370" y="376"/>
                    <a:pt x="359" y="374"/>
                  </a:cubicBezTo>
                  <a:cubicBezTo>
                    <a:pt x="351" y="379"/>
                    <a:pt x="338" y="382"/>
                    <a:pt x="340" y="394"/>
                  </a:cubicBezTo>
                  <a:cubicBezTo>
                    <a:pt x="350" y="394"/>
                    <a:pt x="349" y="384"/>
                    <a:pt x="355" y="381"/>
                  </a:cubicBezTo>
                  <a:cubicBezTo>
                    <a:pt x="356" y="381"/>
                    <a:pt x="356" y="382"/>
                    <a:pt x="356" y="384"/>
                  </a:cubicBezTo>
                  <a:cubicBezTo>
                    <a:pt x="362" y="383"/>
                    <a:pt x="365" y="373"/>
                    <a:pt x="371" y="379"/>
                  </a:cubicBezTo>
                  <a:cubicBezTo>
                    <a:pt x="368" y="383"/>
                    <a:pt x="365" y="386"/>
                    <a:pt x="365" y="392"/>
                  </a:cubicBezTo>
                  <a:cubicBezTo>
                    <a:pt x="367" y="392"/>
                    <a:pt x="367" y="393"/>
                    <a:pt x="369" y="393"/>
                  </a:cubicBezTo>
                  <a:cubicBezTo>
                    <a:pt x="372" y="388"/>
                    <a:pt x="374" y="383"/>
                    <a:pt x="377" y="378"/>
                  </a:cubicBezTo>
                  <a:cubicBezTo>
                    <a:pt x="376" y="378"/>
                    <a:pt x="374" y="378"/>
                    <a:pt x="374" y="377"/>
                  </a:cubicBezTo>
                  <a:cubicBezTo>
                    <a:pt x="382" y="368"/>
                    <a:pt x="390" y="360"/>
                    <a:pt x="396" y="348"/>
                  </a:cubicBezTo>
                  <a:cubicBezTo>
                    <a:pt x="393" y="348"/>
                    <a:pt x="392" y="351"/>
                    <a:pt x="389" y="350"/>
                  </a:cubicBezTo>
                  <a:cubicBezTo>
                    <a:pt x="392" y="347"/>
                    <a:pt x="389" y="345"/>
                    <a:pt x="389" y="341"/>
                  </a:cubicBezTo>
                  <a:cubicBezTo>
                    <a:pt x="390" y="339"/>
                    <a:pt x="392" y="338"/>
                    <a:pt x="393" y="335"/>
                  </a:cubicBezTo>
                  <a:cubicBezTo>
                    <a:pt x="390" y="323"/>
                    <a:pt x="384" y="331"/>
                    <a:pt x="375" y="329"/>
                  </a:cubicBezTo>
                  <a:close/>
                  <a:moveTo>
                    <a:pt x="713" y="353"/>
                  </a:moveTo>
                  <a:cubicBezTo>
                    <a:pt x="716" y="353"/>
                    <a:pt x="717" y="351"/>
                    <a:pt x="717" y="348"/>
                  </a:cubicBezTo>
                  <a:cubicBezTo>
                    <a:pt x="716" y="348"/>
                    <a:pt x="716" y="347"/>
                    <a:pt x="714" y="347"/>
                  </a:cubicBezTo>
                  <a:cubicBezTo>
                    <a:pt x="713" y="348"/>
                    <a:pt x="713" y="350"/>
                    <a:pt x="713" y="353"/>
                  </a:cubicBezTo>
                  <a:close/>
                  <a:moveTo>
                    <a:pt x="872" y="371"/>
                  </a:moveTo>
                  <a:cubicBezTo>
                    <a:pt x="872" y="367"/>
                    <a:pt x="876" y="368"/>
                    <a:pt x="876" y="364"/>
                  </a:cubicBezTo>
                  <a:cubicBezTo>
                    <a:pt x="873" y="364"/>
                    <a:pt x="874" y="360"/>
                    <a:pt x="872" y="360"/>
                  </a:cubicBezTo>
                  <a:cubicBezTo>
                    <a:pt x="854" y="361"/>
                    <a:pt x="850" y="375"/>
                    <a:pt x="845" y="388"/>
                  </a:cubicBezTo>
                  <a:cubicBezTo>
                    <a:pt x="854" y="401"/>
                    <a:pt x="880" y="400"/>
                    <a:pt x="878" y="381"/>
                  </a:cubicBezTo>
                  <a:cubicBezTo>
                    <a:pt x="877" y="377"/>
                    <a:pt x="873" y="376"/>
                    <a:pt x="872" y="371"/>
                  </a:cubicBezTo>
                  <a:close/>
                  <a:moveTo>
                    <a:pt x="696" y="388"/>
                  </a:moveTo>
                  <a:cubicBezTo>
                    <a:pt x="698" y="386"/>
                    <a:pt x="701" y="386"/>
                    <a:pt x="700" y="382"/>
                  </a:cubicBezTo>
                  <a:cubicBezTo>
                    <a:pt x="696" y="380"/>
                    <a:pt x="694" y="386"/>
                    <a:pt x="696" y="388"/>
                  </a:cubicBezTo>
                  <a:close/>
                  <a:moveTo>
                    <a:pt x="392" y="399"/>
                  </a:moveTo>
                  <a:cubicBezTo>
                    <a:pt x="390" y="398"/>
                    <a:pt x="390" y="394"/>
                    <a:pt x="385" y="395"/>
                  </a:cubicBezTo>
                  <a:cubicBezTo>
                    <a:pt x="384" y="401"/>
                    <a:pt x="382" y="405"/>
                    <a:pt x="381" y="410"/>
                  </a:cubicBezTo>
                  <a:cubicBezTo>
                    <a:pt x="385" y="412"/>
                    <a:pt x="391" y="411"/>
                    <a:pt x="396" y="412"/>
                  </a:cubicBezTo>
                  <a:cubicBezTo>
                    <a:pt x="395" y="416"/>
                    <a:pt x="397" y="416"/>
                    <a:pt x="398" y="418"/>
                  </a:cubicBezTo>
                  <a:cubicBezTo>
                    <a:pt x="405" y="415"/>
                    <a:pt x="404" y="421"/>
                    <a:pt x="410" y="422"/>
                  </a:cubicBezTo>
                  <a:cubicBezTo>
                    <a:pt x="413" y="417"/>
                    <a:pt x="407" y="412"/>
                    <a:pt x="400" y="413"/>
                  </a:cubicBezTo>
                  <a:cubicBezTo>
                    <a:pt x="398" y="409"/>
                    <a:pt x="392" y="407"/>
                    <a:pt x="388" y="405"/>
                  </a:cubicBezTo>
                  <a:cubicBezTo>
                    <a:pt x="390" y="403"/>
                    <a:pt x="391" y="401"/>
                    <a:pt x="392" y="399"/>
                  </a:cubicBezTo>
                  <a:close/>
                  <a:moveTo>
                    <a:pt x="664" y="405"/>
                  </a:moveTo>
                  <a:cubicBezTo>
                    <a:pt x="656" y="407"/>
                    <a:pt x="651" y="405"/>
                    <a:pt x="646" y="408"/>
                  </a:cubicBezTo>
                  <a:cubicBezTo>
                    <a:pt x="642" y="410"/>
                    <a:pt x="640" y="416"/>
                    <a:pt x="636" y="420"/>
                  </a:cubicBezTo>
                  <a:cubicBezTo>
                    <a:pt x="631" y="424"/>
                    <a:pt x="623" y="427"/>
                    <a:pt x="617" y="432"/>
                  </a:cubicBezTo>
                  <a:cubicBezTo>
                    <a:pt x="616" y="436"/>
                    <a:pt x="613" y="439"/>
                    <a:pt x="609" y="442"/>
                  </a:cubicBezTo>
                  <a:cubicBezTo>
                    <a:pt x="605" y="439"/>
                    <a:pt x="602" y="444"/>
                    <a:pt x="599" y="445"/>
                  </a:cubicBezTo>
                  <a:cubicBezTo>
                    <a:pt x="597" y="442"/>
                    <a:pt x="595" y="443"/>
                    <a:pt x="592" y="445"/>
                  </a:cubicBezTo>
                  <a:cubicBezTo>
                    <a:pt x="596" y="453"/>
                    <a:pt x="583" y="457"/>
                    <a:pt x="580" y="464"/>
                  </a:cubicBezTo>
                  <a:cubicBezTo>
                    <a:pt x="577" y="463"/>
                    <a:pt x="574" y="464"/>
                    <a:pt x="571" y="465"/>
                  </a:cubicBezTo>
                  <a:cubicBezTo>
                    <a:pt x="574" y="470"/>
                    <a:pt x="574" y="472"/>
                    <a:pt x="575" y="478"/>
                  </a:cubicBezTo>
                  <a:cubicBezTo>
                    <a:pt x="573" y="480"/>
                    <a:pt x="568" y="480"/>
                    <a:pt x="565" y="481"/>
                  </a:cubicBezTo>
                  <a:cubicBezTo>
                    <a:pt x="563" y="484"/>
                    <a:pt x="563" y="489"/>
                    <a:pt x="561" y="491"/>
                  </a:cubicBezTo>
                  <a:cubicBezTo>
                    <a:pt x="547" y="482"/>
                    <a:pt x="537" y="493"/>
                    <a:pt x="535" y="506"/>
                  </a:cubicBezTo>
                  <a:cubicBezTo>
                    <a:pt x="546" y="508"/>
                    <a:pt x="547" y="499"/>
                    <a:pt x="551" y="494"/>
                  </a:cubicBezTo>
                  <a:cubicBezTo>
                    <a:pt x="553" y="494"/>
                    <a:pt x="557" y="493"/>
                    <a:pt x="557" y="495"/>
                  </a:cubicBezTo>
                  <a:cubicBezTo>
                    <a:pt x="556" y="497"/>
                    <a:pt x="553" y="497"/>
                    <a:pt x="550" y="497"/>
                  </a:cubicBezTo>
                  <a:cubicBezTo>
                    <a:pt x="550" y="501"/>
                    <a:pt x="547" y="503"/>
                    <a:pt x="545" y="507"/>
                  </a:cubicBezTo>
                  <a:cubicBezTo>
                    <a:pt x="549" y="514"/>
                    <a:pt x="548" y="525"/>
                    <a:pt x="552" y="533"/>
                  </a:cubicBezTo>
                  <a:cubicBezTo>
                    <a:pt x="541" y="534"/>
                    <a:pt x="535" y="540"/>
                    <a:pt x="524" y="541"/>
                  </a:cubicBezTo>
                  <a:cubicBezTo>
                    <a:pt x="519" y="552"/>
                    <a:pt x="505" y="553"/>
                    <a:pt x="494" y="557"/>
                  </a:cubicBezTo>
                  <a:cubicBezTo>
                    <a:pt x="492" y="556"/>
                    <a:pt x="492" y="553"/>
                    <a:pt x="490" y="553"/>
                  </a:cubicBezTo>
                  <a:cubicBezTo>
                    <a:pt x="483" y="559"/>
                    <a:pt x="474" y="562"/>
                    <a:pt x="467" y="567"/>
                  </a:cubicBezTo>
                  <a:cubicBezTo>
                    <a:pt x="468" y="570"/>
                    <a:pt x="471" y="577"/>
                    <a:pt x="466" y="578"/>
                  </a:cubicBezTo>
                  <a:cubicBezTo>
                    <a:pt x="460" y="572"/>
                    <a:pt x="451" y="579"/>
                    <a:pt x="448" y="584"/>
                  </a:cubicBezTo>
                  <a:cubicBezTo>
                    <a:pt x="447" y="580"/>
                    <a:pt x="441" y="584"/>
                    <a:pt x="440" y="586"/>
                  </a:cubicBezTo>
                  <a:cubicBezTo>
                    <a:pt x="440" y="590"/>
                    <a:pt x="442" y="591"/>
                    <a:pt x="446" y="592"/>
                  </a:cubicBezTo>
                  <a:cubicBezTo>
                    <a:pt x="449" y="591"/>
                    <a:pt x="448" y="587"/>
                    <a:pt x="451" y="586"/>
                  </a:cubicBezTo>
                  <a:cubicBezTo>
                    <a:pt x="455" y="587"/>
                    <a:pt x="452" y="590"/>
                    <a:pt x="452" y="593"/>
                  </a:cubicBezTo>
                  <a:cubicBezTo>
                    <a:pt x="463" y="594"/>
                    <a:pt x="463" y="586"/>
                    <a:pt x="471" y="582"/>
                  </a:cubicBezTo>
                  <a:cubicBezTo>
                    <a:pt x="479" y="578"/>
                    <a:pt x="490" y="578"/>
                    <a:pt x="495" y="574"/>
                  </a:cubicBezTo>
                  <a:cubicBezTo>
                    <a:pt x="498" y="571"/>
                    <a:pt x="499" y="567"/>
                    <a:pt x="503" y="565"/>
                  </a:cubicBezTo>
                  <a:cubicBezTo>
                    <a:pt x="509" y="562"/>
                    <a:pt x="519" y="562"/>
                    <a:pt x="526" y="559"/>
                  </a:cubicBezTo>
                  <a:cubicBezTo>
                    <a:pt x="536" y="555"/>
                    <a:pt x="539" y="548"/>
                    <a:pt x="550" y="551"/>
                  </a:cubicBezTo>
                  <a:cubicBezTo>
                    <a:pt x="553" y="549"/>
                    <a:pt x="549" y="546"/>
                    <a:pt x="551" y="545"/>
                  </a:cubicBezTo>
                  <a:cubicBezTo>
                    <a:pt x="553" y="543"/>
                    <a:pt x="559" y="545"/>
                    <a:pt x="561" y="543"/>
                  </a:cubicBezTo>
                  <a:cubicBezTo>
                    <a:pt x="559" y="539"/>
                    <a:pt x="553" y="540"/>
                    <a:pt x="553" y="534"/>
                  </a:cubicBezTo>
                  <a:cubicBezTo>
                    <a:pt x="557" y="531"/>
                    <a:pt x="565" y="529"/>
                    <a:pt x="569" y="531"/>
                  </a:cubicBezTo>
                  <a:cubicBezTo>
                    <a:pt x="573" y="518"/>
                    <a:pt x="589" y="519"/>
                    <a:pt x="591" y="504"/>
                  </a:cubicBezTo>
                  <a:cubicBezTo>
                    <a:pt x="611" y="496"/>
                    <a:pt x="609" y="473"/>
                    <a:pt x="624" y="460"/>
                  </a:cubicBezTo>
                  <a:cubicBezTo>
                    <a:pt x="626" y="460"/>
                    <a:pt x="627" y="460"/>
                    <a:pt x="629" y="460"/>
                  </a:cubicBezTo>
                  <a:cubicBezTo>
                    <a:pt x="629" y="447"/>
                    <a:pt x="635" y="440"/>
                    <a:pt x="645" y="437"/>
                  </a:cubicBezTo>
                  <a:cubicBezTo>
                    <a:pt x="646" y="435"/>
                    <a:pt x="648" y="434"/>
                    <a:pt x="648" y="432"/>
                  </a:cubicBezTo>
                  <a:cubicBezTo>
                    <a:pt x="654" y="428"/>
                    <a:pt x="658" y="421"/>
                    <a:pt x="663" y="417"/>
                  </a:cubicBezTo>
                  <a:cubicBezTo>
                    <a:pt x="669" y="413"/>
                    <a:pt x="679" y="411"/>
                    <a:pt x="679" y="402"/>
                  </a:cubicBezTo>
                  <a:cubicBezTo>
                    <a:pt x="673" y="396"/>
                    <a:pt x="668" y="404"/>
                    <a:pt x="664" y="405"/>
                  </a:cubicBezTo>
                  <a:close/>
                  <a:moveTo>
                    <a:pt x="327" y="432"/>
                  </a:moveTo>
                  <a:cubicBezTo>
                    <a:pt x="331" y="433"/>
                    <a:pt x="331" y="430"/>
                    <a:pt x="330" y="427"/>
                  </a:cubicBezTo>
                  <a:cubicBezTo>
                    <a:pt x="327" y="427"/>
                    <a:pt x="324" y="430"/>
                    <a:pt x="327" y="432"/>
                  </a:cubicBezTo>
                  <a:close/>
                  <a:moveTo>
                    <a:pt x="424" y="442"/>
                  </a:moveTo>
                  <a:cubicBezTo>
                    <a:pt x="425" y="439"/>
                    <a:pt x="420" y="433"/>
                    <a:pt x="414" y="433"/>
                  </a:cubicBezTo>
                  <a:cubicBezTo>
                    <a:pt x="413" y="429"/>
                    <a:pt x="412" y="426"/>
                    <a:pt x="407" y="429"/>
                  </a:cubicBezTo>
                  <a:cubicBezTo>
                    <a:pt x="407" y="434"/>
                    <a:pt x="403" y="437"/>
                    <a:pt x="399" y="438"/>
                  </a:cubicBezTo>
                  <a:cubicBezTo>
                    <a:pt x="397" y="449"/>
                    <a:pt x="384" y="449"/>
                    <a:pt x="380" y="458"/>
                  </a:cubicBezTo>
                  <a:cubicBezTo>
                    <a:pt x="384" y="463"/>
                    <a:pt x="387" y="457"/>
                    <a:pt x="392" y="456"/>
                  </a:cubicBezTo>
                  <a:cubicBezTo>
                    <a:pt x="393" y="461"/>
                    <a:pt x="389" y="461"/>
                    <a:pt x="389" y="464"/>
                  </a:cubicBezTo>
                  <a:cubicBezTo>
                    <a:pt x="394" y="466"/>
                    <a:pt x="397" y="460"/>
                    <a:pt x="399" y="461"/>
                  </a:cubicBezTo>
                  <a:cubicBezTo>
                    <a:pt x="400" y="468"/>
                    <a:pt x="397" y="474"/>
                    <a:pt x="399" y="477"/>
                  </a:cubicBezTo>
                  <a:cubicBezTo>
                    <a:pt x="394" y="478"/>
                    <a:pt x="391" y="483"/>
                    <a:pt x="395" y="488"/>
                  </a:cubicBezTo>
                  <a:cubicBezTo>
                    <a:pt x="390" y="492"/>
                    <a:pt x="389" y="499"/>
                    <a:pt x="385" y="504"/>
                  </a:cubicBezTo>
                  <a:cubicBezTo>
                    <a:pt x="391" y="507"/>
                    <a:pt x="399" y="496"/>
                    <a:pt x="402" y="504"/>
                  </a:cubicBezTo>
                  <a:cubicBezTo>
                    <a:pt x="400" y="505"/>
                    <a:pt x="397" y="505"/>
                    <a:pt x="398" y="508"/>
                  </a:cubicBezTo>
                  <a:cubicBezTo>
                    <a:pt x="399" y="514"/>
                    <a:pt x="405" y="511"/>
                    <a:pt x="412" y="511"/>
                  </a:cubicBezTo>
                  <a:cubicBezTo>
                    <a:pt x="414" y="513"/>
                    <a:pt x="415" y="516"/>
                    <a:pt x="416" y="519"/>
                  </a:cubicBezTo>
                  <a:cubicBezTo>
                    <a:pt x="414" y="520"/>
                    <a:pt x="411" y="521"/>
                    <a:pt x="411" y="525"/>
                  </a:cubicBezTo>
                  <a:cubicBezTo>
                    <a:pt x="418" y="533"/>
                    <a:pt x="428" y="544"/>
                    <a:pt x="443" y="542"/>
                  </a:cubicBezTo>
                  <a:cubicBezTo>
                    <a:pt x="443" y="538"/>
                    <a:pt x="440" y="538"/>
                    <a:pt x="441" y="533"/>
                  </a:cubicBezTo>
                  <a:cubicBezTo>
                    <a:pt x="446" y="530"/>
                    <a:pt x="450" y="531"/>
                    <a:pt x="456" y="530"/>
                  </a:cubicBezTo>
                  <a:cubicBezTo>
                    <a:pt x="458" y="520"/>
                    <a:pt x="469" y="525"/>
                    <a:pt x="476" y="524"/>
                  </a:cubicBezTo>
                  <a:cubicBezTo>
                    <a:pt x="479" y="522"/>
                    <a:pt x="474" y="518"/>
                    <a:pt x="477" y="516"/>
                  </a:cubicBezTo>
                  <a:cubicBezTo>
                    <a:pt x="484" y="519"/>
                    <a:pt x="488" y="516"/>
                    <a:pt x="495" y="515"/>
                  </a:cubicBezTo>
                  <a:cubicBezTo>
                    <a:pt x="499" y="506"/>
                    <a:pt x="497" y="500"/>
                    <a:pt x="498" y="491"/>
                  </a:cubicBezTo>
                  <a:cubicBezTo>
                    <a:pt x="507" y="487"/>
                    <a:pt x="516" y="470"/>
                    <a:pt x="504" y="464"/>
                  </a:cubicBezTo>
                  <a:cubicBezTo>
                    <a:pt x="494" y="464"/>
                    <a:pt x="487" y="469"/>
                    <a:pt x="478" y="469"/>
                  </a:cubicBezTo>
                  <a:cubicBezTo>
                    <a:pt x="479" y="466"/>
                    <a:pt x="482" y="466"/>
                    <a:pt x="481" y="462"/>
                  </a:cubicBezTo>
                  <a:cubicBezTo>
                    <a:pt x="473" y="451"/>
                    <a:pt x="451" y="464"/>
                    <a:pt x="446" y="450"/>
                  </a:cubicBezTo>
                  <a:cubicBezTo>
                    <a:pt x="443" y="448"/>
                    <a:pt x="440" y="447"/>
                    <a:pt x="438" y="445"/>
                  </a:cubicBezTo>
                  <a:cubicBezTo>
                    <a:pt x="438" y="443"/>
                    <a:pt x="436" y="443"/>
                    <a:pt x="437" y="440"/>
                  </a:cubicBezTo>
                  <a:cubicBezTo>
                    <a:pt x="431" y="439"/>
                    <a:pt x="430" y="443"/>
                    <a:pt x="424" y="442"/>
                  </a:cubicBezTo>
                  <a:close/>
                  <a:moveTo>
                    <a:pt x="663" y="434"/>
                  </a:moveTo>
                  <a:cubicBezTo>
                    <a:pt x="667" y="434"/>
                    <a:pt x="672" y="433"/>
                    <a:pt x="671" y="428"/>
                  </a:cubicBezTo>
                  <a:cubicBezTo>
                    <a:pt x="666" y="427"/>
                    <a:pt x="661" y="431"/>
                    <a:pt x="663" y="434"/>
                  </a:cubicBezTo>
                  <a:close/>
                  <a:moveTo>
                    <a:pt x="301" y="469"/>
                  </a:moveTo>
                  <a:cubicBezTo>
                    <a:pt x="303" y="470"/>
                    <a:pt x="302" y="475"/>
                    <a:pt x="306" y="475"/>
                  </a:cubicBezTo>
                  <a:cubicBezTo>
                    <a:pt x="308" y="472"/>
                    <a:pt x="308" y="468"/>
                    <a:pt x="312" y="468"/>
                  </a:cubicBezTo>
                  <a:cubicBezTo>
                    <a:pt x="314" y="474"/>
                    <a:pt x="307" y="476"/>
                    <a:pt x="310" y="481"/>
                  </a:cubicBezTo>
                  <a:cubicBezTo>
                    <a:pt x="320" y="476"/>
                    <a:pt x="331" y="473"/>
                    <a:pt x="330" y="457"/>
                  </a:cubicBezTo>
                  <a:cubicBezTo>
                    <a:pt x="334" y="450"/>
                    <a:pt x="350" y="458"/>
                    <a:pt x="351" y="448"/>
                  </a:cubicBezTo>
                  <a:cubicBezTo>
                    <a:pt x="351" y="446"/>
                    <a:pt x="349" y="446"/>
                    <a:pt x="349" y="444"/>
                  </a:cubicBezTo>
                  <a:cubicBezTo>
                    <a:pt x="342" y="447"/>
                    <a:pt x="343" y="444"/>
                    <a:pt x="337" y="442"/>
                  </a:cubicBezTo>
                  <a:cubicBezTo>
                    <a:pt x="330" y="450"/>
                    <a:pt x="322" y="441"/>
                    <a:pt x="315" y="442"/>
                  </a:cubicBezTo>
                  <a:cubicBezTo>
                    <a:pt x="315" y="439"/>
                    <a:pt x="320" y="437"/>
                    <a:pt x="316" y="435"/>
                  </a:cubicBezTo>
                  <a:cubicBezTo>
                    <a:pt x="305" y="440"/>
                    <a:pt x="305" y="457"/>
                    <a:pt x="301" y="469"/>
                  </a:cubicBezTo>
                  <a:close/>
                  <a:moveTo>
                    <a:pt x="515" y="441"/>
                  </a:moveTo>
                  <a:cubicBezTo>
                    <a:pt x="519" y="442"/>
                    <a:pt x="520" y="439"/>
                    <a:pt x="521" y="437"/>
                  </a:cubicBezTo>
                  <a:cubicBezTo>
                    <a:pt x="519" y="435"/>
                    <a:pt x="514" y="437"/>
                    <a:pt x="515" y="441"/>
                  </a:cubicBezTo>
                  <a:close/>
                  <a:moveTo>
                    <a:pt x="643" y="455"/>
                  </a:moveTo>
                  <a:cubicBezTo>
                    <a:pt x="649" y="453"/>
                    <a:pt x="652" y="449"/>
                    <a:pt x="653" y="443"/>
                  </a:cubicBezTo>
                  <a:cubicBezTo>
                    <a:pt x="645" y="442"/>
                    <a:pt x="640" y="448"/>
                    <a:pt x="643" y="455"/>
                  </a:cubicBezTo>
                  <a:close/>
                  <a:moveTo>
                    <a:pt x="369" y="457"/>
                  </a:moveTo>
                  <a:cubicBezTo>
                    <a:pt x="370" y="456"/>
                    <a:pt x="370" y="452"/>
                    <a:pt x="368" y="452"/>
                  </a:cubicBezTo>
                  <a:cubicBezTo>
                    <a:pt x="366" y="453"/>
                    <a:pt x="363" y="455"/>
                    <a:pt x="366" y="457"/>
                  </a:cubicBezTo>
                  <a:cubicBezTo>
                    <a:pt x="367" y="457"/>
                    <a:pt x="368" y="457"/>
                    <a:pt x="369" y="457"/>
                  </a:cubicBezTo>
                  <a:close/>
                  <a:moveTo>
                    <a:pt x="356" y="457"/>
                  </a:moveTo>
                  <a:cubicBezTo>
                    <a:pt x="352" y="453"/>
                    <a:pt x="346" y="462"/>
                    <a:pt x="351" y="464"/>
                  </a:cubicBezTo>
                  <a:cubicBezTo>
                    <a:pt x="353" y="462"/>
                    <a:pt x="356" y="461"/>
                    <a:pt x="356" y="457"/>
                  </a:cubicBezTo>
                  <a:close/>
                  <a:moveTo>
                    <a:pt x="559" y="463"/>
                  </a:moveTo>
                  <a:cubicBezTo>
                    <a:pt x="562" y="463"/>
                    <a:pt x="563" y="461"/>
                    <a:pt x="564" y="458"/>
                  </a:cubicBezTo>
                  <a:cubicBezTo>
                    <a:pt x="559" y="457"/>
                    <a:pt x="557" y="461"/>
                    <a:pt x="559" y="463"/>
                  </a:cubicBezTo>
                  <a:close/>
                  <a:moveTo>
                    <a:pt x="557" y="474"/>
                  </a:moveTo>
                  <a:cubicBezTo>
                    <a:pt x="560" y="474"/>
                    <a:pt x="563" y="470"/>
                    <a:pt x="561" y="467"/>
                  </a:cubicBezTo>
                  <a:cubicBezTo>
                    <a:pt x="557" y="467"/>
                    <a:pt x="554" y="471"/>
                    <a:pt x="557" y="474"/>
                  </a:cubicBezTo>
                  <a:close/>
                  <a:moveTo>
                    <a:pt x="628" y="481"/>
                  </a:moveTo>
                  <a:cubicBezTo>
                    <a:pt x="634" y="483"/>
                    <a:pt x="636" y="475"/>
                    <a:pt x="634" y="471"/>
                  </a:cubicBezTo>
                  <a:cubicBezTo>
                    <a:pt x="628" y="470"/>
                    <a:pt x="626" y="478"/>
                    <a:pt x="628" y="481"/>
                  </a:cubicBezTo>
                  <a:close/>
                  <a:moveTo>
                    <a:pt x="560" y="480"/>
                  </a:moveTo>
                  <a:cubicBezTo>
                    <a:pt x="564" y="482"/>
                    <a:pt x="567" y="476"/>
                    <a:pt x="563" y="475"/>
                  </a:cubicBezTo>
                  <a:cubicBezTo>
                    <a:pt x="561" y="476"/>
                    <a:pt x="559" y="477"/>
                    <a:pt x="560" y="480"/>
                  </a:cubicBezTo>
                  <a:close/>
                  <a:moveTo>
                    <a:pt x="619" y="484"/>
                  </a:moveTo>
                  <a:cubicBezTo>
                    <a:pt x="619" y="486"/>
                    <a:pt x="620" y="486"/>
                    <a:pt x="620" y="487"/>
                  </a:cubicBezTo>
                  <a:cubicBezTo>
                    <a:pt x="622" y="487"/>
                    <a:pt x="625" y="487"/>
                    <a:pt x="624" y="483"/>
                  </a:cubicBezTo>
                  <a:cubicBezTo>
                    <a:pt x="622" y="483"/>
                    <a:pt x="620" y="484"/>
                    <a:pt x="619" y="484"/>
                  </a:cubicBezTo>
                  <a:close/>
                  <a:moveTo>
                    <a:pt x="319" y="487"/>
                  </a:moveTo>
                  <a:cubicBezTo>
                    <a:pt x="316" y="487"/>
                    <a:pt x="315" y="488"/>
                    <a:pt x="315" y="491"/>
                  </a:cubicBezTo>
                  <a:cubicBezTo>
                    <a:pt x="317" y="491"/>
                    <a:pt x="319" y="490"/>
                    <a:pt x="319" y="487"/>
                  </a:cubicBezTo>
                  <a:close/>
                  <a:moveTo>
                    <a:pt x="620" y="488"/>
                  </a:moveTo>
                  <a:cubicBezTo>
                    <a:pt x="617" y="490"/>
                    <a:pt x="613" y="492"/>
                    <a:pt x="613" y="496"/>
                  </a:cubicBezTo>
                  <a:cubicBezTo>
                    <a:pt x="616" y="498"/>
                    <a:pt x="624" y="490"/>
                    <a:pt x="620" y="488"/>
                  </a:cubicBezTo>
                  <a:close/>
                  <a:moveTo>
                    <a:pt x="301" y="502"/>
                  </a:moveTo>
                  <a:cubicBezTo>
                    <a:pt x="301" y="499"/>
                    <a:pt x="301" y="497"/>
                    <a:pt x="301" y="495"/>
                  </a:cubicBezTo>
                  <a:cubicBezTo>
                    <a:pt x="299" y="495"/>
                    <a:pt x="298" y="495"/>
                    <a:pt x="297" y="495"/>
                  </a:cubicBezTo>
                  <a:cubicBezTo>
                    <a:pt x="297" y="498"/>
                    <a:pt x="296" y="503"/>
                    <a:pt x="301" y="502"/>
                  </a:cubicBezTo>
                  <a:close/>
                  <a:moveTo>
                    <a:pt x="330" y="520"/>
                  </a:moveTo>
                  <a:cubicBezTo>
                    <a:pt x="327" y="516"/>
                    <a:pt x="314" y="516"/>
                    <a:pt x="315" y="524"/>
                  </a:cubicBezTo>
                  <a:cubicBezTo>
                    <a:pt x="322" y="522"/>
                    <a:pt x="322" y="526"/>
                    <a:pt x="326" y="528"/>
                  </a:cubicBezTo>
                  <a:cubicBezTo>
                    <a:pt x="329" y="525"/>
                    <a:pt x="333" y="528"/>
                    <a:pt x="336" y="527"/>
                  </a:cubicBezTo>
                  <a:cubicBezTo>
                    <a:pt x="343" y="525"/>
                    <a:pt x="347" y="517"/>
                    <a:pt x="353" y="515"/>
                  </a:cubicBezTo>
                  <a:cubicBezTo>
                    <a:pt x="355" y="515"/>
                    <a:pt x="357" y="516"/>
                    <a:pt x="358" y="516"/>
                  </a:cubicBezTo>
                  <a:cubicBezTo>
                    <a:pt x="363" y="516"/>
                    <a:pt x="366" y="510"/>
                    <a:pt x="372" y="510"/>
                  </a:cubicBezTo>
                  <a:cubicBezTo>
                    <a:pt x="375" y="512"/>
                    <a:pt x="376" y="515"/>
                    <a:pt x="376" y="519"/>
                  </a:cubicBezTo>
                  <a:cubicBezTo>
                    <a:pt x="371" y="521"/>
                    <a:pt x="369" y="527"/>
                    <a:pt x="365" y="530"/>
                  </a:cubicBezTo>
                  <a:cubicBezTo>
                    <a:pt x="362" y="530"/>
                    <a:pt x="362" y="526"/>
                    <a:pt x="357" y="527"/>
                  </a:cubicBezTo>
                  <a:cubicBezTo>
                    <a:pt x="352" y="532"/>
                    <a:pt x="339" y="524"/>
                    <a:pt x="340" y="536"/>
                  </a:cubicBezTo>
                  <a:cubicBezTo>
                    <a:pt x="344" y="537"/>
                    <a:pt x="345" y="534"/>
                    <a:pt x="349" y="534"/>
                  </a:cubicBezTo>
                  <a:cubicBezTo>
                    <a:pt x="352" y="536"/>
                    <a:pt x="353" y="540"/>
                    <a:pt x="358" y="539"/>
                  </a:cubicBezTo>
                  <a:cubicBezTo>
                    <a:pt x="352" y="544"/>
                    <a:pt x="356" y="553"/>
                    <a:pt x="350" y="558"/>
                  </a:cubicBezTo>
                  <a:cubicBezTo>
                    <a:pt x="350" y="561"/>
                    <a:pt x="353" y="560"/>
                    <a:pt x="352" y="564"/>
                  </a:cubicBezTo>
                  <a:cubicBezTo>
                    <a:pt x="350" y="570"/>
                    <a:pt x="342" y="573"/>
                    <a:pt x="346" y="581"/>
                  </a:cubicBezTo>
                  <a:cubicBezTo>
                    <a:pt x="350" y="584"/>
                    <a:pt x="351" y="578"/>
                    <a:pt x="353" y="580"/>
                  </a:cubicBezTo>
                  <a:cubicBezTo>
                    <a:pt x="353" y="583"/>
                    <a:pt x="353" y="586"/>
                    <a:pt x="355" y="587"/>
                  </a:cubicBezTo>
                  <a:cubicBezTo>
                    <a:pt x="357" y="584"/>
                    <a:pt x="361" y="585"/>
                    <a:pt x="364" y="583"/>
                  </a:cubicBezTo>
                  <a:cubicBezTo>
                    <a:pt x="365" y="566"/>
                    <a:pt x="368" y="553"/>
                    <a:pt x="374" y="538"/>
                  </a:cubicBezTo>
                  <a:cubicBezTo>
                    <a:pt x="379" y="544"/>
                    <a:pt x="370" y="563"/>
                    <a:pt x="381" y="567"/>
                  </a:cubicBezTo>
                  <a:cubicBezTo>
                    <a:pt x="375" y="579"/>
                    <a:pt x="397" y="579"/>
                    <a:pt x="394" y="566"/>
                  </a:cubicBezTo>
                  <a:cubicBezTo>
                    <a:pt x="387" y="561"/>
                    <a:pt x="388" y="556"/>
                    <a:pt x="389" y="547"/>
                  </a:cubicBezTo>
                  <a:cubicBezTo>
                    <a:pt x="392" y="546"/>
                    <a:pt x="395" y="546"/>
                    <a:pt x="397" y="544"/>
                  </a:cubicBezTo>
                  <a:cubicBezTo>
                    <a:pt x="394" y="540"/>
                    <a:pt x="397" y="537"/>
                    <a:pt x="396" y="533"/>
                  </a:cubicBezTo>
                  <a:cubicBezTo>
                    <a:pt x="393" y="532"/>
                    <a:pt x="388" y="533"/>
                    <a:pt x="387" y="529"/>
                  </a:cubicBezTo>
                  <a:cubicBezTo>
                    <a:pt x="389" y="529"/>
                    <a:pt x="389" y="526"/>
                    <a:pt x="389" y="523"/>
                  </a:cubicBezTo>
                  <a:cubicBezTo>
                    <a:pt x="388" y="519"/>
                    <a:pt x="383" y="519"/>
                    <a:pt x="381" y="516"/>
                  </a:cubicBezTo>
                  <a:cubicBezTo>
                    <a:pt x="385" y="512"/>
                    <a:pt x="379" y="509"/>
                    <a:pt x="379" y="505"/>
                  </a:cubicBezTo>
                  <a:cubicBezTo>
                    <a:pt x="376" y="505"/>
                    <a:pt x="374" y="505"/>
                    <a:pt x="371" y="505"/>
                  </a:cubicBezTo>
                  <a:cubicBezTo>
                    <a:pt x="368" y="505"/>
                    <a:pt x="369" y="500"/>
                    <a:pt x="365" y="502"/>
                  </a:cubicBezTo>
                  <a:cubicBezTo>
                    <a:pt x="358" y="508"/>
                    <a:pt x="352" y="515"/>
                    <a:pt x="339" y="515"/>
                  </a:cubicBezTo>
                  <a:cubicBezTo>
                    <a:pt x="336" y="517"/>
                    <a:pt x="334" y="519"/>
                    <a:pt x="330" y="520"/>
                  </a:cubicBezTo>
                  <a:close/>
                  <a:moveTo>
                    <a:pt x="519" y="514"/>
                  </a:moveTo>
                  <a:cubicBezTo>
                    <a:pt x="523" y="514"/>
                    <a:pt x="522" y="510"/>
                    <a:pt x="527" y="511"/>
                  </a:cubicBezTo>
                  <a:cubicBezTo>
                    <a:pt x="527" y="509"/>
                    <a:pt x="529" y="508"/>
                    <a:pt x="528" y="504"/>
                  </a:cubicBezTo>
                  <a:cubicBezTo>
                    <a:pt x="522" y="501"/>
                    <a:pt x="515" y="510"/>
                    <a:pt x="519" y="514"/>
                  </a:cubicBezTo>
                  <a:close/>
                  <a:moveTo>
                    <a:pt x="280" y="523"/>
                  </a:moveTo>
                  <a:cubicBezTo>
                    <a:pt x="278" y="525"/>
                    <a:pt x="272" y="526"/>
                    <a:pt x="276" y="530"/>
                  </a:cubicBezTo>
                  <a:cubicBezTo>
                    <a:pt x="279" y="530"/>
                    <a:pt x="283" y="526"/>
                    <a:pt x="280" y="523"/>
                  </a:cubicBezTo>
                  <a:close/>
                  <a:moveTo>
                    <a:pt x="280" y="539"/>
                  </a:moveTo>
                  <a:cubicBezTo>
                    <a:pt x="274" y="541"/>
                    <a:pt x="276" y="549"/>
                    <a:pt x="279" y="552"/>
                  </a:cubicBezTo>
                  <a:cubicBezTo>
                    <a:pt x="280" y="551"/>
                    <a:pt x="285" y="548"/>
                    <a:pt x="286" y="552"/>
                  </a:cubicBezTo>
                  <a:cubicBezTo>
                    <a:pt x="285" y="555"/>
                    <a:pt x="278" y="559"/>
                    <a:pt x="282" y="561"/>
                  </a:cubicBezTo>
                  <a:cubicBezTo>
                    <a:pt x="291" y="554"/>
                    <a:pt x="296" y="546"/>
                    <a:pt x="297" y="532"/>
                  </a:cubicBezTo>
                  <a:cubicBezTo>
                    <a:pt x="291" y="532"/>
                    <a:pt x="292" y="525"/>
                    <a:pt x="285" y="525"/>
                  </a:cubicBezTo>
                  <a:cubicBezTo>
                    <a:pt x="284" y="530"/>
                    <a:pt x="288" y="533"/>
                    <a:pt x="289" y="540"/>
                  </a:cubicBezTo>
                  <a:cubicBezTo>
                    <a:pt x="288" y="540"/>
                    <a:pt x="288" y="541"/>
                    <a:pt x="287" y="541"/>
                  </a:cubicBezTo>
                  <a:cubicBezTo>
                    <a:pt x="284" y="541"/>
                    <a:pt x="284" y="538"/>
                    <a:pt x="280" y="539"/>
                  </a:cubicBezTo>
                  <a:close/>
                  <a:moveTo>
                    <a:pt x="346" y="542"/>
                  </a:moveTo>
                  <a:cubicBezTo>
                    <a:pt x="342" y="542"/>
                    <a:pt x="339" y="542"/>
                    <a:pt x="339" y="546"/>
                  </a:cubicBezTo>
                  <a:cubicBezTo>
                    <a:pt x="342" y="547"/>
                    <a:pt x="346" y="547"/>
                    <a:pt x="346" y="542"/>
                  </a:cubicBezTo>
                  <a:close/>
                  <a:moveTo>
                    <a:pt x="331" y="551"/>
                  </a:moveTo>
                  <a:cubicBezTo>
                    <a:pt x="326" y="547"/>
                    <a:pt x="318" y="557"/>
                    <a:pt x="312" y="559"/>
                  </a:cubicBezTo>
                  <a:cubicBezTo>
                    <a:pt x="319" y="557"/>
                    <a:pt x="328" y="557"/>
                    <a:pt x="331" y="551"/>
                  </a:cubicBezTo>
                  <a:close/>
                  <a:moveTo>
                    <a:pt x="450" y="567"/>
                  </a:moveTo>
                  <a:cubicBezTo>
                    <a:pt x="455" y="568"/>
                    <a:pt x="464" y="572"/>
                    <a:pt x="464" y="564"/>
                  </a:cubicBezTo>
                  <a:cubicBezTo>
                    <a:pt x="460" y="562"/>
                    <a:pt x="451" y="562"/>
                    <a:pt x="450" y="567"/>
                  </a:cubicBezTo>
                  <a:close/>
                  <a:moveTo>
                    <a:pt x="187" y="696"/>
                  </a:moveTo>
                  <a:cubicBezTo>
                    <a:pt x="196" y="694"/>
                    <a:pt x="201" y="690"/>
                    <a:pt x="208" y="687"/>
                  </a:cubicBezTo>
                  <a:cubicBezTo>
                    <a:pt x="208" y="683"/>
                    <a:pt x="205" y="681"/>
                    <a:pt x="203" y="679"/>
                  </a:cubicBezTo>
                  <a:cubicBezTo>
                    <a:pt x="199" y="678"/>
                    <a:pt x="196" y="683"/>
                    <a:pt x="195" y="681"/>
                  </a:cubicBezTo>
                  <a:cubicBezTo>
                    <a:pt x="191" y="646"/>
                    <a:pt x="224" y="637"/>
                    <a:pt x="235" y="612"/>
                  </a:cubicBezTo>
                  <a:cubicBezTo>
                    <a:pt x="238" y="613"/>
                    <a:pt x="239" y="617"/>
                    <a:pt x="244" y="617"/>
                  </a:cubicBezTo>
                  <a:cubicBezTo>
                    <a:pt x="248" y="614"/>
                    <a:pt x="244" y="612"/>
                    <a:pt x="244" y="607"/>
                  </a:cubicBezTo>
                  <a:cubicBezTo>
                    <a:pt x="245" y="603"/>
                    <a:pt x="250" y="602"/>
                    <a:pt x="252" y="598"/>
                  </a:cubicBezTo>
                  <a:cubicBezTo>
                    <a:pt x="244" y="597"/>
                    <a:pt x="238" y="600"/>
                    <a:pt x="231" y="603"/>
                  </a:cubicBezTo>
                  <a:cubicBezTo>
                    <a:pt x="232" y="596"/>
                    <a:pt x="242" y="597"/>
                    <a:pt x="248" y="593"/>
                  </a:cubicBezTo>
                  <a:cubicBezTo>
                    <a:pt x="249" y="590"/>
                    <a:pt x="249" y="588"/>
                    <a:pt x="249" y="584"/>
                  </a:cubicBezTo>
                  <a:cubicBezTo>
                    <a:pt x="255" y="581"/>
                    <a:pt x="261" y="580"/>
                    <a:pt x="261" y="571"/>
                  </a:cubicBezTo>
                  <a:cubicBezTo>
                    <a:pt x="256" y="576"/>
                    <a:pt x="250" y="573"/>
                    <a:pt x="241" y="573"/>
                  </a:cubicBezTo>
                  <a:cubicBezTo>
                    <a:pt x="233" y="582"/>
                    <a:pt x="220" y="588"/>
                    <a:pt x="227" y="606"/>
                  </a:cubicBezTo>
                  <a:cubicBezTo>
                    <a:pt x="227" y="609"/>
                    <a:pt x="223" y="608"/>
                    <a:pt x="222" y="609"/>
                  </a:cubicBezTo>
                  <a:cubicBezTo>
                    <a:pt x="226" y="622"/>
                    <a:pt x="207" y="624"/>
                    <a:pt x="207" y="614"/>
                  </a:cubicBezTo>
                  <a:cubicBezTo>
                    <a:pt x="203" y="614"/>
                    <a:pt x="201" y="617"/>
                    <a:pt x="197" y="618"/>
                  </a:cubicBezTo>
                  <a:cubicBezTo>
                    <a:pt x="197" y="615"/>
                    <a:pt x="199" y="615"/>
                    <a:pt x="197" y="613"/>
                  </a:cubicBezTo>
                  <a:cubicBezTo>
                    <a:pt x="194" y="612"/>
                    <a:pt x="194" y="615"/>
                    <a:pt x="190" y="614"/>
                  </a:cubicBezTo>
                  <a:cubicBezTo>
                    <a:pt x="170" y="643"/>
                    <a:pt x="139" y="662"/>
                    <a:pt x="125" y="698"/>
                  </a:cubicBezTo>
                  <a:cubicBezTo>
                    <a:pt x="126" y="700"/>
                    <a:pt x="127" y="703"/>
                    <a:pt x="127" y="706"/>
                  </a:cubicBezTo>
                  <a:cubicBezTo>
                    <a:pt x="123" y="713"/>
                    <a:pt x="114" y="719"/>
                    <a:pt x="114" y="728"/>
                  </a:cubicBezTo>
                  <a:cubicBezTo>
                    <a:pt x="115" y="730"/>
                    <a:pt x="120" y="728"/>
                    <a:pt x="121" y="730"/>
                  </a:cubicBezTo>
                  <a:cubicBezTo>
                    <a:pt x="123" y="736"/>
                    <a:pt x="117" y="741"/>
                    <a:pt x="116" y="746"/>
                  </a:cubicBezTo>
                  <a:cubicBezTo>
                    <a:pt x="115" y="753"/>
                    <a:pt x="119" y="762"/>
                    <a:pt x="111" y="765"/>
                  </a:cubicBezTo>
                  <a:cubicBezTo>
                    <a:pt x="116" y="774"/>
                    <a:pt x="103" y="786"/>
                    <a:pt x="110" y="794"/>
                  </a:cubicBezTo>
                  <a:cubicBezTo>
                    <a:pt x="112" y="776"/>
                    <a:pt x="133" y="776"/>
                    <a:pt x="130" y="752"/>
                  </a:cubicBezTo>
                  <a:cubicBezTo>
                    <a:pt x="131" y="750"/>
                    <a:pt x="134" y="749"/>
                    <a:pt x="134" y="745"/>
                  </a:cubicBezTo>
                  <a:cubicBezTo>
                    <a:pt x="133" y="743"/>
                    <a:pt x="132" y="738"/>
                    <a:pt x="134" y="735"/>
                  </a:cubicBezTo>
                  <a:cubicBezTo>
                    <a:pt x="134" y="734"/>
                    <a:pt x="145" y="719"/>
                    <a:pt x="146" y="719"/>
                  </a:cubicBezTo>
                  <a:cubicBezTo>
                    <a:pt x="151" y="716"/>
                    <a:pt x="152" y="721"/>
                    <a:pt x="157" y="720"/>
                  </a:cubicBezTo>
                  <a:cubicBezTo>
                    <a:pt x="160" y="720"/>
                    <a:pt x="159" y="715"/>
                    <a:pt x="162" y="718"/>
                  </a:cubicBezTo>
                  <a:cubicBezTo>
                    <a:pt x="161" y="720"/>
                    <a:pt x="159" y="722"/>
                    <a:pt x="159" y="726"/>
                  </a:cubicBezTo>
                  <a:cubicBezTo>
                    <a:pt x="175" y="722"/>
                    <a:pt x="186" y="713"/>
                    <a:pt x="187" y="696"/>
                  </a:cubicBezTo>
                  <a:close/>
                  <a:moveTo>
                    <a:pt x="313" y="574"/>
                  </a:moveTo>
                  <a:cubicBezTo>
                    <a:pt x="308" y="569"/>
                    <a:pt x="301" y="575"/>
                    <a:pt x="302" y="582"/>
                  </a:cubicBezTo>
                  <a:cubicBezTo>
                    <a:pt x="307" y="585"/>
                    <a:pt x="313" y="579"/>
                    <a:pt x="313" y="574"/>
                  </a:cubicBezTo>
                  <a:close/>
                  <a:moveTo>
                    <a:pt x="265" y="602"/>
                  </a:moveTo>
                  <a:cubicBezTo>
                    <a:pt x="268" y="599"/>
                    <a:pt x="269" y="596"/>
                    <a:pt x="275" y="596"/>
                  </a:cubicBezTo>
                  <a:cubicBezTo>
                    <a:pt x="275" y="593"/>
                    <a:pt x="274" y="590"/>
                    <a:pt x="277" y="590"/>
                  </a:cubicBezTo>
                  <a:cubicBezTo>
                    <a:pt x="284" y="588"/>
                    <a:pt x="293" y="589"/>
                    <a:pt x="293" y="580"/>
                  </a:cubicBezTo>
                  <a:cubicBezTo>
                    <a:pt x="288" y="578"/>
                    <a:pt x="281" y="581"/>
                    <a:pt x="276" y="581"/>
                  </a:cubicBezTo>
                  <a:cubicBezTo>
                    <a:pt x="276" y="580"/>
                    <a:pt x="280" y="575"/>
                    <a:pt x="276" y="575"/>
                  </a:cubicBezTo>
                  <a:cubicBezTo>
                    <a:pt x="274" y="578"/>
                    <a:pt x="267" y="577"/>
                    <a:pt x="267" y="581"/>
                  </a:cubicBezTo>
                  <a:cubicBezTo>
                    <a:pt x="269" y="583"/>
                    <a:pt x="273" y="582"/>
                    <a:pt x="274" y="584"/>
                  </a:cubicBezTo>
                  <a:cubicBezTo>
                    <a:pt x="269" y="587"/>
                    <a:pt x="261" y="597"/>
                    <a:pt x="265" y="602"/>
                  </a:cubicBezTo>
                  <a:close/>
                  <a:moveTo>
                    <a:pt x="377" y="579"/>
                  </a:moveTo>
                  <a:cubicBezTo>
                    <a:pt x="377" y="581"/>
                    <a:pt x="377" y="583"/>
                    <a:pt x="377" y="584"/>
                  </a:cubicBezTo>
                  <a:cubicBezTo>
                    <a:pt x="379" y="584"/>
                    <a:pt x="381" y="584"/>
                    <a:pt x="382" y="584"/>
                  </a:cubicBezTo>
                  <a:cubicBezTo>
                    <a:pt x="382" y="581"/>
                    <a:pt x="381" y="579"/>
                    <a:pt x="377" y="579"/>
                  </a:cubicBezTo>
                  <a:close/>
                  <a:moveTo>
                    <a:pt x="439" y="587"/>
                  </a:moveTo>
                  <a:cubicBezTo>
                    <a:pt x="438" y="587"/>
                    <a:pt x="438" y="586"/>
                    <a:pt x="438" y="585"/>
                  </a:cubicBezTo>
                  <a:cubicBezTo>
                    <a:pt x="434" y="585"/>
                    <a:pt x="431" y="587"/>
                    <a:pt x="430" y="590"/>
                  </a:cubicBezTo>
                  <a:cubicBezTo>
                    <a:pt x="433" y="592"/>
                    <a:pt x="437" y="589"/>
                    <a:pt x="439" y="587"/>
                  </a:cubicBezTo>
                  <a:close/>
                  <a:moveTo>
                    <a:pt x="412" y="592"/>
                  </a:moveTo>
                  <a:cubicBezTo>
                    <a:pt x="407" y="593"/>
                    <a:pt x="404" y="595"/>
                    <a:pt x="399" y="597"/>
                  </a:cubicBezTo>
                  <a:cubicBezTo>
                    <a:pt x="399" y="600"/>
                    <a:pt x="400" y="603"/>
                    <a:pt x="403" y="603"/>
                  </a:cubicBezTo>
                  <a:cubicBezTo>
                    <a:pt x="408" y="602"/>
                    <a:pt x="411" y="597"/>
                    <a:pt x="412" y="592"/>
                  </a:cubicBezTo>
                  <a:close/>
                  <a:moveTo>
                    <a:pt x="423" y="603"/>
                  </a:moveTo>
                  <a:cubicBezTo>
                    <a:pt x="424" y="599"/>
                    <a:pt x="430" y="599"/>
                    <a:pt x="432" y="596"/>
                  </a:cubicBezTo>
                  <a:cubicBezTo>
                    <a:pt x="425" y="588"/>
                    <a:pt x="414" y="596"/>
                    <a:pt x="410" y="602"/>
                  </a:cubicBezTo>
                  <a:cubicBezTo>
                    <a:pt x="414" y="607"/>
                    <a:pt x="417" y="601"/>
                    <a:pt x="423" y="603"/>
                  </a:cubicBezTo>
                  <a:close/>
                  <a:moveTo>
                    <a:pt x="387" y="612"/>
                  </a:moveTo>
                  <a:cubicBezTo>
                    <a:pt x="390" y="610"/>
                    <a:pt x="394" y="608"/>
                    <a:pt x="397" y="605"/>
                  </a:cubicBezTo>
                  <a:cubicBezTo>
                    <a:pt x="389" y="606"/>
                    <a:pt x="377" y="599"/>
                    <a:pt x="373" y="610"/>
                  </a:cubicBezTo>
                  <a:cubicBezTo>
                    <a:pt x="365" y="608"/>
                    <a:pt x="363" y="615"/>
                    <a:pt x="353" y="612"/>
                  </a:cubicBezTo>
                  <a:cubicBezTo>
                    <a:pt x="361" y="625"/>
                    <a:pt x="376" y="608"/>
                    <a:pt x="387" y="612"/>
                  </a:cubicBezTo>
                  <a:close/>
                  <a:moveTo>
                    <a:pt x="398" y="619"/>
                  </a:moveTo>
                  <a:cubicBezTo>
                    <a:pt x="402" y="617"/>
                    <a:pt x="406" y="617"/>
                    <a:pt x="405" y="610"/>
                  </a:cubicBezTo>
                  <a:cubicBezTo>
                    <a:pt x="396" y="612"/>
                    <a:pt x="387" y="614"/>
                    <a:pt x="387" y="625"/>
                  </a:cubicBezTo>
                  <a:cubicBezTo>
                    <a:pt x="394" y="627"/>
                    <a:pt x="395" y="622"/>
                    <a:pt x="398" y="619"/>
                  </a:cubicBezTo>
                  <a:close/>
                  <a:moveTo>
                    <a:pt x="319" y="624"/>
                  </a:moveTo>
                  <a:cubicBezTo>
                    <a:pt x="323" y="623"/>
                    <a:pt x="326" y="623"/>
                    <a:pt x="329" y="622"/>
                  </a:cubicBezTo>
                  <a:cubicBezTo>
                    <a:pt x="328" y="614"/>
                    <a:pt x="321" y="621"/>
                    <a:pt x="319" y="624"/>
                  </a:cubicBezTo>
                  <a:close/>
                  <a:moveTo>
                    <a:pt x="342" y="621"/>
                  </a:moveTo>
                  <a:cubicBezTo>
                    <a:pt x="342" y="620"/>
                    <a:pt x="342" y="619"/>
                    <a:pt x="342" y="618"/>
                  </a:cubicBezTo>
                  <a:cubicBezTo>
                    <a:pt x="340" y="618"/>
                    <a:pt x="339" y="618"/>
                    <a:pt x="338" y="619"/>
                  </a:cubicBezTo>
                  <a:cubicBezTo>
                    <a:pt x="337" y="622"/>
                    <a:pt x="340" y="620"/>
                    <a:pt x="342" y="621"/>
                  </a:cubicBezTo>
                  <a:close/>
                  <a:moveTo>
                    <a:pt x="332" y="636"/>
                  </a:moveTo>
                  <a:cubicBezTo>
                    <a:pt x="341" y="635"/>
                    <a:pt x="350" y="644"/>
                    <a:pt x="357" y="638"/>
                  </a:cubicBezTo>
                  <a:cubicBezTo>
                    <a:pt x="357" y="630"/>
                    <a:pt x="347" y="627"/>
                    <a:pt x="341" y="626"/>
                  </a:cubicBezTo>
                  <a:cubicBezTo>
                    <a:pt x="331" y="625"/>
                    <a:pt x="318" y="631"/>
                    <a:pt x="311" y="632"/>
                  </a:cubicBezTo>
                  <a:cubicBezTo>
                    <a:pt x="316" y="641"/>
                    <a:pt x="326" y="637"/>
                    <a:pt x="332" y="636"/>
                  </a:cubicBezTo>
                  <a:close/>
                  <a:moveTo>
                    <a:pt x="229" y="640"/>
                  </a:moveTo>
                  <a:cubicBezTo>
                    <a:pt x="233" y="643"/>
                    <a:pt x="232" y="650"/>
                    <a:pt x="237" y="652"/>
                  </a:cubicBezTo>
                  <a:cubicBezTo>
                    <a:pt x="239" y="647"/>
                    <a:pt x="235" y="637"/>
                    <a:pt x="229" y="640"/>
                  </a:cubicBezTo>
                  <a:close/>
                  <a:moveTo>
                    <a:pt x="274" y="646"/>
                  </a:moveTo>
                  <a:cubicBezTo>
                    <a:pt x="271" y="642"/>
                    <a:pt x="261" y="641"/>
                    <a:pt x="261" y="648"/>
                  </a:cubicBezTo>
                  <a:cubicBezTo>
                    <a:pt x="264" y="649"/>
                    <a:pt x="273" y="650"/>
                    <a:pt x="274" y="646"/>
                  </a:cubicBezTo>
                  <a:close/>
                  <a:moveTo>
                    <a:pt x="1261" y="735"/>
                  </a:moveTo>
                  <a:cubicBezTo>
                    <a:pt x="1252" y="729"/>
                    <a:pt x="1245" y="721"/>
                    <a:pt x="1237" y="716"/>
                  </a:cubicBezTo>
                  <a:cubicBezTo>
                    <a:pt x="1237" y="715"/>
                    <a:pt x="1239" y="710"/>
                    <a:pt x="1237" y="709"/>
                  </a:cubicBezTo>
                  <a:cubicBezTo>
                    <a:pt x="1237" y="710"/>
                    <a:pt x="1234" y="712"/>
                    <a:pt x="1234" y="710"/>
                  </a:cubicBezTo>
                  <a:cubicBezTo>
                    <a:pt x="1234" y="705"/>
                    <a:pt x="1235" y="704"/>
                    <a:pt x="1234" y="700"/>
                  </a:cubicBezTo>
                  <a:cubicBezTo>
                    <a:pt x="1231" y="699"/>
                    <a:pt x="1229" y="701"/>
                    <a:pt x="1228" y="696"/>
                  </a:cubicBezTo>
                  <a:cubicBezTo>
                    <a:pt x="1227" y="693"/>
                    <a:pt x="1231" y="694"/>
                    <a:pt x="1230" y="691"/>
                  </a:cubicBezTo>
                  <a:cubicBezTo>
                    <a:pt x="1218" y="688"/>
                    <a:pt x="1227" y="670"/>
                    <a:pt x="1217" y="666"/>
                  </a:cubicBezTo>
                  <a:cubicBezTo>
                    <a:pt x="1210" y="672"/>
                    <a:pt x="1200" y="678"/>
                    <a:pt x="1202" y="691"/>
                  </a:cubicBezTo>
                  <a:cubicBezTo>
                    <a:pt x="1200" y="694"/>
                    <a:pt x="1195" y="695"/>
                    <a:pt x="1195" y="700"/>
                  </a:cubicBezTo>
                  <a:cubicBezTo>
                    <a:pt x="1198" y="702"/>
                    <a:pt x="1205" y="700"/>
                    <a:pt x="1205" y="704"/>
                  </a:cubicBezTo>
                  <a:cubicBezTo>
                    <a:pt x="1203" y="711"/>
                    <a:pt x="1206" y="713"/>
                    <a:pt x="1207" y="719"/>
                  </a:cubicBezTo>
                  <a:cubicBezTo>
                    <a:pt x="1197" y="740"/>
                    <a:pt x="1214" y="773"/>
                    <a:pt x="1212" y="801"/>
                  </a:cubicBezTo>
                  <a:cubicBezTo>
                    <a:pt x="1211" y="812"/>
                    <a:pt x="1210" y="819"/>
                    <a:pt x="1215" y="827"/>
                  </a:cubicBezTo>
                  <a:cubicBezTo>
                    <a:pt x="1222" y="833"/>
                    <a:pt x="1232" y="844"/>
                    <a:pt x="1242" y="834"/>
                  </a:cubicBezTo>
                  <a:cubicBezTo>
                    <a:pt x="1244" y="832"/>
                    <a:pt x="1242" y="831"/>
                    <a:pt x="1242" y="828"/>
                  </a:cubicBezTo>
                  <a:cubicBezTo>
                    <a:pt x="1251" y="821"/>
                    <a:pt x="1259" y="814"/>
                    <a:pt x="1260" y="803"/>
                  </a:cubicBezTo>
                  <a:cubicBezTo>
                    <a:pt x="1260" y="794"/>
                    <a:pt x="1251" y="787"/>
                    <a:pt x="1251" y="779"/>
                  </a:cubicBezTo>
                  <a:cubicBezTo>
                    <a:pt x="1251" y="769"/>
                    <a:pt x="1262" y="761"/>
                    <a:pt x="1263" y="750"/>
                  </a:cubicBezTo>
                  <a:cubicBezTo>
                    <a:pt x="1263" y="744"/>
                    <a:pt x="1258" y="742"/>
                    <a:pt x="1261" y="735"/>
                  </a:cubicBezTo>
                  <a:close/>
                  <a:moveTo>
                    <a:pt x="112" y="674"/>
                  </a:moveTo>
                  <a:cubicBezTo>
                    <a:pt x="107" y="674"/>
                    <a:pt x="105" y="676"/>
                    <a:pt x="106" y="681"/>
                  </a:cubicBezTo>
                  <a:cubicBezTo>
                    <a:pt x="110" y="683"/>
                    <a:pt x="112" y="678"/>
                    <a:pt x="112" y="674"/>
                  </a:cubicBezTo>
                  <a:close/>
                  <a:moveTo>
                    <a:pt x="285" y="679"/>
                  </a:moveTo>
                  <a:cubicBezTo>
                    <a:pt x="283" y="685"/>
                    <a:pt x="292" y="686"/>
                    <a:pt x="292" y="681"/>
                  </a:cubicBezTo>
                  <a:cubicBezTo>
                    <a:pt x="292" y="678"/>
                    <a:pt x="288" y="679"/>
                    <a:pt x="285" y="679"/>
                  </a:cubicBezTo>
                  <a:close/>
                  <a:moveTo>
                    <a:pt x="541" y="828"/>
                  </a:moveTo>
                  <a:cubicBezTo>
                    <a:pt x="549" y="818"/>
                    <a:pt x="539" y="806"/>
                    <a:pt x="538" y="793"/>
                  </a:cubicBezTo>
                  <a:cubicBezTo>
                    <a:pt x="539" y="790"/>
                    <a:pt x="542" y="789"/>
                    <a:pt x="543" y="785"/>
                  </a:cubicBezTo>
                  <a:cubicBezTo>
                    <a:pt x="542" y="781"/>
                    <a:pt x="539" y="781"/>
                    <a:pt x="539" y="778"/>
                  </a:cubicBezTo>
                  <a:cubicBezTo>
                    <a:pt x="542" y="774"/>
                    <a:pt x="542" y="767"/>
                    <a:pt x="541" y="761"/>
                  </a:cubicBezTo>
                  <a:cubicBezTo>
                    <a:pt x="539" y="761"/>
                    <a:pt x="536" y="762"/>
                    <a:pt x="537" y="759"/>
                  </a:cubicBezTo>
                  <a:cubicBezTo>
                    <a:pt x="532" y="759"/>
                    <a:pt x="534" y="766"/>
                    <a:pt x="529" y="766"/>
                  </a:cubicBezTo>
                  <a:cubicBezTo>
                    <a:pt x="531" y="760"/>
                    <a:pt x="532" y="754"/>
                    <a:pt x="533" y="746"/>
                  </a:cubicBezTo>
                  <a:cubicBezTo>
                    <a:pt x="531" y="744"/>
                    <a:pt x="528" y="743"/>
                    <a:pt x="525" y="741"/>
                  </a:cubicBezTo>
                  <a:cubicBezTo>
                    <a:pt x="527" y="731"/>
                    <a:pt x="519" y="725"/>
                    <a:pt x="513" y="720"/>
                  </a:cubicBezTo>
                  <a:cubicBezTo>
                    <a:pt x="510" y="722"/>
                    <a:pt x="516" y="725"/>
                    <a:pt x="513" y="726"/>
                  </a:cubicBezTo>
                  <a:cubicBezTo>
                    <a:pt x="508" y="720"/>
                    <a:pt x="500" y="723"/>
                    <a:pt x="495" y="721"/>
                  </a:cubicBezTo>
                  <a:cubicBezTo>
                    <a:pt x="492" y="721"/>
                    <a:pt x="490" y="717"/>
                    <a:pt x="487" y="717"/>
                  </a:cubicBezTo>
                  <a:cubicBezTo>
                    <a:pt x="480" y="715"/>
                    <a:pt x="467" y="717"/>
                    <a:pt x="458" y="717"/>
                  </a:cubicBezTo>
                  <a:cubicBezTo>
                    <a:pt x="449" y="717"/>
                    <a:pt x="442" y="721"/>
                    <a:pt x="436" y="721"/>
                  </a:cubicBezTo>
                  <a:cubicBezTo>
                    <a:pt x="423" y="723"/>
                    <a:pt x="419" y="714"/>
                    <a:pt x="407" y="713"/>
                  </a:cubicBezTo>
                  <a:cubicBezTo>
                    <a:pt x="416" y="702"/>
                    <a:pt x="401" y="697"/>
                    <a:pt x="393" y="695"/>
                  </a:cubicBezTo>
                  <a:cubicBezTo>
                    <a:pt x="390" y="699"/>
                    <a:pt x="392" y="705"/>
                    <a:pt x="389" y="708"/>
                  </a:cubicBezTo>
                  <a:cubicBezTo>
                    <a:pt x="386" y="705"/>
                    <a:pt x="388" y="702"/>
                    <a:pt x="388" y="696"/>
                  </a:cubicBezTo>
                  <a:cubicBezTo>
                    <a:pt x="382" y="695"/>
                    <a:pt x="380" y="702"/>
                    <a:pt x="372" y="700"/>
                  </a:cubicBezTo>
                  <a:cubicBezTo>
                    <a:pt x="372" y="699"/>
                    <a:pt x="374" y="698"/>
                    <a:pt x="374" y="695"/>
                  </a:cubicBezTo>
                  <a:cubicBezTo>
                    <a:pt x="370" y="695"/>
                    <a:pt x="371" y="691"/>
                    <a:pt x="369" y="691"/>
                  </a:cubicBezTo>
                  <a:cubicBezTo>
                    <a:pt x="367" y="692"/>
                    <a:pt x="366" y="693"/>
                    <a:pt x="364" y="694"/>
                  </a:cubicBezTo>
                  <a:cubicBezTo>
                    <a:pt x="365" y="691"/>
                    <a:pt x="363" y="691"/>
                    <a:pt x="363" y="689"/>
                  </a:cubicBezTo>
                  <a:cubicBezTo>
                    <a:pt x="358" y="689"/>
                    <a:pt x="356" y="687"/>
                    <a:pt x="354" y="691"/>
                  </a:cubicBezTo>
                  <a:cubicBezTo>
                    <a:pt x="352" y="683"/>
                    <a:pt x="344" y="685"/>
                    <a:pt x="336" y="682"/>
                  </a:cubicBezTo>
                  <a:cubicBezTo>
                    <a:pt x="336" y="691"/>
                    <a:pt x="331" y="695"/>
                    <a:pt x="329" y="702"/>
                  </a:cubicBezTo>
                  <a:cubicBezTo>
                    <a:pt x="331" y="705"/>
                    <a:pt x="334" y="706"/>
                    <a:pt x="334" y="710"/>
                  </a:cubicBezTo>
                  <a:cubicBezTo>
                    <a:pt x="331" y="709"/>
                    <a:pt x="328" y="708"/>
                    <a:pt x="327" y="705"/>
                  </a:cubicBezTo>
                  <a:cubicBezTo>
                    <a:pt x="324" y="708"/>
                    <a:pt x="317" y="712"/>
                    <a:pt x="313" y="712"/>
                  </a:cubicBezTo>
                  <a:cubicBezTo>
                    <a:pt x="314" y="708"/>
                    <a:pt x="318" y="707"/>
                    <a:pt x="318" y="703"/>
                  </a:cubicBezTo>
                  <a:cubicBezTo>
                    <a:pt x="316" y="699"/>
                    <a:pt x="312" y="694"/>
                    <a:pt x="306" y="697"/>
                  </a:cubicBezTo>
                  <a:cubicBezTo>
                    <a:pt x="307" y="693"/>
                    <a:pt x="306" y="691"/>
                    <a:pt x="304" y="689"/>
                  </a:cubicBezTo>
                  <a:cubicBezTo>
                    <a:pt x="292" y="683"/>
                    <a:pt x="282" y="697"/>
                    <a:pt x="274" y="692"/>
                  </a:cubicBezTo>
                  <a:cubicBezTo>
                    <a:pt x="277" y="689"/>
                    <a:pt x="282" y="689"/>
                    <a:pt x="282" y="683"/>
                  </a:cubicBezTo>
                  <a:cubicBezTo>
                    <a:pt x="278" y="679"/>
                    <a:pt x="275" y="684"/>
                    <a:pt x="271" y="685"/>
                  </a:cubicBezTo>
                  <a:cubicBezTo>
                    <a:pt x="270" y="688"/>
                    <a:pt x="269" y="690"/>
                    <a:pt x="268" y="693"/>
                  </a:cubicBezTo>
                  <a:cubicBezTo>
                    <a:pt x="256" y="698"/>
                    <a:pt x="253" y="712"/>
                    <a:pt x="236" y="713"/>
                  </a:cubicBezTo>
                  <a:cubicBezTo>
                    <a:pt x="234" y="716"/>
                    <a:pt x="231" y="718"/>
                    <a:pt x="231" y="722"/>
                  </a:cubicBezTo>
                  <a:cubicBezTo>
                    <a:pt x="234" y="725"/>
                    <a:pt x="239" y="725"/>
                    <a:pt x="239" y="729"/>
                  </a:cubicBezTo>
                  <a:cubicBezTo>
                    <a:pt x="243" y="729"/>
                    <a:pt x="243" y="726"/>
                    <a:pt x="247" y="726"/>
                  </a:cubicBezTo>
                  <a:cubicBezTo>
                    <a:pt x="246" y="729"/>
                    <a:pt x="249" y="730"/>
                    <a:pt x="248" y="733"/>
                  </a:cubicBezTo>
                  <a:cubicBezTo>
                    <a:pt x="258" y="734"/>
                    <a:pt x="258" y="747"/>
                    <a:pt x="251" y="750"/>
                  </a:cubicBezTo>
                  <a:cubicBezTo>
                    <a:pt x="250" y="768"/>
                    <a:pt x="233" y="769"/>
                    <a:pt x="234" y="788"/>
                  </a:cubicBezTo>
                  <a:cubicBezTo>
                    <a:pt x="232" y="790"/>
                    <a:pt x="227" y="791"/>
                    <a:pt x="223" y="792"/>
                  </a:cubicBezTo>
                  <a:cubicBezTo>
                    <a:pt x="209" y="782"/>
                    <a:pt x="200" y="768"/>
                    <a:pt x="195" y="750"/>
                  </a:cubicBezTo>
                  <a:cubicBezTo>
                    <a:pt x="188" y="749"/>
                    <a:pt x="184" y="747"/>
                    <a:pt x="185" y="738"/>
                  </a:cubicBezTo>
                  <a:cubicBezTo>
                    <a:pt x="182" y="737"/>
                    <a:pt x="179" y="734"/>
                    <a:pt x="176" y="736"/>
                  </a:cubicBezTo>
                  <a:cubicBezTo>
                    <a:pt x="170" y="750"/>
                    <a:pt x="176" y="763"/>
                    <a:pt x="179" y="779"/>
                  </a:cubicBezTo>
                  <a:cubicBezTo>
                    <a:pt x="173" y="779"/>
                    <a:pt x="169" y="788"/>
                    <a:pt x="169" y="792"/>
                  </a:cubicBezTo>
                  <a:cubicBezTo>
                    <a:pt x="169" y="798"/>
                    <a:pt x="174" y="800"/>
                    <a:pt x="176" y="806"/>
                  </a:cubicBezTo>
                  <a:cubicBezTo>
                    <a:pt x="177" y="811"/>
                    <a:pt x="175" y="819"/>
                    <a:pt x="177" y="824"/>
                  </a:cubicBezTo>
                  <a:cubicBezTo>
                    <a:pt x="178" y="828"/>
                    <a:pt x="183" y="831"/>
                    <a:pt x="183" y="835"/>
                  </a:cubicBezTo>
                  <a:cubicBezTo>
                    <a:pt x="186" y="847"/>
                    <a:pt x="176" y="854"/>
                    <a:pt x="175" y="866"/>
                  </a:cubicBezTo>
                  <a:cubicBezTo>
                    <a:pt x="178" y="870"/>
                    <a:pt x="180" y="875"/>
                    <a:pt x="177" y="881"/>
                  </a:cubicBezTo>
                  <a:cubicBezTo>
                    <a:pt x="179" y="883"/>
                    <a:pt x="181" y="886"/>
                    <a:pt x="183" y="888"/>
                  </a:cubicBezTo>
                  <a:cubicBezTo>
                    <a:pt x="179" y="887"/>
                    <a:pt x="180" y="888"/>
                    <a:pt x="178" y="889"/>
                  </a:cubicBezTo>
                  <a:cubicBezTo>
                    <a:pt x="179" y="895"/>
                    <a:pt x="175" y="896"/>
                    <a:pt x="176" y="901"/>
                  </a:cubicBezTo>
                  <a:cubicBezTo>
                    <a:pt x="177" y="902"/>
                    <a:pt x="180" y="902"/>
                    <a:pt x="183" y="902"/>
                  </a:cubicBezTo>
                  <a:cubicBezTo>
                    <a:pt x="180" y="914"/>
                    <a:pt x="184" y="923"/>
                    <a:pt x="185" y="931"/>
                  </a:cubicBezTo>
                  <a:cubicBezTo>
                    <a:pt x="187" y="939"/>
                    <a:pt x="185" y="943"/>
                    <a:pt x="189" y="948"/>
                  </a:cubicBezTo>
                  <a:cubicBezTo>
                    <a:pt x="191" y="951"/>
                    <a:pt x="196" y="951"/>
                    <a:pt x="199" y="956"/>
                  </a:cubicBezTo>
                  <a:cubicBezTo>
                    <a:pt x="200" y="958"/>
                    <a:pt x="200" y="961"/>
                    <a:pt x="202" y="963"/>
                  </a:cubicBezTo>
                  <a:cubicBezTo>
                    <a:pt x="207" y="970"/>
                    <a:pt x="220" y="973"/>
                    <a:pt x="227" y="978"/>
                  </a:cubicBezTo>
                  <a:cubicBezTo>
                    <a:pt x="229" y="979"/>
                    <a:pt x="229" y="982"/>
                    <a:pt x="231" y="984"/>
                  </a:cubicBezTo>
                  <a:cubicBezTo>
                    <a:pt x="236" y="987"/>
                    <a:pt x="245" y="988"/>
                    <a:pt x="250" y="990"/>
                  </a:cubicBezTo>
                  <a:cubicBezTo>
                    <a:pt x="251" y="989"/>
                    <a:pt x="252" y="988"/>
                    <a:pt x="254" y="987"/>
                  </a:cubicBezTo>
                  <a:cubicBezTo>
                    <a:pt x="257" y="994"/>
                    <a:pt x="268" y="992"/>
                    <a:pt x="275" y="995"/>
                  </a:cubicBezTo>
                  <a:cubicBezTo>
                    <a:pt x="279" y="1003"/>
                    <a:pt x="290" y="1004"/>
                    <a:pt x="299" y="1008"/>
                  </a:cubicBezTo>
                  <a:cubicBezTo>
                    <a:pt x="301" y="1018"/>
                    <a:pt x="318" y="1018"/>
                    <a:pt x="323" y="1008"/>
                  </a:cubicBezTo>
                  <a:cubicBezTo>
                    <a:pt x="330" y="1012"/>
                    <a:pt x="336" y="1011"/>
                    <a:pt x="347" y="1011"/>
                  </a:cubicBezTo>
                  <a:cubicBezTo>
                    <a:pt x="348" y="1004"/>
                    <a:pt x="345" y="999"/>
                    <a:pt x="345" y="994"/>
                  </a:cubicBezTo>
                  <a:cubicBezTo>
                    <a:pt x="351" y="998"/>
                    <a:pt x="353" y="998"/>
                    <a:pt x="361" y="997"/>
                  </a:cubicBezTo>
                  <a:cubicBezTo>
                    <a:pt x="366" y="986"/>
                    <a:pt x="377" y="982"/>
                    <a:pt x="376" y="965"/>
                  </a:cubicBezTo>
                  <a:cubicBezTo>
                    <a:pt x="374" y="963"/>
                    <a:pt x="368" y="964"/>
                    <a:pt x="367" y="960"/>
                  </a:cubicBezTo>
                  <a:cubicBezTo>
                    <a:pt x="367" y="955"/>
                    <a:pt x="366" y="952"/>
                    <a:pt x="364" y="949"/>
                  </a:cubicBezTo>
                  <a:cubicBezTo>
                    <a:pt x="365" y="946"/>
                    <a:pt x="370" y="944"/>
                    <a:pt x="368" y="941"/>
                  </a:cubicBezTo>
                  <a:cubicBezTo>
                    <a:pt x="365" y="940"/>
                    <a:pt x="357" y="938"/>
                    <a:pt x="361" y="933"/>
                  </a:cubicBezTo>
                  <a:cubicBezTo>
                    <a:pt x="364" y="936"/>
                    <a:pt x="373" y="941"/>
                    <a:pt x="376" y="934"/>
                  </a:cubicBezTo>
                  <a:cubicBezTo>
                    <a:pt x="369" y="932"/>
                    <a:pt x="366" y="926"/>
                    <a:pt x="357" y="926"/>
                  </a:cubicBezTo>
                  <a:cubicBezTo>
                    <a:pt x="356" y="925"/>
                    <a:pt x="357" y="921"/>
                    <a:pt x="355" y="920"/>
                  </a:cubicBezTo>
                  <a:cubicBezTo>
                    <a:pt x="352" y="920"/>
                    <a:pt x="346" y="922"/>
                    <a:pt x="347" y="917"/>
                  </a:cubicBezTo>
                  <a:cubicBezTo>
                    <a:pt x="358" y="915"/>
                    <a:pt x="363" y="925"/>
                    <a:pt x="377" y="923"/>
                  </a:cubicBezTo>
                  <a:cubicBezTo>
                    <a:pt x="380" y="924"/>
                    <a:pt x="378" y="929"/>
                    <a:pt x="381" y="929"/>
                  </a:cubicBezTo>
                  <a:cubicBezTo>
                    <a:pt x="385" y="928"/>
                    <a:pt x="388" y="926"/>
                    <a:pt x="387" y="920"/>
                  </a:cubicBezTo>
                  <a:cubicBezTo>
                    <a:pt x="385" y="918"/>
                    <a:pt x="383" y="923"/>
                    <a:pt x="381" y="920"/>
                  </a:cubicBezTo>
                  <a:cubicBezTo>
                    <a:pt x="378" y="913"/>
                    <a:pt x="382" y="908"/>
                    <a:pt x="383" y="903"/>
                  </a:cubicBezTo>
                  <a:cubicBezTo>
                    <a:pt x="382" y="901"/>
                    <a:pt x="377" y="901"/>
                    <a:pt x="377" y="897"/>
                  </a:cubicBezTo>
                  <a:cubicBezTo>
                    <a:pt x="382" y="890"/>
                    <a:pt x="388" y="883"/>
                    <a:pt x="393" y="876"/>
                  </a:cubicBezTo>
                  <a:cubicBezTo>
                    <a:pt x="399" y="876"/>
                    <a:pt x="406" y="870"/>
                    <a:pt x="416" y="869"/>
                  </a:cubicBezTo>
                  <a:cubicBezTo>
                    <a:pt x="422" y="869"/>
                    <a:pt x="428" y="872"/>
                    <a:pt x="433" y="870"/>
                  </a:cubicBezTo>
                  <a:cubicBezTo>
                    <a:pt x="436" y="869"/>
                    <a:pt x="437" y="866"/>
                    <a:pt x="440" y="865"/>
                  </a:cubicBezTo>
                  <a:cubicBezTo>
                    <a:pt x="443" y="865"/>
                    <a:pt x="448" y="866"/>
                    <a:pt x="452" y="865"/>
                  </a:cubicBezTo>
                  <a:cubicBezTo>
                    <a:pt x="457" y="865"/>
                    <a:pt x="460" y="862"/>
                    <a:pt x="463" y="863"/>
                  </a:cubicBezTo>
                  <a:cubicBezTo>
                    <a:pt x="470" y="864"/>
                    <a:pt x="472" y="874"/>
                    <a:pt x="479" y="873"/>
                  </a:cubicBezTo>
                  <a:cubicBezTo>
                    <a:pt x="488" y="866"/>
                    <a:pt x="503" y="869"/>
                    <a:pt x="515" y="863"/>
                  </a:cubicBezTo>
                  <a:cubicBezTo>
                    <a:pt x="529" y="867"/>
                    <a:pt x="544" y="870"/>
                    <a:pt x="555" y="861"/>
                  </a:cubicBezTo>
                  <a:cubicBezTo>
                    <a:pt x="560" y="856"/>
                    <a:pt x="566" y="851"/>
                    <a:pt x="563" y="846"/>
                  </a:cubicBezTo>
                  <a:cubicBezTo>
                    <a:pt x="547" y="851"/>
                    <a:pt x="548" y="834"/>
                    <a:pt x="541" y="828"/>
                  </a:cubicBezTo>
                  <a:close/>
                  <a:moveTo>
                    <a:pt x="71" y="736"/>
                  </a:moveTo>
                  <a:cubicBezTo>
                    <a:pt x="72" y="725"/>
                    <a:pt x="82" y="716"/>
                    <a:pt x="82" y="708"/>
                  </a:cubicBezTo>
                  <a:cubicBezTo>
                    <a:pt x="80" y="708"/>
                    <a:pt x="80" y="707"/>
                    <a:pt x="79" y="707"/>
                  </a:cubicBezTo>
                  <a:cubicBezTo>
                    <a:pt x="78" y="721"/>
                    <a:pt x="58" y="744"/>
                    <a:pt x="71" y="751"/>
                  </a:cubicBezTo>
                  <a:cubicBezTo>
                    <a:pt x="76" y="746"/>
                    <a:pt x="71" y="741"/>
                    <a:pt x="71" y="736"/>
                  </a:cubicBezTo>
                  <a:close/>
                  <a:moveTo>
                    <a:pt x="82" y="740"/>
                  </a:moveTo>
                  <a:cubicBezTo>
                    <a:pt x="81" y="736"/>
                    <a:pt x="83" y="735"/>
                    <a:pt x="83" y="731"/>
                  </a:cubicBezTo>
                  <a:cubicBezTo>
                    <a:pt x="71" y="730"/>
                    <a:pt x="74" y="744"/>
                    <a:pt x="77" y="750"/>
                  </a:cubicBezTo>
                  <a:cubicBezTo>
                    <a:pt x="89" y="755"/>
                    <a:pt x="104" y="745"/>
                    <a:pt x="107" y="731"/>
                  </a:cubicBezTo>
                  <a:cubicBezTo>
                    <a:pt x="98" y="729"/>
                    <a:pt x="91" y="742"/>
                    <a:pt x="82" y="740"/>
                  </a:cubicBezTo>
                  <a:close/>
                  <a:moveTo>
                    <a:pt x="57" y="796"/>
                  </a:moveTo>
                  <a:cubicBezTo>
                    <a:pt x="59" y="788"/>
                    <a:pt x="64" y="772"/>
                    <a:pt x="60" y="763"/>
                  </a:cubicBezTo>
                  <a:cubicBezTo>
                    <a:pt x="56" y="771"/>
                    <a:pt x="51" y="787"/>
                    <a:pt x="57" y="796"/>
                  </a:cubicBezTo>
                  <a:close/>
                  <a:moveTo>
                    <a:pt x="50" y="804"/>
                  </a:moveTo>
                  <a:cubicBezTo>
                    <a:pt x="51" y="803"/>
                    <a:pt x="53" y="796"/>
                    <a:pt x="49" y="797"/>
                  </a:cubicBezTo>
                  <a:cubicBezTo>
                    <a:pt x="48" y="799"/>
                    <a:pt x="47" y="804"/>
                    <a:pt x="50" y="804"/>
                  </a:cubicBezTo>
                  <a:close/>
                  <a:moveTo>
                    <a:pt x="51" y="830"/>
                  </a:moveTo>
                  <a:cubicBezTo>
                    <a:pt x="52" y="824"/>
                    <a:pt x="54" y="815"/>
                    <a:pt x="54" y="810"/>
                  </a:cubicBezTo>
                  <a:cubicBezTo>
                    <a:pt x="52" y="814"/>
                    <a:pt x="49" y="817"/>
                    <a:pt x="48" y="821"/>
                  </a:cubicBezTo>
                  <a:cubicBezTo>
                    <a:pt x="54" y="822"/>
                    <a:pt x="47" y="829"/>
                    <a:pt x="51" y="830"/>
                  </a:cubicBezTo>
                  <a:close/>
                  <a:moveTo>
                    <a:pt x="40" y="817"/>
                  </a:moveTo>
                  <a:cubicBezTo>
                    <a:pt x="39" y="823"/>
                    <a:pt x="36" y="832"/>
                    <a:pt x="39" y="839"/>
                  </a:cubicBezTo>
                  <a:cubicBezTo>
                    <a:pt x="40" y="833"/>
                    <a:pt x="43" y="824"/>
                    <a:pt x="40" y="817"/>
                  </a:cubicBezTo>
                  <a:close/>
                  <a:moveTo>
                    <a:pt x="31" y="845"/>
                  </a:moveTo>
                  <a:cubicBezTo>
                    <a:pt x="31" y="852"/>
                    <a:pt x="31" y="859"/>
                    <a:pt x="33" y="864"/>
                  </a:cubicBezTo>
                  <a:cubicBezTo>
                    <a:pt x="34" y="858"/>
                    <a:pt x="37" y="847"/>
                    <a:pt x="31" y="845"/>
                  </a:cubicBezTo>
                  <a:close/>
                  <a:moveTo>
                    <a:pt x="38" y="861"/>
                  </a:moveTo>
                  <a:cubicBezTo>
                    <a:pt x="42" y="859"/>
                    <a:pt x="46" y="849"/>
                    <a:pt x="41" y="845"/>
                  </a:cubicBezTo>
                  <a:cubicBezTo>
                    <a:pt x="39" y="849"/>
                    <a:pt x="37" y="853"/>
                    <a:pt x="38" y="861"/>
                  </a:cubicBezTo>
                  <a:close/>
                  <a:moveTo>
                    <a:pt x="35" y="871"/>
                  </a:moveTo>
                  <a:cubicBezTo>
                    <a:pt x="35" y="875"/>
                    <a:pt x="30" y="881"/>
                    <a:pt x="36" y="882"/>
                  </a:cubicBezTo>
                  <a:cubicBezTo>
                    <a:pt x="34" y="878"/>
                    <a:pt x="39" y="872"/>
                    <a:pt x="35" y="871"/>
                  </a:cubicBezTo>
                  <a:close/>
                  <a:moveTo>
                    <a:pt x="389" y="936"/>
                  </a:moveTo>
                  <a:cubicBezTo>
                    <a:pt x="384" y="933"/>
                    <a:pt x="379" y="938"/>
                    <a:pt x="377" y="942"/>
                  </a:cubicBezTo>
                  <a:cubicBezTo>
                    <a:pt x="382" y="941"/>
                    <a:pt x="390" y="943"/>
                    <a:pt x="389" y="936"/>
                  </a:cubicBezTo>
                  <a:close/>
                  <a:moveTo>
                    <a:pt x="82" y="1015"/>
                  </a:moveTo>
                  <a:cubicBezTo>
                    <a:pt x="85" y="1004"/>
                    <a:pt x="85" y="985"/>
                    <a:pt x="79" y="978"/>
                  </a:cubicBezTo>
                  <a:cubicBezTo>
                    <a:pt x="77" y="989"/>
                    <a:pt x="79" y="1003"/>
                    <a:pt x="82" y="1015"/>
                  </a:cubicBezTo>
                  <a:close/>
                  <a:moveTo>
                    <a:pt x="375" y="999"/>
                  </a:moveTo>
                  <a:cubicBezTo>
                    <a:pt x="375" y="996"/>
                    <a:pt x="367" y="994"/>
                    <a:pt x="368" y="999"/>
                  </a:cubicBezTo>
                  <a:cubicBezTo>
                    <a:pt x="371" y="998"/>
                    <a:pt x="374" y="1002"/>
                    <a:pt x="375" y="999"/>
                  </a:cubicBezTo>
                  <a:close/>
                  <a:moveTo>
                    <a:pt x="386" y="1021"/>
                  </a:moveTo>
                  <a:cubicBezTo>
                    <a:pt x="383" y="1016"/>
                    <a:pt x="380" y="1011"/>
                    <a:pt x="376" y="1007"/>
                  </a:cubicBezTo>
                  <a:cubicBezTo>
                    <a:pt x="373" y="1015"/>
                    <a:pt x="368" y="1026"/>
                    <a:pt x="358" y="1025"/>
                  </a:cubicBezTo>
                  <a:cubicBezTo>
                    <a:pt x="362" y="1031"/>
                    <a:pt x="368" y="1037"/>
                    <a:pt x="376" y="1035"/>
                  </a:cubicBezTo>
                  <a:cubicBezTo>
                    <a:pt x="377" y="1041"/>
                    <a:pt x="383" y="1041"/>
                    <a:pt x="387" y="1043"/>
                  </a:cubicBezTo>
                  <a:cubicBezTo>
                    <a:pt x="387" y="1037"/>
                    <a:pt x="395" y="1039"/>
                    <a:pt x="398" y="1035"/>
                  </a:cubicBezTo>
                  <a:cubicBezTo>
                    <a:pt x="396" y="1030"/>
                    <a:pt x="395" y="1023"/>
                    <a:pt x="391" y="1019"/>
                  </a:cubicBezTo>
                  <a:cubicBezTo>
                    <a:pt x="388" y="1018"/>
                    <a:pt x="389" y="1022"/>
                    <a:pt x="386" y="1021"/>
                  </a:cubicBezTo>
                  <a:close/>
                  <a:moveTo>
                    <a:pt x="354" y="1020"/>
                  </a:moveTo>
                  <a:cubicBezTo>
                    <a:pt x="354" y="1017"/>
                    <a:pt x="353" y="1015"/>
                    <a:pt x="350" y="1015"/>
                  </a:cubicBezTo>
                  <a:cubicBezTo>
                    <a:pt x="350" y="1018"/>
                    <a:pt x="349" y="1021"/>
                    <a:pt x="351" y="1022"/>
                  </a:cubicBezTo>
                  <a:cubicBezTo>
                    <a:pt x="353" y="1023"/>
                    <a:pt x="352" y="1020"/>
                    <a:pt x="354" y="1020"/>
                  </a:cubicBezTo>
                  <a:close/>
                  <a:moveTo>
                    <a:pt x="351" y="1026"/>
                  </a:moveTo>
                  <a:cubicBezTo>
                    <a:pt x="352" y="1027"/>
                    <a:pt x="355" y="1029"/>
                    <a:pt x="355" y="1026"/>
                  </a:cubicBezTo>
                  <a:cubicBezTo>
                    <a:pt x="354" y="1025"/>
                    <a:pt x="351" y="1022"/>
                    <a:pt x="351" y="1026"/>
                  </a:cubicBezTo>
                  <a:close/>
                  <a:moveTo>
                    <a:pt x="17" y="1069"/>
                  </a:moveTo>
                  <a:cubicBezTo>
                    <a:pt x="11" y="1070"/>
                    <a:pt x="13" y="1084"/>
                    <a:pt x="19" y="1083"/>
                  </a:cubicBezTo>
                  <a:cubicBezTo>
                    <a:pt x="19" y="1077"/>
                    <a:pt x="22" y="1072"/>
                    <a:pt x="17" y="1069"/>
                  </a:cubicBezTo>
                  <a:close/>
                  <a:moveTo>
                    <a:pt x="8" y="1073"/>
                  </a:moveTo>
                  <a:cubicBezTo>
                    <a:pt x="6" y="1075"/>
                    <a:pt x="0" y="1084"/>
                    <a:pt x="9" y="1083"/>
                  </a:cubicBezTo>
                  <a:cubicBezTo>
                    <a:pt x="8" y="1079"/>
                    <a:pt x="12" y="1077"/>
                    <a:pt x="10" y="1074"/>
                  </a:cubicBezTo>
                  <a:cubicBezTo>
                    <a:pt x="9" y="1073"/>
                    <a:pt x="9" y="1073"/>
                    <a:pt x="8" y="1073"/>
                  </a:cubicBezTo>
                  <a:close/>
                  <a:moveTo>
                    <a:pt x="224" y="1172"/>
                  </a:moveTo>
                  <a:cubicBezTo>
                    <a:pt x="222" y="1170"/>
                    <a:pt x="219" y="1168"/>
                    <a:pt x="218" y="1165"/>
                  </a:cubicBezTo>
                  <a:cubicBezTo>
                    <a:pt x="218" y="1163"/>
                    <a:pt x="220" y="1163"/>
                    <a:pt x="220" y="1160"/>
                  </a:cubicBezTo>
                  <a:cubicBezTo>
                    <a:pt x="216" y="1147"/>
                    <a:pt x="204" y="1160"/>
                    <a:pt x="196" y="1159"/>
                  </a:cubicBezTo>
                  <a:cubicBezTo>
                    <a:pt x="181" y="1158"/>
                    <a:pt x="179" y="1140"/>
                    <a:pt x="167" y="1130"/>
                  </a:cubicBezTo>
                  <a:cubicBezTo>
                    <a:pt x="167" y="1130"/>
                    <a:pt x="166" y="1130"/>
                    <a:pt x="165" y="1130"/>
                  </a:cubicBezTo>
                  <a:cubicBezTo>
                    <a:pt x="169" y="1138"/>
                    <a:pt x="166" y="1154"/>
                    <a:pt x="179" y="1153"/>
                  </a:cubicBezTo>
                  <a:cubicBezTo>
                    <a:pt x="180" y="1156"/>
                    <a:pt x="181" y="1158"/>
                    <a:pt x="182" y="1161"/>
                  </a:cubicBezTo>
                  <a:cubicBezTo>
                    <a:pt x="179" y="1161"/>
                    <a:pt x="180" y="1157"/>
                    <a:pt x="176" y="1158"/>
                  </a:cubicBezTo>
                  <a:cubicBezTo>
                    <a:pt x="175" y="1167"/>
                    <a:pt x="188" y="1164"/>
                    <a:pt x="188" y="1172"/>
                  </a:cubicBezTo>
                  <a:cubicBezTo>
                    <a:pt x="187" y="1176"/>
                    <a:pt x="184" y="1178"/>
                    <a:pt x="183" y="1181"/>
                  </a:cubicBezTo>
                  <a:cubicBezTo>
                    <a:pt x="182" y="1184"/>
                    <a:pt x="185" y="1184"/>
                    <a:pt x="185" y="1186"/>
                  </a:cubicBezTo>
                  <a:cubicBezTo>
                    <a:pt x="192" y="1185"/>
                    <a:pt x="195" y="1182"/>
                    <a:pt x="201" y="1185"/>
                  </a:cubicBezTo>
                  <a:cubicBezTo>
                    <a:pt x="202" y="1183"/>
                    <a:pt x="201" y="1178"/>
                    <a:pt x="206" y="1178"/>
                  </a:cubicBezTo>
                  <a:cubicBezTo>
                    <a:pt x="212" y="1185"/>
                    <a:pt x="220" y="1174"/>
                    <a:pt x="232" y="1177"/>
                  </a:cubicBezTo>
                  <a:cubicBezTo>
                    <a:pt x="233" y="1175"/>
                    <a:pt x="235" y="1174"/>
                    <a:pt x="234" y="1171"/>
                  </a:cubicBezTo>
                  <a:cubicBezTo>
                    <a:pt x="230" y="1168"/>
                    <a:pt x="228" y="1170"/>
                    <a:pt x="224" y="1172"/>
                  </a:cubicBezTo>
                  <a:close/>
                  <a:moveTo>
                    <a:pt x="232" y="1152"/>
                  </a:moveTo>
                  <a:cubicBezTo>
                    <a:pt x="233" y="1155"/>
                    <a:pt x="235" y="1158"/>
                    <a:pt x="236" y="1160"/>
                  </a:cubicBezTo>
                  <a:cubicBezTo>
                    <a:pt x="235" y="1160"/>
                    <a:pt x="233" y="1160"/>
                    <a:pt x="233" y="1162"/>
                  </a:cubicBezTo>
                  <a:cubicBezTo>
                    <a:pt x="240" y="1174"/>
                    <a:pt x="263" y="1156"/>
                    <a:pt x="270" y="1168"/>
                  </a:cubicBezTo>
                  <a:cubicBezTo>
                    <a:pt x="272" y="1166"/>
                    <a:pt x="271" y="1163"/>
                    <a:pt x="273" y="1161"/>
                  </a:cubicBezTo>
                  <a:cubicBezTo>
                    <a:pt x="288" y="1160"/>
                    <a:pt x="297" y="1162"/>
                    <a:pt x="311" y="1160"/>
                  </a:cubicBezTo>
                  <a:cubicBezTo>
                    <a:pt x="315" y="1154"/>
                    <a:pt x="316" y="1144"/>
                    <a:pt x="321" y="1139"/>
                  </a:cubicBezTo>
                  <a:cubicBezTo>
                    <a:pt x="319" y="1138"/>
                    <a:pt x="319" y="1135"/>
                    <a:pt x="318" y="1133"/>
                  </a:cubicBezTo>
                  <a:cubicBezTo>
                    <a:pt x="288" y="1138"/>
                    <a:pt x="263" y="1151"/>
                    <a:pt x="232" y="1152"/>
                  </a:cubicBezTo>
                  <a:close/>
                  <a:moveTo>
                    <a:pt x="323" y="1146"/>
                  </a:moveTo>
                  <a:cubicBezTo>
                    <a:pt x="323" y="1147"/>
                    <a:pt x="323" y="1148"/>
                    <a:pt x="323" y="1150"/>
                  </a:cubicBezTo>
                  <a:cubicBezTo>
                    <a:pt x="327" y="1151"/>
                    <a:pt x="328" y="1152"/>
                    <a:pt x="331" y="1151"/>
                  </a:cubicBezTo>
                  <a:cubicBezTo>
                    <a:pt x="329" y="1148"/>
                    <a:pt x="327" y="1146"/>
                    <a:pt x="323" y="1146"/>
                  </a:cubicBezTo>
                  <a:close/>
                  <a:moveTo>
                    <a:pt x="237" y="1224"/>
                  </a:moveTo>
                  <a:cubicBezTo>
                    <a:pt x="234" y="1228"/>
                    <a:pt x="241" y="1234"/>
                    <a:pt x="244" y="1231"/>
                  </a:cubicBezTo>
                  <a:cubicBezTo>
                    <a:pt x="242" y="1229"/>
                    <a:pt x="241" y="1225"/>
                    <a:pt x="237" y="1224"/>
                  </a:cubicBezTo>
                  <a:close/>
                  <a:moveTo>
                    <a:pt x="1075" y="1623"/>
                  </a:moveTo>
                  <a:cubicBezTo>
                    <a:pt x="1085" y="1623"/>
                    <a:pt x="1090" y="1618"/>
                    <a:pt x="1095" y="1613"/>
                  </a:cubicBezTo>
                  <a:cubicBezTo>
                    <a:pt x="1087" y="1614"/>
                    <a:pt x="1082" y="1620"/>
                    <a:pt x="1075" y="1623"/>
                  </a:cubicBezTo>
                  <a:close/>
                  <a:moveTo>
                    <a:pt x="1081" y="1653"/>
                  </a:moveTo>
                  <a:cubicBezTo>
                    <a:pt x="1078" y="1653"/>
                    <a:pt x="1075" y="1654"/>
                    <a:pt x="1073" y="1656"/>
                  </a:cubicBezTo>
                  <a:cubicBezTo>
                    <a:pt x="1077" y="1656"/>
                    <a:pt x="1079" y="1654"/>
                    <a:pt x="1081" y="1653"/>
                  </a:cubicBezTo>
                  <a:close/>
                  <a:moveTo>
                    <a:pt x="1494" y="395"/>
                  </a:moveTo>
                  <a:cubicBezTo>
                    <a:pt x="1496" y="398"/>
                    <a:pt x="1497" y="400"/>
                    <a:pt x="1499" y="404"/>
                  </a:cubicBezTo>
                  <a:cubicBezTo>
                    <a:pt x="1493" y="401"/>
                    <a:pt x="1493" y="394"/>
                    <a:pt x="1486" y="392"/>
                  </a:cubicBezTo>
                  <a:cubicBezTo>
                    <a:pt x="1486" y="395"/>
                    <a:pt x="1488" y="395"/>
                    <a:pt x="1488" y="398"/>
                  </a:cubicBezTo>
                  <a:cubicBezTo>
                    <a:pt x="1483" y="396"/>
                    <a:pt x="1483" y="389"/>
                    <a:pt x="1475" y="390"/>
                  </a:cubicBezTo>
                  <a:cubicBezTo>
                    <a:pt x="1462" y="376"/>
                    <a:pt x="1457" y="355"/>
                    <a:pt x="1441" y="345"/>
                  </a:cubicBezTo>
                  <a:cubicBezTo>
                    <a:pt x="1435" y="349"/>
                    <a:pt x="1431" y="338"/>
                    <a:pt x="1427" y="342"/>
                  </a:cubicBezTo>
                  <a:cubicBezTo>
                    <a:pt x="1423" y="336"/>
                    <a:pt x="1417" y="336"/>
                    <a:pt x="1411" y="334"/>
                  </a:cubicBezTo>
                  <a:cubicBezTo>
                    <a:pt x="1399" y="328"/>
                    <a:pt x="1392" y="316"/>
                    <a:pt x="1382" y="311"/>
                  </a:cubicBezTo>
                  <a:cubicBezTo>
                    <a:pt x="1377" y="308"/>
                    <a:pt x="1371" y="309"/>
                    <a:pt x="1367" y="306"/>
                  </a:cubicBezTo>
                  <a:cubicBezTo>
                    <a:pt x="1352" y="296"/>
                    <a:pt x="1350" y="276"/>
                    <a:pt x="1336" y="265"/>
                  </a:cubicBezTo>
                  <a:cubicBezTo>
                    <a:pt x="1340" y="261"/>
                    <a:pt x="1319" y="245"/>
                    <a:pt x="1331" y="251"/>
                  </a:cubicBezTo>
                  <a:cubicBezTo>
                    <a:pt x="1341" y="257"/>
                    <a:pt x="1352" y="269"/>
                    <a:pt x="1361" y="267"/>
                  </a:cubicBezTo>
                  <a:cubicBezTo>
                    <a:pt x="1369" y="273"/>
                    <a:pt x="1379" y="286"/>
                    <a:pt x="1388" y="281"/>
                  </a:cubicBezTo>
                  <a:cubicBezTo>
                    <a:pt x="1386" y="279"/>
                    <a:pt x="1384" y="282"/>
                    <a:pt x="1384" y="277"/>
                  </a:cubicBezTo>
                  <a:cubicBezTo>
                    <a:pt x="1386" y="277"/>
                    <a:pt x="1388" y="281"/>
                    <a:pt x="1389" y="278"/>
                  </a:cubicBezTo>
                  <a:cubicBezTo>
                    <a:pt x="1386" y="276"/>
                    <a:pt x="1382" y="275"/>
                    <a:pt x="1381" y="270"/>
                  </a:cubicBezTo>
                  <a:cubicBezTo>
                    <a:pt x="1382" y="270"/>
                    <a:pt x="1383" y="274"/>
                    <a:pt x="1384" y="271"/>
                  </a:cubicBezTo>
                  <a:cubicBezTo>
                    <a:pt x="1381" y="269"/>
                    <a:pt x="1376" y="262"/>
                    <a:pt x="1376" y="260"/>
                  </a:cubicBezTo>
                  <a:cubicBezTo>
                    <a:pt x="1384" y="267"/>
                    <a:pt x="1393" y="273"/>
                    <a:pt x="1400" y="283"/>
                  </a:cubicBezTo>
                  <a:cubicBezTo>
                    <a:pt x="1400" y="285"/>
                    <a:pt x="1398" y="285"/>
                    <a:pt x="1398" y="286"/>
                  </a:cubicBezTo>
                  <a:cubicBezTo>
                    <a:pt x="1399" y="290"/>
                    <a:pt x="1417" y="299"/>
                    <a:pt x="1409" y="297"/>
                  </a:cubicBezTo>
                  <a:cubicBezTo>
                    <a:pt x="1414" y="302"/>
                    <a:pt x="1418" y="312"/>
                    <a:pt x="1424" y="312"/>
                  </a:cubicBezTo>
                  <a:cubicBezTo>
                    <a:pt x="1420" y="307"/>
                    <a:pt x="1416" y="303"/>
                    <a:pt x="1416" y="294"/>
                  </a:cubicBezTo>
                  <a:cubicBezTo>
                    <a:pt x="1404" y="280"/>
                    <a:pt x="1398" y="271"/>
                    <a:pt x="1383" y="257"/>
                  </a:cubicBezTo>
                  <a:cubicBezTo>
                    <a:pt x="1284" y="157"/>
                    <a:pt x="1149" y="74"/>
                    <a:pt x="996" y="35"/>
                  </a:cubicBezTo>
                  <a:cubicBezTo>
                    <a:pt x="950" y="23"/>
                    <a:pt x="896" y="11"/>
                    <a:pt x="845" y="8"/>
                  </a:cubicBezTo>
                  <a:cubicBezTo>
                    <a:pt x="704" y="0"/>
                    <a:pt x="574" y="21"/>
                    <a:pt x="471" y="65"/>
                  </a:cubicBezTo>
                  <a:cubicBezTo>
                    <a:pt x="476" y="63"/>
                    <a:pt x="481" y="61"/>
                    <a:pt x="487" y="59"/>
                  </a:cubicBezTo>
                  <a:cubicBezTo>
                    <a:pt x="485" y="62"/>
                    <a:pt x="480" y="62"/>
                    <a:pt x="477" y="65"/>
                  </a:cubicBezTo>
                  <a:cubicBezTo>
                    <a:pt x="499" y="58"/>
                    <a:pt x="517" y="52"/>
                    <a:pt x="542" y="48"/>
                  </a:cubicBezTo>
                  <a:cubicBezTo>
                    <a:pt x="538" y="51"/>
                    <a:pt x="538" y="54"/>
                    <a:pt x="534" y="56"/>
                  </a:cubicBezTo>
                  <a:cubicBezTo>
                    <a:pt x="533" y="59"/>
                    <a:pt x="537" y="57"/>
                    <a:pt x="537" y="60"/>
                  </a:cubicBezTo>
                  <a:cubicBezTo>
                    <a:pt x="534" y="60"/>
                    <a:pt x="524" y="65"/>
                    <a:pt x="525" y="61"/>
                  </a:cubicBezTo>
                  <a:cubicBezTo>
                    <a:pt x="512" y="70"/>
                    <a:pt x="489" y="73"/>
                    <a:pt x="473" y="79"/>
                  </a:cubicBezTo>
                  <a:cubicBezTo>
                    <a:pt x="474" y="77"/>
                    <a:pt x="480" y="77"/>
                    <a:pt x="477" y="75"/>
                  </a:cubicBezTo>
                  <a:cubicBezTo>
                    <a:pt x="454" y="89"/>
                    <a:pt x="428" y="100"/>
                    <a:pt x="406" y="115"/>
                  </a:cubicBezTo>
                  <a:cubicBezTo>
                    <a:pt x="408" y="115"/>
                    <a:pt x="408" y="114"/>
                    <a:pt x="410" y="114"/>
                  </a:cubicBezTo>
                  <a:cubicBezTo>
                    <a:pt x="401" y="124"/>
                    <a:pt x="383" y="129"/>
                    <a:pt x="375" y="138"/>
                  </a:cubicBezTo>
                  <a:cubicBezTo>
                    <a:pt x="402" y="126"/>
                    <a:pt x="427" y="102"/>
                    <a:pt x="457" y="89"/>
                  </a:cubicBezTo>
                  <a:cubicBezTo>
                    <a:pt x="439" y="103"/>
                    <a:pt x="415" y="114"/>
                    <a:pt x="412" y="140"/>
                  </a:cubicBezTo>
                  <a:cubicBezTo>
                    <a:pt x="423" y="143"/>
                    <a:pt x="429" y="134"/>
                    <a:pt x="438" y="132"/>
                  </a:cubicBezTo>
                  <a:cubicBezTo>
                    <a:pt x="435" y="136"/>
                    <a:pt x="436" y="137"/>
                    <a:pt x="440" y="139"/>
                  </a:cubicBezTo>
                  <a:cubicBezTo>
                    <a:pt x="438" y="142"/>
                    <a:pt x="435" y="143"/>
                    <a:pt x="433" y="146"/>
                  </a:cubicBezTo>
                  <a:cubicBezTo>
                    <a:pt x="436" y="148"/>
                    <a:pt x="438" y="151"/>
                    <a:pt x="442" y="151"/>
                  </a:cubicBezTo>
                  <a:cubicBezTo>
                    <a:pt x="424" y="165"/>
                    <a:pt x="400" y="174"/>
                    <a:pt x="388" y="194"/>
                  </a:cubicBezTo>
                  <a:cubicBezTo>
                    <a:pt x="396" y="194"/>
                    <a:pt x="402" y="193"/>
                    <a:pt x="409" y="194"/>
                  </a:cubicBezTo>
                  <a:cubicBezTo>
                    <a:pt x="417" y="185"/>
                    <a:pt x="421" y="178"/>
                    <a:pt x="431" y="170"/>
                  </a:cubicBezTo>
                  <a:cubicBezTo>
                    <a:pt x="429" y="170"/>
                    <a:pt x="429" y="171"/>
                    <a:pt x="427" y="171"/>
                  </a:cubicBezTo>
                  <a:cubicBezTo>
                    <a:pt x="433" y="166"/>
                    <a:pt x="441" y="162"/>
                    <a:pt x="451" y="161"/>
                  </a:cubicBezTo>
                  <a:cubicBezTo>
                    <a:pt x="458" y="149"/>
                    <a:pt x="468" y="140"/>
                    <a:pt x="488" y="142"/>
                  </a:cubicBezTo>
                  <a:cubicBezTo>
                    <a:pt x="487" y="146"/>
                    <a:pt x="491" y="145"/>
                    <a:pt x="494" y="145"/>
                  </a:cubicBezTo>
                  <a:cubicBezTo>
                    <a:pt x="494" y="141"/>
                    <a:pt x="503" y="140"/>
                    <a:pt x="498" y="133"/>
                  </a:cubicBezTo>
                  <a:cubicBezTo>
                    <a:pt x="506" y="128"/>
                    <a:pt x="513" y="130"/>
                    <a:pt x="519" y="133"/>
                  </a:cubicBezTo>
                  <a:cubicBezTo>
                    <a:pt x="520" y="136"/>
                    <a:pt x="516" y="135"/>
                    <a:pt x="519" y="138"/>
                  </a:cubicBezTo>
                  <a:cubicBezTo>
                    <a:pt x="522" y="137"/>
                    <a:pt x="528" y="135"/>
                    <a:pt x="530" y="137"/>
                  </a:cubicBezTo>
                  <a:cubicBezTo>
                    <a:pt x="528" y="144"/>
                    <a:pt x="518" y="142"/>
                    <a:pt x="511" y="145"/>
                  </a:cubicBezTo>
                  <a:cubicBezTo>
                    <a:pt x="506" y="148"/>
                    <a:pt x="504" y="154"/>
                    <a:pt x="498" y="154"/>
                  </a:cubicBezTo>
                  <a:cubicBezTo>
                    <a:pt x="496" y="154"/>
                    <a:pt x="493" y="151"/>
                    <a:pt x="491" y="151"/>
                  </a:cubicBezTo>
                  <a:cubicBezTo>
                    <a:pt x="488" y="151"/>
                    <a:pt x="485" y="154"/>
                    <a:pt x="482" y="155"/>
                  </a:cubicBezTo>
                  <a:cubicBezTo>
                    <a:pt x="478" y="157"/>
                    <a:pt x="467" y="156"/>
                    <a:pt x="470" y="163"/>
                  </a:cubicBezTo>
                  <a:cubicBezTo>
                    <a:pt x="472" y="161"/>
                    <a:pt x="477" y="160"/>
                    <a:pt x="480" y="162"/>
                  </a:cubicBezTo>
                  <a:cubicBezTo>
                    <a:pt x="481" y="162"/>
                    <a:pt x="480" y="165"/>
                    <a:pt x="480" y="166"/>
                  </a:cubicBezTo>
                  <a:cubicBezTo>
                    <a:pt x="480" y="165"/>
                    <a:pt x="488" y="168"/>
                    <a:pt x="488" y="170"/>
                  </a:cubicBezTo>
                  <a:cubicBezTo>
                    <a:pt x="487" y="173"/>
                    <a:pt x="477" y="176"/>
                    <a:pt x="471" y="179"/>
                  </a:cubicBezTo>
                  <a:cubicBezTo>
                    <a:pt x="462" y="185"/>
                    <a:pt x="456" y="190"/>
                    <a:pt x="451" y="195"/>
                  </a:cubicBezTo>
                  <a:cubicBezTo>
                    <a:pt x="446" y="197"/>
                    <a:pt x="440" y="202"/>
                    <a:pt x="440" y="205"/>
                  </a:cubicBezTo>
                  <a:cubicBezTo>
                    <a:pt x="441" y="204"/>
                    <a:pt x="445" y="202"/>
                    <a:pt x="447" y="204"/>
                  </a:cubicBezTo>
                  <a:cubicBezTo>
                    <a:pt x="442" y="207"/>
                    <a:pt x="435" y="208"/>
                    <a:pt x="432" y="213"/>
                  </a:cubicBezTo>
                  <a:cubicBezTo>
                    <a:pt x="433" y="214"/>
                    <a:pt x="439" y="210"/>
                    <a:pt x="439" y="216"/>
                  </a:cubicBezTo>
                  <a:cubicBezTo>
                    <a:pt x="430" y="218"/>
                    <a:pt x="424" y="216"/>
                    <a:pt x="420" y="220"/>
                  </a:cubicBezTo>
                  <a:cubicBezTo>
                    <a:pt x="418" y="222"/>
                    <a:pt x="423" y="227"/>
                    <a:pt x="419" y="229"/>
                  </a:cubicBezTo>
                  <a:cubicBezTo>
                    <a:pt x="424" y="229"/>
                    <a:pt x="424" y="235"/>
                    <a:pt x="429" y="235"/>
                  </a:cubicBezTo>
                  <a:cubicBezTo>
                    <a:pt x="431" y="239"/>
                    <a:pt x="429" y="240"/>
                    <a:pt x="427" y="243"/>
                  </a:cubicBezTo>
                  <a:cubicBezTo>
                    <a:pt x="433" y="247"/>
                    <a:pt x="429" y="259"/>
                    <a:pt x="440" y="260"/>
                  </a:cubicBezTo>
                  <a:cubicBezTo>
                    <a:pt x="442" y="262"/>
                    <a:pt x="441" y="262"/>
                    <a:pt x="440" y="265"/>
                  </a:cubicBezTo>
                  <a:cubicBezTo>
                    <a:pt x="449" y="276"/>
                    <a:pt x="467" y="266"/>
                    <a:pt x="480" y="270"/>
                  </a:cubicBezTo>
                  <a:cubicBezTo>
                    <a:pt x="483" y="269"/>
                    <a:pt x="482" y="265"/>
                    <a:pt x="487" y="265"/>
                  </a:cubicBezTo>
                  <a:cubicBezTo>
                    <a:pt x="487" y="267"/>
                    <a:pt x="487" y="269"/>
                    <a:pt x="487" y="271"/>
                  </a:cubicBezTo>
                  <a:cubicBezTo>
                    <a:pt x="495" y="275"/>
                    <a:pt x="509" y="267"/>
                    <a:pt x="515" y="274"/>
                  </a:cubicBezTo>
                  <a:cubicBezTo>
                    <a:pt x="515" y="278"/>
                    <a:pt x="513" y="279"/>
                    <a:pt x="514" y="283"/>
                  </a:cubicBezTo>
                  <a:cubicBezTo>
                    <a:pt x="521" y="282"/>
                    <a:pt x="526" y="279"/>
                    <a:pt x="525" y="269"/>
                  </a:cubicBezTo>
                  <a:cubicBezTo>
                    <a:pt x="532" y="265"/>
                    <a:pt x="548" y="260"/>
                    <a:pt x="551" y="270"/>
                  </a:cubicBezTo>
                  <a:cubicBezTo>
                    <a:pt x="560" y="270"/>
                    <a:pt x="567" y="273"/>
                    <a:pt x="567" y="279"/>
                  </a:cubicBezTo>
                  <a:cubicBezTo>
                    <a:pt x="569" y="289"/>
                    <a:pt x="547" y="294"/>
                    <a:pt x="547" y="305"/>
                  </a:cubicBezTo>
                  <a:cubicBezTo>
                    <a:pt x="532" y="313"/>
                    <a:pt x="516" y="321"/>
                    <a:pt x="511" y="338"/>
                  </a:cubicBezTo>
                  <a:cubicBezTo>
                    <a:pt x="509" y="344"/>
                    <a:pt x="511" y="349"/>
                    <a:pt x="507" y="354"/>
                  </a:cubicBezTo>
                  <a:cubicBezTo>
                    <a:pt x="509" y="358"/>
                    <a:pt x="510" y="362"/>
                    <a:pt x="512" y="366"/>
                  </a:cubicBezTo>
                  <a:cubicBezTo>
                    <a:pt x="519" y="371"/>
                    <a:pt x="531" y="370"/>
                    <a:pt x="540" y="371"/>
                  </a:cubicBezTo>
                  <a:cubicBezTo>
                    <a:pt x="540" y="374"/>
                    <a:pt x="536" y="375"/>
                    <a:pt x="539" y="378"/>
                  </a:cubicBezTo>
                  <a:cubicBezTo>
                    <a:pt x="542" y="378"/>
                    <a:pt x="542" y="376"/>
                    <a:pt x="545" y="377"/>
                  </a:cubicBezTo>
                  <a:cubicBezTo>
                    <a:pt x="546" y="383"/>
                    <a:pt x="556" y="386"/>
                    <a:pt x="560" y="384"/>
                  </a:cubicBezTo>
                  <a:cubicBezTo>
                    <a:pt x="567" y="382"/>
                    <a:pt x="564" y="368"/>
                    <a:pt x="572" y="361"/>
                  </a:cubicBezTo>
                  <a:cubicBezTo>
                    <a:pt x="580" y="355"/>
                    <a:pt x="582" y="360"/>
                    <a:pt x="588" y="354"/>
                  </a:cubicBezTo>
                  <a:cubicBezTo>
                    <a:pt x="590" y="352"/>
                    <a:pt x="585" y="350"/>
                    <a:pt x="588" y="348"/>
                  </a:cubicBezTo>
                  <a:cubicBezTo>
                    <a:pt x="589" y="346"/>
                    <a:pt x="592" y="346"/>
                    <a:pt x="596" y="346"/>
                  </a:cubicBezTo>
                  <a:cubicBezTo>
                    <a:pt x="597" y="343"/>
                    <a:pt x="599" y="340"/>
                    <a:pt x="601" y="337"/>
                  </a:cubicBezTo>
                  <a:cubicBezTo>
                    <a:pt x="607" y="337"/>
                    <a:pt x="611" y="339"/>
                    <a:pt x="615" y="337"/>
                  </a:cubicBezTo>
                  <a:cubicBezTo>
                    <a:pt x="616" y="335"/>
                    <a:pt x="615" y="331"/>
                    <a:pt x="616" y="329"/>
                  </a:cubicBezTo>
                  <a:cubicBezTo>
                    <a:pt x="620" y="329"/>
                    <a:pt x="620" y="327"/>
                    <a:pt x="624" y="328"/>
                  </a:cubicBezTo>
                  <a:cubicBezTo>
                    <a:pt x="624" y="329"/>
                    <a:pt x="626" y="329"/>
                    <a:pt x="626" y="331"/>
                  </a:cubicBezTo>
                  <a:cubicBezTo>
                    <a:pt x="624" y="339"/>
                    <a:pt x="628" y="350"/>
                    <a:pt x="633" y="355"/>
                  </a:cubicBezTo>
                  <a:cubicBezTo>
                    <a:pt x="629" y="357"/>
                    <a:pt x="632" y="366"/>
                    <a:pt x="630" y="369"/>
                  </a:cubicBezTo>
                  <a:cubicBezTo>
                    <a:pt x="626" y="370"/>
                    <a:pt x="626" y="367"/>
                    <a:pt x="622" y="368"/>
                  </a:cubicBezTo>
                  <a:cubicBezTo>
                    <a:pt x="622" y="375"/>
                    <a:pt x="616" y="376"/>
                    <a:pt x="615" y="383"/>
                  </a:cubicBezTo>
                  <a:cubicBezTo>
                    <a:pt x="614" y="385"/>
                    <a:pt x="620" y="383"/>
                    <a:pt x="617" y="386"/>
                  </a:cubicBezTo>
                  <a:cubicBezTo>
                    <a:pt x="615" y="390"/>
                    <a:pt x="613" y="383"/>
                    <a:pt x="612" y="386"/>
                  </a:cubicBezTo>
                  <a:cubicBezTo>
                    <a:pt x="611" y="389"/>
                    <a:pt x="610" y="392"/>
                    <a:pt x="608" y="393"/>
                  </a:cubicBezTo>
                  <a:cubicBezTo>
                    <a:pt x="604" y="394"/>
                    <a:pt x="603" y="392"/>
                    <a:pt x="599" y="392"/>
                  </a:cubicBezTo>
                  <a:cubicBezTo>
                    <a:pt x="596" y="405"/>
                    <a:pt x="582" y="407"/>
                    <a:pt x="574" y="415"/>
                  </a:cubicBezTo>
                  <a:cubicBezTo>
                    <a:pt x="575" y="430"/>
                    <a:pt x="576" y="441"/>
                    <a:pt x="566" y="446"/>
                  </a:cubicBezTo>
                  <a:cubicBezTo>
                    <a:pt x="566" y="449"/>
                    <a:pt x="565" y="454"/>
                    <a:pt x="567" y="456"/>
                  </a:cubicBezTo>
                  <a:cubicBezTo>
                    <a:pt x="585" y="455"/>
                    <a:pt x="589" y="440"/>
                    <a:pt x="603" y="434"/>
                  </a:cubicBezTo>
                  <a:cubicBezTo>
                    <a:pt x="604" y="432"/>
                    <a:pt x="604" y="429"/>
                    <a:pt x="604" y="426"/>
                  </a:cubicBezTo>
                  <a:cubicBezTo>
                    <a:pt x="607" y="425"/>
                    <a:pt x="609" y="424"/>
                    <a:pt x="611" y="422"/>
                  </a:cubicBezTo>
                  <a:cubicBezTo>
                    <a:pt x="611" y="418"/>
                    <a:pt x="609" y="417"/>
                    <a:pt x="610" y="412"/>
                  </a:cubicBezTo>
                  <a:cubicBezTo>
                    <a:pt x="611" y="411"/>
                    <a:pt x="615" y="411"/>
                    <a:pt x="617" y="411"/>
                  </a:cubicBezTo>
                  <a:cubicBezTo>
                    <a:pt x="618" y="395"/>
                    <a:pt x="628" y="388"/>
                    <a:pt x="637" y="380"/>
                  </a:cubicBezTo>
                  <a:cubicBezTo>
                    <a:pt x="640" y="380"/>
                    <a:pt x="641" y="383"/>
                    <a:pt x="643" y="381"/>
                  </a:cubicBezTo>
                  <a:cubicBezTo>
                    <a:pt x="646" y="368"/>
                    <a:pt x="639" y="360"/>
                    <a:pt x="640" y="346"/>
                  </a:cubicBezTo>
                  <a:cubicBezTo>
                    <a:pt x="642" y="345"/>
                    <a:pt x="647" y="348"/>
                    <a:pt x="646" y="344"/>
                  </a:cubicBezTo>
                  <a:cubicBezTo>
                    <a:pt x="647" y="340"/>
                    <a:pt x="643" y="340"/>
                    <a:pt x="641" y="337"/>
                  </a:cubicBezTo>
                  <a:cubicBezTo>
                    <a:pt x="655" y="325"/>
                    <a:pt x="656" y="300"/>
                    <a:pt x="671" y="288"/>
                  </a:cubicBezTo>
                  <a:cubicBezTo>
                    <a:pt x="673" y="290"/>
                    <a:pt x="670" y="293"/>
                    <a:pt x="672" y="295"/>
                  </a:cubicBezTo>
                  <a:cubicBezTo>
                    <a:pt x="683" y="298"/>
                    <a:pt x="691" y="305"/>
                    <a:pt x="701" y="299"/>
                  </a:cubicBezTo>
                  <a:cubicBezTo>
                    <a:pt x="696" y="295"/>
                    <a:pt x="704" y="287"/>
                    <a:pt x="699" y="284"/>
                  </a:cubicBezTo>
                  <a:cubicBezTo>
                    <a:pt x="704" y="278"/>
                    <a:pt x="706" y="269"/>
                    <a:pt x="718" y="269"/>
                  </a:cubicBezTo>
                  <a:cubicBezTo>
                    <a:pt x="721" y="267"/>
                    <a:pt x="716" y="265"/>
                    <a:pt x="718" y="264"/>
                  </a:cubicBezTo>
                  <a:cubicBezTo>
                    <a:pt x="726" y="264"/>
                    <a:pt x="726" y="256"/>
                    <a:pt x="735" y="257"/>
                  </a:cubicBezTo>
                  <a:cubicBezTo>
                    <a:pt x="735" y="253"/>
                    <a:pt x="737" y="250"/>
                    <a:pt x="741" y="250"/>
                  </a:cubicBezTo>
                  <a:cubicBezTo>
                    <a:pt x="742" y="247"/>
                    <a:pt x="740" y="242"/>
                    <a:pt x="743" y="241"/>
                  </a:cubicBezTo>
                  <a:cubicBezTo>
                    <a:pt x="753" y="243"/>
                    <a:pt x="760" y="246"/>
                    <a:pt x="771" y="243"/>
                  </a:cubicBezTo>
                  <a:cubicBezTo>
                    <a:pt x="771" y="245"/>
                    <a:pt x="771" y="247"/>
                    <a:pt x="771" y="248"/>
                  </a:cubicBezTo>
                  <a:cubicBezTo>
                    <a:pt x="775" y="247"/>
                    <a:pt x="776" y="248"/>
                    <a:pt x="780" y="249"/>
                  </a:cubicBezTo>
                  <a:cubicBezTo>
                    <a:pt x="781" y="246"/>
                    <a:pt x="784" y="245"/>
                    <a:pt x="787" y="243"/>
                  </a:cubicBezTo>
                  <a:cubicBezTo>
                    <a:pt x="791" y="247"/>
                    <a:pt x="795" y="249"/>
                    <a:pt x="801" y="250"/>
                  </a:cubicBezTo>
                  <a:cubicBezTo>
                    <a:pt x="800" y="253"/>
                    <a:pt x="796" y="255"/>
                    <a:pt x="798" y="257"/>
                  </a:cubicBezTo>
                  <a:cubicBezTo>
                    <a:pt x="802" y="260"/>
                    <a:pt x="807" y="266"/>
                    <a:pt x="813" y="264"/>
                  </a:cubicBezTo>
                  <a:cubicBezTo>
                    <a:pt x="815" y="269"/>
                    <a:pt x="823" y="268"/>
                    <a:pt x="827" y="271"/>
                  </a:cubicBezTo>
                  <a:cubicBezTo>
                    <a:pt x="830" y="274"/>
                    <a:pt x="831" y="278"/>
                    <a:pt x="834" y="281"/>
                  </a:cubicBezTo>
                  <a:cubicBezTo>
                    <a:pt x="837" y="281"/>
                    <a:pt x="839" y="282"/>
                    <a:pt x="842" y="283"/>
                  </a:cubicBezTo>
                  <a:cubicBezTo>
                    <a:pt x="845" y="286"/>
                    <a:pt x="848" y="290"/>
                    <a:pt x="851" y="294"/>
                  </a:cubicBezTo>
                  <a:cubicBezTo>
                    <a:pt x="856" y="294"/>
                    <a:pt x="860" y="295"/>
                    <a:pt x="864" y="296"/>
                  </a:cubicBezTo>
                  <a:cubicBezTo>
                    <a:pt x="864" y="303"/>
                    <a:pt x="873" y="301"/>
                    <a:pt x="875" y="306"/>
                  </a:cubicBezTo>
                  <a:cubicBezTo>
                    <a:pt x="872" y="310"/>
                    <a:pt x="875" y="313"/>
                    <a:pt x="877" y="316"/>
                  </a:cubicBezTo>
                  <a:cubicBezTo>
                    <a:pt x="864" y="322"/>
                    <a:pt x="879" y="341"/>
                    <a:pt x="871" y="352"/>
                  </a:cubicBezTo>
                  <a:cubicBezTo>
                    <a:pt x="876" y="355"/>
                    <a:pt x="885" y="357"/>
                    <a:pt x="882" y="363"/>
                  </a:cubicBezTo>
                  <a:cubicBezTo>
                    <a:pt x="886" y="365"/>
                    <a:pt x="889" y="367"/>
                    <a:pt x="894" y="366"/>
                  </a:cubicBezTo>
                  <a:cubicBezTo>
                    <a:pt x="896" y="368"/>
                    <a:pt x="896" y="370"/>
                    <a:pt x="896" y="374"/>
                  </a:cubicBezTo>
                  <a:cubicBezTo>
                    <a:pt x="910" y="384"/>
                    <a:pt x="918" y="366"/>
                    <a:pt x="926" y="359"/>
                  </a:cubicBezTo>
                  <a:cubicBezTo>
                    <a:pt x="924" y="342"/>
                    <a:pt x="946" y="341"/>
                    <a:pt x="944" y="320"/>
                  </a:cubicBezTo>
                  <a:cubicBezTo>
                    <a:pt x="953" y="319"/>
                    <a:pt x="953" y="309"/>
                    <a:pt x="962" y="308"/>
                  </a:cubicBezTo>
                  <a:cubicBezTo>
                    <a:pt x="962" y="299"/>
                    <a:pt x="973" y="292"/>
                    <a:pt x="973" y="281"/>
                  </a:cubicBezTo>
                  <a:cubicBezTo>
                    <a:pt x="973" y="275"/>
                    <a:pt x="969" y="271"/>
                    <a:pt x="968" y="264"/>
                  </a:cubicBezTo>
                  <a:cubicBezTo>
                    <a:pt x="968" y="261"/>
                    <a:pt x="974" y="263"/>
                    <a:pt x="974" y="259"/>
                  </a:cubicBezTo>
                  <a:cubicBezTo>
                    <a:pt x="972" y="256"/>
                    <a:pt x="966" y="254"/>
                    <a:pt x="968" y="252"/>
                  </a:cubicBezTo>
                  <a:cubicBezTo>
                    <a:pt x="974" y="253"/>
                    <a:pt x="975" y="257"/>
                    <a:pt x="976" y="263"/>
                  </a:cubicBezTo>
                  <a:cubicBezTo>
                    <a:pt x="986" y="273"/>
                    <a:pt x="1012" y="270"/>
                    <a:pt x="1019" y="260"/>
                  </a:cubicBezTo>
                  <a:cubicBezTo>
                    <a:pt x="1014" y="254"/>
                    <a:pt x="1001" y="257"/>
                    <a:pt x="999" y="248"/>
                  </a:cubicBezTo>
                  <a:cubicBezTo>
                    <a:pt x="1003" y="252"/>
                    <a:pt x="1010" y="254"/>
                    <a:pt x="1020" y="253"/>
                  </a:cubicBezTo>
                  <a:cubicBezTo>
                    <a:pt x="1021" y="252"/>
                    <a:pt x="1020" y="248"/>
                    <a:pt x="1022" y="248"/>
                  </a:cubicBezTo>
                  <a:cubicBezTo>
                    <a:pt x="1032" y="246"/>
                    <a:pt x="1046" y="245"/>
                    <a:pt x="1052" y="239"/>
                  </a:cubicBezTo>
                  <a:cubicBezTo>
                    <a:pt x="1086" y="247"/>
                    <a:pt x="1111" y="258"/>
                    <a:pt x="1149" y="258"/>
                  </a:cubicBezTo>
                  <a:cubicBezTo>
                    <a:pt x="1155" y="239"/>
                    <a:pt x="1167" y="262"/>
                    <a:pt x="1181" y="264"/>
                  </a:cubicBezTo>
                  <a:cubicBezTo>
                    <a:pt x="1189" y="264"/>
                    <a:pt x="1196" y="259"/>
                    <a:pt x="1200" y="260"/>
                  </a:cubicBezTo>
                  <a:cubicBezTo>
                    <a:pt x="1203" y="260"/>
                    <a:pt x="1206" y="264"/>
                    <a:pt x="1210" y="264"/>
                  </a:cubicBezTo>
                  <a:cubicBezTo>
                    <a:pt x="1214" y="258"/>
                    <a:pt x="1216" y="250"/>
                    <a:pt x="1225" y="249"/>
                  </a:cubicBezTo>
                  <a:cubicBezTo>
                    <a:pt x="1230" y="254"/>
                    <a:pt x="1236" y="258"/>
                    <a:pt x="1241" y="263"/>
                  </a:cubicBezTo>
                  <a:cubicBezTo>
                    <a:pt x="1237" y="265"/>
                    <a:pt x="1233" y="269"/>
                    <a:pt x="1234" y="274"/>
                  </a:cubicBezTo>
                  <a:cubicBezTo>
                    <a:pt x="1231" y="274"/>
                    <a:pt x="1229" y="274"/>
                    <a:pt x="1226" y="274"/>
                  </a:cubicBezTo>
                  <a:cubicBezTo>
                    <a:pt x="1226" y="278"/>
                    <a:pt x="1227" y="279"/>
                    <a:pt x="1226" y="282"/>
                  </a:cubicBezTo>
                  <a:cubicBezTo>
                    <a:pt x="1220" y="280"/>
                    <a:pt x="1221" y="286"/>
                    <a:pt x="1218" y="288"/>
                  </a:cubicBezTo>
                  <a:cubicBezTo>
                    <a:pt x="1215" y="283"/>
                    <a:pt x="1216" y="273"/>
                    <a:pt x="1208" y="273"/>
                  </a:cubicBezTo>
                  <a:cubicBezTo>
                    <a:pt x="1203" y="278"/>
                    <a:pt x="1211" y="284"/>
                    <a:pt x="1213" y="289"/>
                  </a:cubicBezTo>
                  <a:cubicBezTo>
                    <a:pt x="1204" y="293"/>
                    <a:pt x="1196" y="282"/>
                    <a:pt x="1184" y="283"/>
                  </a:cubicBezTo>
                  <a:cubicBezTo>
                    <a:pt x="1179" y="270"/>
                    <a:pt x="1166" y="265"/>
                    <a:pt x="1158" y="256"/>
                  </a:cubicBezTo>
                  <a:cubicBezTo>
                    <a:pt x="1158" y="261"/>
                    <a:pt x="1162" y="269"/>
                    <a:pt x="1156" y="272"/>
                  </a:cubicBezTo>
                  <a:cubicBezTo>
                    <a:pt x="1151" y="275"/>
                    <a:pt x="1140" y="270"/>
                    <a:pt x="1132" y="272"/>
                  </a:cubicBezTo>
                  <a:cubicBezTo>
                    <a:pt x="1128" y="273"/>
                    <a:pt x="1124" y="279"/>
                    <a:pt x="1120" y="280"/>
                  </a:cubicBezTo>
                  <a:cubicBezTo>
                    <a:pt x="1119" y="289"/>
                    <a:pt x="1133" y="292"/>
                    <a:pt x="1134" y="302"/>
                  </a:cubicBezTo>
                  <a:cubicBezTo>
                    <a:pt x="1137" y="303"/>
                    <a:pt x="1140" y="303"/>
                    <a:pt x="1143" y="304"/>
                  </a:cubicBezTo>
                  <a:cubicBezTo>
                    <a:pt x="1143" y="307"/>
                    <a:pt x="1144" y="309"/>
                    <a:pt x="1144" y="312"/>
                  </a:cubicBezTo>
                  <a:cubicBezTo>
                    <a:pt x="1154" y="319"/>
                    <a:pt x="1161" y="329"/>
                    <a:pt x="1172" y="334"/>
                  </a:cubicBezTo>
                  <a:cubicBezTo>
                    <a:pt x="1174" y="346"/>
                    <a:pt x="1193" y="346"/>
                    <a:pt x="1203" y="355"/>
                  </a:cubicBezTo>
                  <a:cubicBezTo>
                    <a:pt x="1206" y="358"/>
                    <a:pt x="1208" y="365"/>
                    <a:pt x="1211" y="367"/>
                  </a:cubicBezTo>
                  <a:cubicBezTo>
                    <a:pt x="1214" y="370"/>
                    <a:pt x="1219" y="369"/>
                    <a:pt x="1223" y="371"/>
                  </a:cubicBezTo>
                  <a:cubicBezTo>
                    <a:pt x="1246" y="383"/>
                    <a:pt x="1257" y="409"/>
                    <a:pt x="1286" y="413"/>
                  </a:cubicBezTo>
                  <a:cubicBezTo>
                    <a:pt x="1288" y="424"/>
                    <a:pt x="1305" y="434"/>
                    <a:pt x="1311" y="421"/>
                  </a:cubicBezTo>
                  <a:cubicBezTo>
                    <a:pt x="1310" y="414"/>
                    <a:pt x="1308" y="407"/>
                    <a:pt x="1313" y="403"/>
                  </a:cubicBezTo>
                  <a:cubicBezTo>
                    <a:pt x="1311" y="401"/>
                    <a:pt x="1311" y="397"/>
                    <a:pt x="1310" y="393"/>
                  </a:cubicBezTo>
                  <a:cubicBezTo>
                    <a:pt x="1317" y="386"/>
                    <a:pt x="1323" y="377"/>
                    <a:pt x="1331" y="370"/>
                  </a:cubicBezTo>
                  <a:cubicBezTo>
                    <a:pt x="1333" y="371"/>
                    <a:pt x="1335" y="373"/>
                    <a:pt x="1338" y="372"/>
                  </a:cubicBezTo>
                  <a:cubicBezTo>
                    <a:pt x="1345" y="367"/>
                    <a:pt x="1337" y="353"/>
                    <a:pt x="1343" y="348"/>
                  </a:cubicBezTo>
                  <a:cubicBezTo>
                    <a:pt x="1347" y="348"/>
                    <a:pt x="1349" y="350"/>
                    <a:pt x="1353" y="351"/>
                  </a:cubicBezTo>
                  <a:cubicBezTo>
                    <a:pt x="1354" y="342"/>
                    <a:pt x="1361" y="339"/>
                    <a:pt x="1363" y="332"/>
                  </a:cubicBezTo>
                  <a:cubicBezTo>
                    <a:pt x="1365" y="332"/>
                    <a:pt x="1367" y="332"/>
                    <a:pt x="1369" y="332"/>
                  </a:cubicBezTo>
                  <a:cubicBezTo>
                    <a:pt x="1369" y="329"/>
                    <a:pt x="1365" y="325"/>
                    <a:pt x="1368" y="323"/>
                  </a:cubicBezTo>
                  <a:cubicBezTo>
                    <a:pt x="1369" y="328"/>
                    <a:pt x="1371" y="331"/>
                    <a:pt x="1372" y="336"/>
                  </a:cubicBezTo>
                  <a:cubicBezTo>
                    <a:pt x="1374" y="338"/>
                    <a:pt x="1377" y="335"/>
                    <a:pt x="1379" y="337"/>
                  </a:cubicBezTo>
                  <a:cubicBezTo>
                    <a:pt x="1374" y="342"/>
                    <a:pt x="1377" y="355"/>
                    <a:pt x="1369" y="359"/>
                  </a:cubicBezTo>
                  <a:cubicBezTo>
                    <a:pt x="1370" y="362"/>
                    <a:pt x="1372" y="364"/>
                    <a:pt x="1371" y="369"/>
                  </a:cubicBezTo>
                  <a:cubicBezTo>
                    <a:pt x="1368" y="371"/>
                    <a:pt x="1364" y="370"/>
                    <a:pt x="1361" y="372"/>
                  </a:cubicBezTo>
                  <a:cubicBezTo>
                    <a:pt x="1361" y="383"/>
                    <a:pt x="1362" y="388"/>
                    <a:pt x="1362" y="401"/>
                  </a:cubicBezTo>
                  <a:cubicBezTo>
                    <a:pt x="1351" y="396"/>
                    <a:pt x="1345" y="409"/>
                    <a:pt x="1346" y="422"/>
                  </a:cubicBezTo>
                  <a:cubicBezTo>
                    <a:pt x="1339" y="424"/>
                    <a:pt x="1334" y="423"/>
                    <a:pt x="1327" y="422"/>
                  </a:cubicBezTo>
                  <a:cubicBezTo>
                    <a:pt x="1325" y="423"/>
                    <a:pt x="1327" y="427"/>
                    <a:pt x="1325" y="428"/>
                  </a:cubicBezTo>
                  <a:cubicBezTo>
                    <a:pt x="1323" y="428"/>
                    <a:pt x="1320" y="428"/>
                    <a:pt x="1318" y="428"/>
                  </a:cubicBezTo>
                  <a:cubicBezTo>
                    <a:pt x="1317" y="434"/>
                    <a:pt x="1308" y="428"/>
                    <a:pt x="1307" y="435"/>
                  </a:cubicBezTo>
                  <a:cubicBezTo>
                    <a:pt x="1306" y="440"/>
                    <a:pt x="1310" y="440"/>
                    <a:pt x="1311" y="444"/>
                  </a:cubicBezTo>
                  <a:cubicBezTo>
                    <a:pt x="1303" y="444"/>
                    <a:pt x="1304" y="450"/>
                    <a:pt x="1298" y="450"/>
                  </a:cubicBezTo>
                  <a:cubicBezTo>
                    <a:pt x="1289" y="450"/>
                    <a:pt x="1285" y="435"/>
                    <a:pt x="1273" y="437"/>
                  </a:cubicBezTo>
                  <a:cubicBezTo>
                    <a:pt x="1270" y="433"/>
                    <a:pt x="1266" y="430"/>
                    <a:pt x="1263" y="427"/>
                  </a:cubicBezTo>
                  <a:cubicBezTo>
                    <a:pt x="1259" y="426"/>
                    <a:pt x="1260" y="429"/>
                    <a:pt x="1258" y="427"/>
                  </a:cubicBezTo>
                  <a:cubicBezTo>
                    <a:pt x="1250" y="417"/>
                    <a:pt x="1233" y="418"/>
                    <a:pt x="1228" y="407"/>
                  </a:cubicBezTo>
                  <a:cubicBezTo>
                    <a:pt x="1225" y="407"/>
                    <a:pt x="1224" y="405"/>
                    <a:pt x="1220" y="406"/>
                  </a:cubicBezTo>
                  <a:cubicBezTo>
                    <a:pt x="1221" y="416"/>
                    <a:pt x="1226" y="423"/>
                    <a:pt x="1225" y="435"/>
                  </a:cubicBezTo>
                  <a:cubicBezTo>
                    <a:pt x="1236" y="450"/>
                    <a:pt x="1241" y="468"/>
                    <a:pt x="1249" y="483"/>
                  </a:cubicBezTo>
                  <a:cubicBezTo>
                    <a:pt x="1261" y="507"/>
                    <a:pt x="1274" y="522"/>
                    <a:pt x="1288" y="540"/>
                  </a:cubicBezTo>
                  <a:cubicBezTo>
                    <a:pt x="1301" y="555"/>
                    <a:pt x="1311" y="573"/>
                    <a:pt x="1317" y="593"/>
                  </a:cubicBezTo>
                  <a:cubicBezTo>
                    <a:pt x="1319" y="594"/>
                    <a:pt x="1322" y="595"/>
                    <a:pt x="1323" y="598"/>
                  </a:cubicBezTo>
                  <a:cubicBezTo>
                    <a:pt x="1329" y="614"/>
                    <a:pt x="1335" y="631"/>
                    <a:pt x="1336" y="654"/>
                  </a:cubicBezTo>
                  <a:cubicBezTo>
                    <a:pt x="1335" y="656"/>
                    <a:pt x="1332" y="656"/>
                    <a:pt x="1328" y="656"/>
                  </a:cubicBezTo>
                  <a:cubicBezTo>
                    <a:pt x="1329" y="671"/>
                    <a:pt x="1324" y="679"/>
                    <a:pt x="1317" y="689"/>
                  </a:cubicBezTo>
                  <a:cubicBezTo>
                    <a:pt x="1313" y="687"/>
                    <a:pt x="1312" y="690"/>
                    <a:pt x="1309" y="692"/>
                  </a:cubicBezTo>
                  <a:cubicBezTo>
                    <a:pt x="1310" y="702"/>
                    <a:pt x="1306" y="707"/>
                    <a:pt x="1305" y="712"/>
                  </a:cubicBezTo>
                  <a:cubicBezTo>
                    <a:pt x="1303" y="717"/>
                    <a:pt x="1303" y="725"/>
                    <a:pt x="1301" y="730"/>
                  </a:cubicBezTo>
                  <a:cubicBezTo>
                    <a:pt x="1300" y="733"/>
                    <a:pt x="1298" y="732"/>
                    <a:pt x="1297" y="735"/>
                  </a:cubicBezTo>
                  <a:cubicBezTo>
                    <a:pt x="1296" y="742"/>
                    <a:pt x="1299" y="755"/>
                    <a:pt x="1302" y="762"/>
                  </a:cubicBezTo>
                  <a:cubicBezTo>
                    <a:pt x="1306" y="771"/>
                    <a:pt x="1319" y="778"/>
                    <a:pt x="1322" y="791"/>
                  </a:cubicBezTo>
                  <a:cubicBezTo>
                    <a:pt x="1324" y="799"/>
                    <a:pt x="1322" y="805"/>
                    <a:pt x="1329" y="811"/>
                  </a:cubicBezTo>
                  <a:cubicBezTo>
                    <a:pt x="1328" y="821"/>
                    <a:pt x="1335" y="822"/>
                    <a:pt x="1333" y="833"/>
                  </a:cubicBezTo>
                  <a:cubicBezTo>
                    <a:pt x="1331" y="833"/>
                    <a:pt x="1329" y="833"/>
                    <a:pt x="1328" y="833"/>
                  </a:cubicBezTo>
                  <a:cubicBezTo>
                    <a:pt x="1326" y="845"/>
                    <a:pt x="1312" y="846"/>
                    <a:pt x="1314" y="863"/>
                  </a:cubicBezTo>
                  <a:cubicBezTo>
                    <a:pt x="1313" y="864"/>
                    <a:pt x="1310" y="864"/>
                    <a:pt x="1311" y="867"/>
                  </a:cubicBezTo>
                  <a:cubicBezTo>
                    <a:pt x="1313" y="881"/>
                    <a:pt x="1323" y="888"/>
                    <a:pt x="1325" y="903"/>
                  </a:cubicBezTo>
                  <a:cubicBezTo>
                    <a:pt x="1318" y="908"/>
                    <a:pt x="1313" y="923"/>
                    <a:pt x="1313" y="935"/>
                  </a:cubicBezTo>
                  <a:cubicBezTo>
                    <a:pt x="1314" y="938"/>
                    <a:pt x="1317" y="942"/>
                    <a:pt x="1317" y="946"/>
                  </a:cubicBezTo>
                  <a:cubicBezTo>
                    <a:pt x="1318" y="956"/>
                    <a:pt x="1313" y="966"/>
                    <a:pt x="1314" y="975"/>
                  </a:cubicBezTo>
                  <a:cubicBezTo>
                    <a:pt x="1315" y="977"/>
                    <a:pt x="1317" y="978"/>
                    <a:pt x="1317" y="981"/>
                  </a:cubicBezTo>
                  <a:cubicBezTo>
                    <a:pt x="1318" y="986"/>
                    <a:pt x="1317" y="991"/>
                    <a:pt x="1317" y="996"/>
                  </a:cubicBezTo>
                  <a:cubicBezTo>
                    <a:pt x="1319" y="1012"/>
                    <a:pt x="1324" y="1025"/>
                    <a:pt x="1330" y="1037"/>
                  </a:cubicBezTo>
                  <a:cubicBezTo>
                    <a:pt x="1338" y="1038"/>
                    <a:pt x="1338" y="1048"/>
                    <a:pt x="1344" y="1051"/>
                  </a:cubicBezTo>
                  <a:cubicBezTo>
                    <a:pt x="1342" y="1062"/>
                    <a:pt x="1352" y="1063"/>
                    <a:pt x="1351" y="1074"/>
                  </a:cubicBezTo>
                  <a:cubicBezTo>
                    <a:pt x="1355" y="1075"/>
                    <a:pt x="1360" y="1073"/>
                    <a:pt x="1363" y="1077"/>
                  </a:cubicBezTo>
                  <a:cubicBezTo>
                    <a:pt x="1366" y="1071"/>
                    <a:pt x="1372" y="1071"/>
                    <a:pt x="1375" y="1066"/>
                  </a:cubicBezTo>
                  <a:cubicBezTo>
                    <a:pt x="1371" y="1053"/>
                    <a:pt x="1386" y="1055"/>
                    <a:pt x="1392" y="1052"/>
                  </a:cubicBezTo>
                  <a:cubicBezTo>
                    <a:pt x="1400" y="1047"/>
                    <a:pt x="1400" y="1038"/>
                    <a:pt x="1410" y="1037"/>
                  </a:cubicBezTo>
                  <a:cubicBezTo>
                    <a:pt x="1420" y="1036"/>
                    <a:pt x="1433" y="1026"/>
                    <a:pt x="1439" y="1018"/>
                  </a:cubicBezTo>
                  <a:cubicBezTo>
                    <a:pt x="1440" y="1017"/>
                    <a:pt x="1439" y="1014"/>
                    <a:pt x="1440" y="1013"/>
                  </a:cubicBezTo>
                  <a:cubicBezTo>
                    <a:pt x="1442" y="1011"/>
                    <a:pt x="1446" y="1010"/>
                    <a:pt x="1448" y="1008"/>
                  </a:cubicBezTo>
                  <a:cubicBezTo>
                    <a:pt x="1453" y="1001"/>
                    <a:pt x="1455" y="993"/>
                    <a:pt x="1459" y="989"/>
                  </a:cubicBezTo>
                  <a:cubicBezTo>
                    <a:pt x="1462" y="987"/>
                    <a:pt x="1467" y="987"/>
                    <a:pt x="1471" y="984"/>
                  </a:cubicBezTo>
                  <a:cubicBezTo>
                    <a:pt x="1476" y="981"/>
                    <a:pt x="1480" y="976"/>
                    <a:pt x="1484" y="973"/>
                  </a:cubicBezTo>
                  <a:cubicBezTo>
                    <a:pt x="1489" y="970"/>
                    <a:pt x="1494" y="969"/>
                    <a:pt x="1498" y="965"/>
                  </a:cubicBezTo>
                  <a:cubicBezTo>
                    <a:pt x="1503" y="959"/>
                    <a:pt x="1501" y="952"/>
                    <a:pt x="1507" y="946"/>
                  </a:cubicBezTo>
                  <a:cubicBezTo>
                    <a:pt x="1506" y="933"/>
                    <a:pt x="1514" y="923"/>
                    <a:pt x="1515" y="911"/>
                  </a:cubicBezTo>
                  <a:cubicBezTo>
                    <a:pt x="1516" y="898"/>
                    <a:pt x="1511" y="885"/>
                    <a:pt x="1519" y="874"/>
                  </a:cubicBezTo>
                  <a:cubicBezTo>
                    <a:pt x="1522" y="869"/>
                    <a:pt x="1527" y="868"/>
                    <a:pt x="1529" y="862"/>
                  </a:cubicBezTo>
                  <a:cubicBezTo>
                    <a:pt x="1530" y="858"/>
                    <a:pt x="1529" y="855"/>
                    <a:pt x="1529" y="852"/>
                  </a:cubicBezTo>
                  <a:cubicBezTo>
                    <a:pt x="1531" y="845"/>
                    <a:pt x="1539" y="843"/>
                    <a:pt x="1543" y="839"/>
                  </a:cubicBezTo>
                  <a:cubicBezTo>
                    <a:pt x="1543" y="830"/>
                    <a:pt x="1548" y="827"/>
                    <a:pt x="1551" y="822"/>
                  </a:cubicBezTo>
                  <a:cubicBezTo>
                    <a:pt x="1564" y="822"/>
                    <a:pt x="1568" y="813"/>
                    <a:pt x="1575" y="808"/>
                  </a:cubicBezTo>
                  <a:cubicBezTo>
                    <a:pt x="1576" y="801"/>
                    <a:pt x="1572" y="792"/>
                    <a:pt x="1574" y="784"/>
                  </a:cubicBezTo>
                  <a:cubicBezTo>
                    <a:pt x="1574" y="781"/>
                    <a:pt x="1576" y="779"/>
                    <a:pt x="1576" y="776"/>
                  </a:cubicBezTo>
                  <a:cubicBezTo>
                    <a:pt x="1577" y="764"/>
                    <a:pt x="1572" y="750"/>
                    <a:pt x="1584" y="745"/>
                  </a:cubicBezTo>
                  <a:cubicBezTo>
                    <a:pt x="1589" y="755"/>
                    <a:pt x="1592" y="765"/>
                    <a:pt x="1598" y="773"/>
                  </a:cubicBezTo>
                  <a:cubicBezTo>
                    <a:pt x="1600" y="770"/>
                    <a:pt x="1598" y="762"/>
                    <a:pt x="1605" y="763"/>
                  </a:cubicBezTo>
                  <a:cubicBezTo>
                    <a:pt x="1617" y="785"/>
                    <a:pt x="1615" y="811"/>
                    <a:pt x="1622" y="838"/>
                  </a:cubicBezTo>
                  <a:cubicBezTo>
                    <a:pt x="1622" y="840"/>
                    <a:pt x="1625" y="842"/>
                    <a:pt x="1625" y="844"/>
                  </a:cubicBezTo>
                  <a:cubicBezTo>
                    <a:pt x="1631" y="862"/>
                    <a:pt x="1626" y="881"/>
                    <a:pt x="1631" y="900"/>
                  </a:cubicBezTo>
                  <a:cubicBezTo>
                    <a:pt x="1640" y="685"/>
                    <a:pt x="1577" y="522"/>
                    <a:pt x="1494" y="395"/>
                  </a:cubicBezTo>
                  <a:close/>
                  <a:moveTo>
                    <a:pt x="1365" y="253"/>
                  </a:moveTo>
                  <a:cubicBezTo>
                    <a:pt x="1366" y="254"/>
                    <a:pt x="1359" y="249"/>
                    <a:pt x="1357" y="247"/>
                  </a:cubicBezTo>
                  <a:cubicBezTo>
                    <a:pt x="1359" y="245"/>
                    <a:pt x="1363" y="251"/>
                    <a:pt x="1365" y="253"/>
                  </a:cubicBezTo>
                  <a:close/>
                  <a:moveTo>
                    <a:pt x="1305" y="211"/>
                  </a:moveTo>
                  <a:cubicBezTo>
                    <a:pt x="1303" y="210"/>
                    <a:pt x="1303" y="212"/>
                    <a:pt x="1301" y="212"/>
                  </a:cubicBezTo>
                  <a:cubicBezTo>
                    <a:pt x="1291" y="209"/>
                    <a:pt x="1268" y="198"/>
                    <a:pt x="1263" y="192"/>
                  </a:cubicBezTo>
                  <a:cubicBezTo>
                    <a:pt x="1261" y="190"/>
                    <a:pt x="1261" y="187"/>
                    <a:pt x="1261" y="185"/>
                  </a:cubicBezTo>
                  <a:cubicBezTo>
                    <a:pt x="1268" y="185"/>
                    <a:pt x="1273" y="183"/>
                    <a:pt x="1280" y="185"/>
                  </a:cubicBezTo>
                  <a:cubicBezTo>
                    <a:pt x="1271" y="179"/>
                    <a:pt x="1265" y="171"/>
                    <a:pt x="1256" y="166"/>
                  </a:cubicBezTo>
                  <a:cubicBezTo>
                    <a:pt x="1266" y="170"/>
                    <a:pt x="1280" y="179"/>
                    <a:pt x="1289" y="188"/>
                  </a:cubicBezTo>
                  <a:cubicBezTo>
                    <a:pt x="1285" y="188"/>
                    <a:pt x="1284" y="185"/>
                    <a:pt x="1281" y="184"/>
                  </a:cubicBezTo>
                  <a:cubicBezTo>
                    <a:pt x="1287" y="190"/>
                    <a:pt x="1297" y="194"/>
                    <a:pt x="1304" y="200"/>
                  </a:cubicBezTo>
                  <a:cubicBezTo>
                    <a:pt x="1305" y="198"/>
                    <a:pt x="1302" y="194"/>
                    <a:pt x="1298" y="192"/>
                  </a:cubicBezTo>
                  <a:cubicBezTo>
                    <a:pt x="1306" y="193"/>
                    <a:pt x="1322" y="207"/>
                    <a:pt x="1335" y="219"/>
                  </a:cubicBezTo>
                  <a:cubicBezTo>
                    <a:pt x="1344" y="227"/>
                    <a:pt x="1351" y="235"/>
                    <a:pt x="1356" y="243"/>
                  </a:cubicBezTo>
                  <a:cubicBezTo>
                    <a:pt x="1337" y="236"/>
                    <a:pt x="1323" y="216"/>
                    <a:pt x="1305" y="211"/>
                  </a:cubicBezTo>
                  <a:close/>
                  <a:moveTo>
                    <a:pt x="458" y="68"/>
                  </a:moveTo>
                  <a:cubicBezTo>
                    <a:pt x="427" y="78"/>
                    <a:pt x="399" y="101"/>
                    <a:pt x="371" y="112"/>
                  </a:cubicBezTo>
                  <a:cubicBezTo>
                    <a:pt x="365" y="120"/>
                    <a:pt x="348" y="125"/>
                    <a:pt x="340" y="138"/>
                  </a:cubicBezTo>
                  <a:cubicBezTo>
                    <a:pt x="377" y="111"/>
                    <a:pt x="421" y="91"/>
                    <a:pt x="461" y="68"/>
                  </a:cubicBezTo>
                  <a:cubicBezTo>
                    <a:pt x="463" y="66"/>
                    <a:pt x="458" y="68"/>
                    <a:pt x="458" y="68"/>
                  </a:cubicBezTo>
                  <a:close/>
                  <a:moveTo>
                    <a:pt x="333" y="169"/>
                  </a:moveTo>
                  <a:cubicBezTo>
                    <a:pt x="333" y="172"/>
                    <a:pt x="330" y="172"/>
                    <a:pt x="329" y="174"/>
                  </a:cubicBezTo>
                  <a:cubicBezTo>
                    <a:pt x="338" y="173"/>
                    <a:pt x="343" y="163"/>
                    <a:pt x="351" y="166"/>
                  </a:cubicBezTo>
                  <a:cubicBezTo>
                    <a:pt x="349" y="166"/>
                    <a:pt x="346" y="167"/>
                    <a:pt x="345" y="169"/>
                  </a:cubicBezTo>
                  <a:cubicBezTo>
                    <a:pt x="346" y="170"/>
                    <a:pt x="347" y="169"/>
                    <a:pt x="348" y="170"/>
                  </a:cubicBezTo>
                  <a:cubicBezTo>
                    <a:pt x="353" y="165"/>
                    <a:pt x="365" y="162"/>
                    <a:pt x="364" y="154"/>
                  </a:cubicBezTo>
                  <a:cubicBezTo>
                    <a:pt x="364" y="155"/>
                    <a:pt x="360" y="157"/>
                    <a:pt x="360" y="155"/>
                  </a:cubicBezTo>
                  <a:cubicBezTo>
                    <a:pt x="366" y="149"/>
                    <a:pt x="374" y="145"/>
                    <a:pt x="380" y="139"/>
                  </a:cubicBezTo>
                  <a:cubicBezTo>
                    <a:pt x="362" y="149"/>
                    <a:pt x="341" y="157"/>
                    <a:pt x="326" y="170"/>
                  </a:cubicBezTo>
                  <a:cubicBezTo>
                    <a:pt x="328" y="172"/>
                    <a:pt x="330" y="169"/>
                    <a:pt x="333" y="169"/>
                  </a:cubicBezTo>
                  <a:close/>
                  <a:moveTo>
                    <a:pt x="1346" y="267"/>
                  </a:moveTo>
                  <a:cubicBezTo>
                    <a:pt x="1351" y="272"/>
                    <a:pt x="1357" y="280"/>
                    <a:pt x="1363" y="280"/>
                  </a:cubicBezTo>
                  <a:cubicBezTo>
                    <a:pt x="1360" y="274"/>
                    <a:pt x="1351" y="269"/>
                    <a:pt x="1346" y="267"/>
                  </a:cubicBezTo>
                  <a:close/>
                  <a:moveTo>
                    <a:pt x="1440" y="321"/>
                  </a:moveTo>
                  <a:cubicBezTo>
                    <a:pt x="1434" y="314"/>
                    <a:pt x="1428" y="302"/>
                    <a:pt x="1420" y="299"/>
                  </a:cubicBezTo>
                  <a:cubicBezTo>
                    <a:pt x="1428" y="304"/>
                    <a:pt x="1433" y="318"/>
                    <a:pt x="1440" y="321"/>
                  </a:cubicBezTo>
                  <a:close/>
                  <a:moveTo>
                    <a:pt x="1464" y="351"/>
                  </a:moveTo>
                  <a:cubicBezTo>
                    <a:pt x="1461" y="349"/>
                    <a:pt x="1459" y="345"/>
                    <a:pt x="1456" y="342"/>
                  </a:cubicBezTo>
                  <a:cubicBezTo>
                    <a:pt x="1458" y="346"/>
                    <a:pt x="1462" y="352"/>
                    <a:pt x="1464" y="351"/>
                  </a:cubicBezTo>
                  <a:close/>
                  <a:moveTo>
                    <a:pt x="1095" y="1649"/>
                  </a:moveTo>
                  <a:cubicBezTo>
                    <a:pt x="1086" y="1651"/>
                    <a:pt x="1078" y="1660"/>
                    <a:pt x="1069" y="1659"/>
                  </a:cubicBezTo>
                  <a:cubicBezTo>
                    <a:pt x="1071" y="1658"/>
                    <a:pt x="1072" y="1655"/>
                    <a:pt x="1071" y="1656"/>
                  </a:cubicBezTo>
                  <a:cubicBezTo>
                    <a:pt x="1063" y="1656"/>
                    <a:pt x="1050" y="1661"/>
                    <a:pt x="1039" y="1661"/>
                  </a:cubicBezTo>
                  <a:cubicBezTo>
                    <a:pt x="1041" y="1657"/>
                    <a:pt x="1049" y="1657"/>
                    <a:pt x="1051" y="1653"/>
                  </a:cubicBezTo>
                  <a:cubicBezTo>
                    <a:pt x="1038" y="1654"/>
                    <a:pt x="1031" y="1654"/>
                    <a:pt x="1020" y="1654"/>
                  </a:cubicBezTo>
                  <a:cubicBezTo>
                    <a:pt x="1020" y="1651"/>
                    <a:pt x="1023" y="1652"/>
                    <a:pt x="1023" y="1649"/>
                  </a:cubicBezTo>
                  <a:cubicBezTo>
                    <a:pt x="1020" y="1649"/>
                    <a:pt x="1016" y="1653"/>
                    <a:pt x="1013" y="1650"/>
                  </a:cubicBezTo>
                  <a:cubicBezTo>
                    <a:pt x="1026" y="1647"/>
                    <a:pt x="1028" y="1634"/>
                    <a:pt x="1039" y="1629"/>
                  </a:cubicBezTo>
                  <a:cubicBezTo>
                    <a:pt x="1029" y="1633"/>
                    <a:pt x="1018" y="1635"/>
                    <a:pt x="1009" y="1639"/>
                  </a:cubicBezTo>
                  <a:cubicBezTo>
                    <a:pt x="1007" y="1640"/>
                    <a:pt x="1011" y="1642"/>
                    <a:pt x="1008" y="1643"/>
                  </a:cubicBezTo>
                  <a:cubicBezTo>
                    <a:pt x="999" y="1644"/>
                    <a:pt x="996" y="1652"/>
                    <a:pt x="987" y="1655"/>
                  </a:cubicBezTo>
                  <a:cubicBezTo>
                    <a:pt x="985" y="1658"/>
                    <a:pt x="991" y="1655"/>
                    <a:pt x="991" y="1657"/>
                  </a:cubicBezTo>
                  <a:cubicBezTo>
                    <a:pt x="988" y="1660"/>
                    <a:pt x="985" y="1660"/>
                    <a:pt x="982" y="1660"/>
                  </a:cubicBezTo>
                  <a:cubicBezTo>
                    <a:pt x="987" y="1661"/>
                    <a:pt x="981" y="1663"/>
                    <a:pt x="980" y="1664"/>
                  </a:cubicBezTo>
                  <a:cubicBezTo>
                    <a:pt x="982" y="1665"/>
                    <a:pt x="985" y="1663"/>
                    <a:pt x="985" y="1665"/>
                  </a:cubicBezTo>
                  <a:cubicBezTo>
                    <a:pt x="982" y="1665"/>
                    <a:pt x="983" y="1669"/>
                    <a:pt x="980" y="1669"/>
                  </a:cubicBezTo>
                  <a:cubicBezTo>
                    <a:pt x="977" y="1668"/>
                    <a:pt x="977" y="1667"/>
                    <a:pt x="976" y="1665"/>
                  </a:cubicBezTo>
                  <a:cubicBezTo>
                    <a:pt x="974" y="1667"/>
                    <a:pt x="974" y="1668"/>
                    <a:pt x="974" y="1670"/>
                  </a:cubicBezTo>
                  <a:cubicBezTo>
                    <a:pt x="975" y="1672"/>
                    <a:pt x="980" y="1669"/>
                    <a:pt x="980" y="1671"/>
                  </a:cubicBezTo>
                  <a:cubicBezTo>
                    <a:pt x="977" y="1673"/>
                    <a:pt x="976" y="1673"/>
                    <a:pt x="972" y="1672"/>
                  </a:cubicBezTo>
                  <a:cubicBezTo>
                    <a:pt x="973" y="1675"/>
                    <a:pt x="971" y="1678"/>
                    <a:pt x="967" y="1680"/>
                  </a:cubicBezTo>
                  <a:cubicBezTo>
                    <a:pt x="975" y="1681"/>
                    <a:pt x="976" y="1675"/>
                    <a:pt x="982" y="1675"/>
                  </a:cubicBezTo>
                  <a:cubicBezTo>
                    <a:pt x="981" y="1676"/>
                    <a:pt x="980" y="1679"/>
                    <a:pt x="978" y="1680"/>
                  </a:cubicBezTo>
                  <a:cubicBezTo>
                    <a:pt x="974" y="1680"/>
                    <a:pt x="972" y="1683"/>
                    <a:pt x="969" y="1683"/>
                  </a:cubicBezTo>
                  <a:cubicBezTo>
                    <a:pt x="962" y="1685"/>
                    <a:pt x="978" y="1684"/>
                    <a:pt x="979" y="1682"/>
                  </a:cubicBezTo>
                  <a:cubicBezTo>
                    <a:pt x="979" y="1686"/>
                    <a:pt x="977" y="1687"/>
                    <a:pt x="975" y="1689"/>
                  </a:cubicBezTo>
                  <a:cubicBezTo>
                    <a:pt x="981" y="1690"/>
                    <a:pt x="986" y="1689"/>
                    <a:pt x="991" y="1688"/>
                  </a:cubicBezTo>
                  <a:cubicBezTo>
                    <a:pt x="1052" y="1673"/>
                    <a:pt x="1108" y="1650"/>
                    <a:pt x="1158" y="1624"/>
                  </a:cubicBezTo>
                  <a:cubicBezTo>
                    <a:pt x="1138" y="1628"/>
                    <a:pt x="1121" y="1644"/>
                    <a:pt x="1101" y="1649"/>
                  </a:cubicBezTo>
                  <a:cubicBezTo>
                    <a:pt x="1099" y="1649"/>
                    <a:pt x="1097" y="1648"/>
                    <a:pt x="1095" y="1649"/>
                  </a:cubicBezTo>
                  <a:close/>
                  <a:moveTo>
                    <a:pt x="295" y="225"/>
                  </a:moveTo>
                  <a:cubicBezTo>
                    <a:pt x="297" y="228"/>
                    <a:pt x="292" y="230"/>
                    <a:pt x="295" y="232"/>
                  </a:cubicBezTo>
                  <a:cubicBezTo>
                    <a:pt x="296" y="230"/>
                    <a:pt x="297" y="227"/>
                    <a:pt x="301" y="227"/>
                  </a:cubicBezTo>
                  <a:cubicBezTo>
                    <a:pt x="304" y="230"/>
                    <a:pt x="312" y="223"/>
                    <a:pt x="316" y="221"/>
                  </a:cubicBezTo>
                  <a:cubicBezTo>
                    <a:pt x="315" y="225"/>
                    <a:pt x="310" y="224"/>
                    <a:pt x="310" y="228"/>
                  </a:cubicBezTo>
                  <a:cubicBezTo>
                    <a:pt x="313" y="227"/>
                    <a:pt x="312" y="230"/>
                    <a:pt x="312" y="232"/>
                  </a:cubicBezTo>
                  <a:cubicBezTo>
                    <a:pt x="318" y="230"/>
                    <a:pt x="326" y="225"/>
                    <a:pt x="326" y="219"/>
                  </a:cubicBezTo>
                  <a:cubicBezTo>
                    <a:pt x="329" y="219"/>
                    <a:pt x="333" y="215"/>
                    <a:pt x="335" y="216"/>
                  </a:cubicBezTo>
                  <a:cubicBezTo>
                    <a:pt x="333" y="222"/>
                    <a:pt x="323" y="220"/>
                    <a:pt x="325" y="229"/>
                  </a:cubicBezTo>
                  <a:cubicBezTo>
                    <a:pt x="328" y="228"/>
                    <a:pt x="330" y="225"/>
                    <a:pt x="333" y="224"/>
                  </a:cubicBezTo>
                  <a:cubicBezTo>
                    <a:pt x="333" y="227"/>
                    <a:pt x="335" y="226"/>
                    <a:pt x="333" y="228"/>
                  </a:cubicBezTo>
                  <a:cubicBezTo>
                    <a:pt x="339" y="226"/>
                    <a:pt x="345" y="224"/>
                    <a:pt x="345" y="216"/>
                  </a:cubicBezTo>
                  <a:cubicBezTo>
                    <a:pt x="343" y="216"/>
                    <a:pt x="340" y="219"/>
                    <a:pt x="339" y="216"/>
                  </a:cubicBezTo>
                  <a:cubicBezTo>
                    <a:pt x="345" y="212"/>
                    <a:pt x="354" y="216"/>
                    <a:pt x="360" y="212"/>
                  </a:cubicBezTo>
                  <a:cubicBezTo>
                    <a:pt x="349" y="219"/>
                    <a:pt x="342" y="225"/>
                    <a:pt x="342" y="238"/>
                  </a:cubicBezTo>
                  <a:cubicBezTo>
                    <a:pt x="346" y="238"/>
                    <a:pt x="344" y="232"/>
                    <a:pt x="349" y="232"/>
                  </a:cubicBezTo>
                  <a:cubicBezTo>
                    <a:pt x="349" y="233"/>
                    <a:pt x="349" y="234"/>
                    <a:pt x="349" y="235"/>
                  </a:cubicBezTo>
                  <a:cubicBezTo>
                    <a:pt x="354" y="234"/>
                    <a:pt x="354" y="229"/>
                    <a:pt x="357" y="227"/>
                  </a:cubicBezTo>
                  <a:cubicBezTo>
                    <a:pt x="354" y="216"/>
                    <a:pt x="368" y="222"/>
                    <a:pt x="369" y="213"/>
                  </a:cubicBezTo>
                  <a:cubicBezTo>
                    <a:pt x="367" y="211"/>
                    <a:pt x="362" y="213"/>
                    <a:pt x="361" y="211"/>
                  </a:cubicBezTo>
                  <a:cubicBezTo>
                    <a:pt x="364" y="211"/>
                    <a:pt x="365" y="209"/>
                    <a:pt x="365" y="207"/>
                  </a:cubicBezTo>
                  <a:cubicBezTo>
                    <a:pt x="359" y="208"/>
                    <a:pt x="359" y="203"/>
                    <a:pt x="356" y="202"/>
                  </a:cubicBezTo>
                  <a:cubicBezTo>
                    <a:pt x="349" y="205"/>
                    <a:pt x="335" y="208"/>
                    <a:pt x="330" y="210"/>
                  </a:cubicBezTo>
                  <a:cubicBezTo>
                    <a:pt x="332" y="205"/>
                    <a:pt x="339" y="198"/>
                    <a:pt x="336" y="196"/>
                  </a:cubicBezTo>
                  <a:cubicBezTo>
                    <a:pt x="333" y="200"/>
                    <a:pt x="331" y="205"/>
                    <a:pt x="322" y="203"/>
                  </a:cubicBezTo>
                  <a:cubicBezTo>
                    <a:pt x="322" y="192"/>
                    <a:pt x="336" y="184"/>
                    <a:pt x="343" y="173"/>
                  </a:cubicBezTo>
                  <a:cubicBezTo>
                    <a:pt x="329" y="178"/>
                    <a:pt x="315" y="190"/>
                    <a:pt x="306" y="203"/>
                  </a:cubicBezTo>
                  <a:cubicBezTo>
                    <a:pt x="308" y="203"/>
                    <a:pt x="309" y="203"/>
                    <a:pt x="308" y="205"/>
                  </a:cubicBezTo>
                  <a:cubicBezTo>
                    <a:pt x="299" y="212"/>
                    <a:pt x="291" y="221"/>
                    <a:pt x="286" y="232"/>
                  </a:cubicBezTo>
                  <a:cubicBezTo>
                    <a:pt x="292" y="233"/>
                    <a:pt x="290" y="225"/>
                    <a:pt x="295" y="225"/>
                  </a:cubicBezTo>
                  <a:close/>
                  <a:moveTo>
                    <a:pt x="336" y="400"/>
                  </a:moveTo>
                  <a:cubicBezTo>
                    <a:pt x="324" y="402"/>
                    <a:pt x="317" y="413"/>
                    <a:pt x="316" y="423"/>
                  </a:cubicBezTo>
                  <a:cubicBezTo>
                    <a:pt x="318" y="423"/>
                    <a:pt x="323" y="419"/>
                    <a:pt x="324" y="421"/>
                  </a:cubicBezTo>
                  <a:cubicBezTo>
                    <a:pt x="321" y="423"/>
                    <a:pt x="315" y="428"/>
                    <a:pt x="320" y="432"/>
                  </a:cubicBezTo>
                  <a:cubicBezTo>
                    <a:pt x="324" y="428"/>
                    <a:pt x="326" y="423"/>
                    <a:pt x="331" y="421"/>
                  </a:cubicBezTo>
                  <a:cubicBezTo>
                    <a:pt x="332" y="424"/>
                    <a:pt x="332" y="429"/>
                    <a:pt x="335" y="430"/>
                  </a:cubicBezTo>
                  <a:cubicBezTo>
                    <a:pt x="335" y="425"/>
                    <a:pt x="335" y="421"/>
                    <a:pt x="337" y="419"/>
                  </a:cubicBezTo>
                  <a:cubicBezTo>
                    <a:pt x="341" y="421"/>
                    <a:pt x="341" y="430"/>
                    <a:pt x="338" y="433"/>
                  </a:cubicBezTo>
                  <a:cubicBezTo>
                    <a:pt x="343" y="436"/>
                    <a:pt x="351" y="434"/>
                    <a:pt x="351" y="429"/>
                  </a:cubicBezTo>
                  <a:cubicBezTo>
                    <a:pt x="350" y="426"/>
                    <a:pt x="347" y="424"/>
                    <a:pt x="346" y="422"/>
                  </a:cubicBezTo>
                  <a:cubicBezTo>
                    <a:pt x="349" y="421"/>
                    <a:pt x="346" y="416"/>
                    <a:pt x="350" y="415"/>
                  </a:cubicBezTo>
                  <a:cubicBezTo>
                    <a:pt x="350" y="417"/>
                    <a:pt x="352" y="416"/>
                    <a:pt x="353" y="416"/>
                  </a:cubicBezTo>
                  <a:cubicBezTo>
                    <a:pt x="358" y="412"/>
                    <a:pt x="356" y="407"/>
                    <a:pt x="357" y="401"/>
                  </a:cubicBezTo>
                  <a:cubicBezTo>
                    <a:pt x="350" y="403"/>
                    <a:pt x="340" y="407"/>
                    <a:pt x="345" y="415"/>
                  </a:cubicBezTo>
                  <a:cubicBezTo>
                    <a:pt x="343" y="417"/>
                    <a:pt x="341" y="414"/>
                    <a:pt x="339" y="416"/>
                  </a:cubicBezTo>
                  <a:cubicBezTo>
                    <a:pt x="339" y="415"/>
                    <a:pt x="339" y="414"/>
                    <a:pt x="340" y="413"/>
                  </a:cubicBezTo>
                  <a:cubicBezTo>
                    <a:pt x="333" y="416"/>
                    <a:pt x="334" y="416"/>
                    <a:pt x="327" y="416"/>
                  </a:cubicBezTo>
                  <a:cubicBezTo>
                    <a:pt x="330" y="413"/>
                    <a:pt x="327" y="414"/>
                    <a:pt x="325" y="412"/>
                  </a:cubicBezTo>
                  <a:cubicBezTo>
                    <a:pt x="329" y="409"/>
                    <a:pt x="336" y="408"/>
                    <a:pt x="336" y="400"/>
                  </a:cubicBezTo>
                  <a:close/>
                  <a:moveTo>
                    <a:pt x="804" y="1440"/>
                  </a:moveTo>
                  <a:cubicBezTo>
                    <a:pt x="798" y="1440"/>
                    <a:pt x="786" y="1438"/>
                    <a:pt x="780" y="1440"/>
                  </a:cubicBezTo>
                  <a:cubicBezTo>
                    <a:pt x="783" y="1444"/>
                    <a:pt x="786" y="1445"/>
                    <a:pt x="789" y="1448"/>
                  </a:cubicBezTo>
                  <a:cubicBezTo>
                    <a:pt x="779" y="1444"/>
                    <a:pt x="803" y="1460"/>
                    <a:pt x="805" y="1453"/>
                  </a:cubicBezTo>
                  <a:cubicBezTo>
                    <a:pt x="794" y="1444"/>
                    <a:pt x="811" y="1452"/>
                    <a:pt x="814" y="1444"/>
                  </a:cubicBezTo>
                  <a:cubicBezTo>
                    <a:pt x="811" y="1441"/>
                    <a:pt x="799" y="1444"/>
                    <a:pt x="804" y="144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2" name="Freeform 8" descr="© INSCALE GmbH, 15.06.2010"/>
            <p:cNvSpPr>
              <a:spLocks noEditPoints="1"/>
            </p:cNvSpPr>
            <p:nvPr/>
          </p:nvSpPr>
          <p:spPr bwMode="gray">
            <a:xfrm>
              <a:off x="2804400" y="1911431"/>
              <a:ext cx="3530223" cy="3535200"/>
            </a:xfrm>
            <a:custGeom>
              <a:avLst/>
              <a:gdLst/>
              <a:ahLst/>
              <a:cxnLst>
                <a:cxn ang="0">
                  <a:pos x="43" y="519"/>
                </a:cxn>
                <a:cxn ang="0">
                  <a:pos x="688" y="16"/>
                </a:cxn>
                <a:cxn ang="0">
                  <a:pos x="710" y="20"/>
                </a:cxn>
                <a:cxn ang="0">
                  <a:pos x="799" y="22"/>
                </a:cxn>
                <a:cxn ang="0">
                  <a:pos x="581" y="42"/>
                </a:cxn>
                <a:cxn ang="0">
                  <a:pos x="530" y="61"/>
                </a:cxn>
                <a:cxn ang="0">
                  <a:pos x="991" y="49"/>
                </a:cxn>
                <a:cxn ang="0">
                  <a:pos x="372" y="115"/>
                </a:cxn>
                <a:cxn ang="0">
                  <a:pos x="428" y="107"/>
                </a:cxn>
                <a:cxn ang="0">
                  <a:pos x="818" y="92"/>
                </a:cxn>
                <a:cxn ang="0">
                  <a:pos x="1055" y="192"/>
                </a:cxn>
                <a:cxn ang="0">
                  <a:pos x="825" y="120"/>
                </a:cxn>
                <a:cxn ang="0">
                  <a:pos x="386" y="131"/>
                </a:cxn>
                <a:cxn ang="0">
                  <a:pos x="360" y="122"/>
                </a:cxn>
                <a:cxn ang="0">
                  <a:pos x="307" y="157"/>
                </a:cxn>
                <a:cxn ang="0">
                  <a:pos x="1281" y="215"/>
                </a:cxn>
                <a:cxn ang="0">
                  <a:pos x="262" y="197"/>
                </a:cxn>
                <a:cxn ang="0">
                  <a:pos x="342" y="207"/>
                </a:cxn>
                <a:cxn ang="0">
                  <a:pos x="515" y="222"/>
                </a:cxn>
                <a:cxn ang="0">
                  <a:pos x="1092" y="232"/>
                </a:cxn>
                <a:cxn ang="0">
                  <a:pos x="1054" y="395"/>
                </a:cxn>
                <a:cxn ang="0">
                  <a:pos x="286" y="259"/>
                </a:cxn>
                <a:cxn ang="0">
                  <a:pos x="422" y="400"/>
                </a:cxn>
                <a:cxn ang="0">
                  <a:pos x="139" y="360"/>
                </a:cxn>
                <a:cxn ang="0">
                  <a:pos x="735" y="383"/>
                </a:cxn>
                <a:cxn ang="0">
                  <a:pos x="401" y="453"/>
                </a:cxn>
                <a:cxn ang="0">
                  <a:pos x="1275" y="515"/>
                </a:cxn>
                <a:cxn ang="0">
                  <a:pos x="965" y="472"/>
                </a:cxn>
                <a:cxn ang="0">
                  <a:pos x="1457" y="507"/>
                </a:cxn>
                <a:cxn ang="0">
                  <a:pos x="1123" y="716"/>
                </a:cxn>
                <a:cxn ang="0">
                  <a:pos x="1284" y="635"/>
                </a:cxn>
                <a:cxn ang="0">
                  <a:pos x="109" y="683"/>
                </a:cxn>
                <a:cxn ang="0">
                  <a:pos x="320" y="836"/>
                </a:cxn>
                <a:cxn ang="0">
                  <a:pos x="942" y="737"/>
                </a:cxn>
                <a:cxn ang="0">
                  <a:pos x="1520" y="791"/>
                </a:cxn>
                <a:cxn ang="0">
                  <a:pos x="1506" y="837"/>
                </a:cxn>
                <a:cxn ang="0">
                  <a:pos x="1392" y="910"/>
                </a:cxn>
                <a:cxn ang="0">
                  <a:pos x="1322" y="936"/>
                </a:cxn>
                <a:cxn ang="0">
                  <a:pos x="497" y="992"/>
                </a:cxn>
                <a:cxn ang="0">
                  <a:pos x="637" y="1004"/>
                </a:cxn>
                <a:cxn ang="0">
                  <a:pos x="75" y="1026"/>
                </a:cxn>
                <a:cxn ang="0">
                  <a:pos x="155" y="1216"/>
                </a:cxn>
                <a:cxn ang="0">
                  <a:pos x="1376" y="1175"/>
                </a:cxn>
                <a:cxn ang="0">
                  <a:pos x="187" y="1148"/>
                </a:cxn>
                <a:cxn ang="0">
                  <a:pos x="163" y="1223"/>
                </a:cxn>
                <a:cxn ang="0">
                  <a:pos x="363" y="1201"/>
                </a:cxn>
                <a:cxn ang="0">
                  <a:pos x="535" y="1295"/>
                </a:cxn>
                <a:cxn ang="0">
                  <a:pos x="170" y="1239"/>
                </a:cxn>
                <a:cxn ang="0">
                  <a:pos x="195" y="1266"/>
                </a:cxn>
                <a:cxn ang="0">
                  <a:pos x="224" y="1300"/>
                </a:cxn>
                <a:cxn ang="0">
                  <a:pos x="309" y="1356"/>
                </a:cxn>
                <a:cxn ang="0">
                  <a:pos x="1151" y="1402"/>
                </a:cxn>
                <a:cxn ang="0">
                  <a:pos x="618" y="1375"/>
                </a:cxn>
                <a:cxn ang="0">
                  <a:pos x="956" y="1397"/>
                </a:cxn>
                <a:cxn ang="0">
                  <a:pos x="1038" y="1391"/>
                </a:cxn>
                <a:cxn ang="0">
                  <a:pos x="697" y="1413"/>
                </a:cxn>
                <a:cxn ang="0">
                  <a:pos x="987" y="1439"/>
                </a:cxn>
                <a:cxn ang="0">
                  <a:pos x="513" y="1480"/>
                </a:cxn>
                <a:cxn ang="0">
                  <a:pos x="749" y="1462"/>
                </a:cxn>
                <a:cxn ang="0">
                  <a:pos x="975" y="1464"/>
                </a:cxn>
                <a:cxn ang="0">
                  <a:pos x="782" y="1475"/>
                </a:cxn>
                <a:cxn ang="0">
                  <a:pos x="738" y="1484"/>
                </a:cxn>
                <a:cxn ang="0">
                  <a:pos x="845" y="1510"/>
                </a:cxn>
              </a:cxnLst>
              <a:rect l="0" t="0" r="r" b="b"/>
              <a:pathLst>
                <a:path w="1525" h="1529">
                  <a:moveTo>
                    <a:pt x="760" y="11"/>
                  </a:moveTo>
                  <a:cubicBezTo>
                    <a:pt x="764" y="10"/>
                    <a:pt x="762" y="3"/>
                    <a:pt x="767" y="3"/>
                  </a:cubicBezTo>
                  <a:cubicBezTo>
                    <a:pt x="772" y="2"/>
                    <a:pt x="769" y="11"/>
                    <a:pt x="774" y="8"/>
                  </a:cubicBezTo>
                  <a:cubicBezTo>
                    <a:pt x="798" y="0"/>
                    <a:pt x="832" y="6"/>
                    <a:pt x="860" y="10"/>
                  </a:cubicBezTo>
                  <a:cubicBezTo>
                    <a:pt x="920" y="18"/>
                    <a:pt x="979" y="31"/>
                    <a:pt x="1027" y="50"/>
                  </a:cubicBezTo>
                  <a:cubicBezTo>
                    <a:pt x="1077" y="70"/>
                    <a:pt x="1124" y="92"/>
                    <a:pt x="1166" y="119"/>
                  </a:cubicBezTo>
                  <a:cubicBezTo>
                    <a:pt x="1181" y="129"/>
                    <a:pt x="1197" y="136"/>
                    <a:pt x="1209" y="145"/>
                  </a:cubicBezTo>
                  <a:cubicBezTo>
                    <a:pt x="1217" y="151"/>
                    <a:pt x="1224" y="160"/>
                    <a:pt x="1232" y="167"/>
                  </a:cubicBezTo>
                  <a:cubicBezTo>
                    <a:pt x="1281" y="205"/>
                    <a:pt x="1322" y="252"/>
                    <a:pt x="1362" y="301"/>
                  </a:cubicBezTo>
                  <a:cubicBezTo>
                    <a:pt x="1369" y="310"/>
                    <a:pt x="1378" y="316"/>
                    <a:pt x="1383" y="323"/>
                  </a:cubicBezTo>
                  <a:cubicBezTo>
                    <a:pt x="1388" y="331"/>
                    <a:pt x="1392" y="340"/>
                    <a:pt x="1398" y="348"/>
                  </a:cubicBezTo>
                  <a:cubicBezTo>
                    <a:pt x="1468" y="449"/>
                    <a:pt x="1525" y="587"/>
                    <a:pt x="1522" y="761"/>
                  </a:cubicBezTo>
                  <a:cubicBezTo>
                    <a:pt x="1522" y="773"/>
                    <a:pt x="1525" y="784"/>
                    <a:pt x="1524" y="795"/>
                  </a:cubicBezTo>
                  <a:cubicBezTo>
                    <a:pt x="1524" y="805"/>
                    <a:pt x="1520" y="815"/>
                    <a:pt x="1518" y="826"/>
                  </a:cubicBezTo>
                  <a:cubicBezTo>
                    <a:pt x="1515" y="857"/>
                    <a:pt x="1508" y="890"/>
                    <a:pt x="1502" y="919"/>
                  </a:cubicBezTo>
                  <a:cubicBezTo>
                    <a:pt x="1495" y="950"/>
                    <a:pt x="1489" y="979"/>
                    <a:pt x="1481" y="1007"/>
                  </a:cubicBezTo>
                  <a:cubicBezTo>
                    <a:pt x="1478" y="1017"/>
                    <a:pt x="1477" y="1028"/>
                    <a:pt x="1474" y="1037"/>
                  </a:cubicBezTo>
                  <a:cubicBezTo>
                    <a:pt x="1472" y="1045"/>
                    <a:pt x="1468" y="1051"/>
                    <a:pt x="1465" y="1058"/>
                  </a:cubicBezTo>
                  <a:cubicBezTo>
                    <a:pt x="1455" y="1079"/>
                    <a:pt x="1446" y="1102"/>
                    <a:pt x="1436" y="1122"/>
                  </a:cubicBezTo>
                  <a:cubicBezTo>
                    <a:pt x="1414" y="1164"/>
                    <a:pt x="1392" y="1199"/>
                    <a:pt x="1364" y="1233"/>
                  </a:cubicBezTo>
                  <a:cubicBezTo>
                    <a:pt x="1355" y="1245"/>
                    <a:pt x="1347" y="1257"/>
                    <a:pt x="1337" y="1268"/>
                  </a:cubicBezTo>
                  <a:cubicBezTo>
                    <a:pt x="1318" y="1289"/>
                    <a:pt x="1295" y="1305"/>
                    <a:pt x="1274" y="1326"/>
                  </a:cubicBezTo>
                  <a:cubicBezTo>
                    <a:pt x="1232" y="1368"/>
                    <a:pt x="1185" y="1404"/>
                    <a:pt x="1136" y="1434"/>
                  </a:cubicBezTo>
                  <a:cubicBezTo>
                    <a:pt x="1110" y="1450"/>
                    <a:pt x="1082" y="1460"/>
                    <a:pt x="1052" y="1471"/>
                  </a:cubicBezTo>
                  <a:cubicBezTo>
                    <a:pt x="1037" y="1477"/>
                    <a:pt x="1023" y="1484"/>
                    <a:pt x="1008" y="1488"/>
                  </a:cubicBezTo>
                  <a:cubicBezTo>
                    <a:pt x="992" y="1493"/>
                    <a:pt x="976" y="1494"/>
                    <a:pt x="958" y="1499"/>
                  </a:cubicBezTo>
                  <a:cubicBezTo>
                    <a:pt x="948" y="1502"/>
                    <a:pt x="940" y="1508"/>
                    <a:pt x="930" y="1511"/>
                  </a:cubicBezTo>
                  <a:cubicBezTo>
                    <a:pt x="904" y="1518"/>
                    <a:pt x="872" y="1514"/>
                    <a:pt x="846" y="1522"/>
                  </a:cubicBezTo>
                  <a:cubicBezTo>
                    <a:pt x="840" y="1524"/>
                    <a:pt x="835" y="1527"/>
                    <a:pt x="828" y="1528"/>
                  </a:cubicBezTo>
                  <a:cubicBezTo>
                    <a:pt x="823" y="1528"/>
                    <a:pt x="818" y="1526"/>
                    <a:pt x="813" y="1526"/>
                  </a:cubicBezTo>
                  <a:cubicBezTo>
                    <a:pt x="796" y="1525"/>
                    <a:pt x="777" y="1527"/>
                    <a:pt x="758" y="1528"/>
                  </a:cubicBezTo>
                  <a:cubicBezTo>
                    <a:pt x="735" y="1529"/>
                    <a:pt x="713" y="1524"/>
                    <a:pt x="691" y="1523"/>
                  </a:cubicBezTo>
                  <a:cubicBezTo>
                    <a:pt x="683" y="1523"/>
                    <a:pt x="676" y="1525"/>
                    <a:pt x="669" y="1524"/>
                  </a:cubicBezTo>
                  <a:cubicBezTo>
                    <a:pt x="656" y="1523"/>
                    <a:pt x="646" y="1514"/>
                    <a:pt x="635" y="1512"/>
                  </a:cubicBezTo>
                  <a:cubicBezTo>
                    <a:pt x="620" y="1510"/>
                    <a:pt x="607" y="1512"/>
                    <a:pt x="594" y="1511"/>
                  </a:cubicBezTo>
                  <a:cubicBezTo>
                    <a:pt x="571" y="1507"/>
                    <a:pt x="551" y="1496"/>
                    <a:pt x="531" y="1489"/>
                  </a:cubicBezTo>
                  <a:cubicBezTo>
                    <a:pt x="520" y="1486"/>
                    <a:pt x="508" y="1484"/>
                    <a:pt x="497" y="1481"/>
                  </a:cubicBezTo>
                  <a:cubicBezTo>
                    <a:pt x="454" y="1468"/>
                    <a:pt x="414" y="1451"/>
                    <a:pt x="380" y="1429"/>
                  </a:cubicBezTo>
                  <a:cubicBezTo>
                    <a:pt x="363" y="1418"/>
                    <a:pt x="347" y="1404"/>
                    <a:pt x="330" y="1393"/>
                  </a:cubicBezTo>
                  <a:cubicBezTo>
                    <a:pt x="287" y="1366"/>
                    <a:pt x="251" y="1334"/>
                    <a:pt x="216" y="1296"/>
                  </a:cubicBezTo>
                  <a:cubicBezTo>
                    <a:pt x="202" y="1282"/>
                    <a:pt x="187" y="1270"/>
                    <a:pt x="174" y="1252"/>
                  </a:cubicBezTo>
                  <a:cubicBezTo>
                    <a:pt x="169" y="1244"/>
                    <a:pt x="165" y="1234"/>
                    <a:pt x="159" y="1225"/>
                  </a:cubicBezTo>
                  <a:cubicBezTo>
                    <a:pt x="147" y="1209"/>
                    <a:pt x="133" y="1193"/>
                    <a:pt x="123" y="1177"/>
                  </a:cubicBezTo>
                  <a:cubicBezTo>
                    <a:pt x="60" y="1083"/>
                    <a:pt x="16" y="977"/>
                    <a:pt x="6" y="830"/>
                  </a:cubicBezTo>
                  <a:cubicBezTo>
                    <a:pt x="5" y="816"/>
                    <a:pt x="0" y="804"/>
                    <a:pt x="0" y="791"/>
                  </a:cubicBezTo>
                  <a:cubicBezTo>
                    <a:pt x="0" y="782"/>
                    <a:pt x="4" y="772"/>
                    <a:pt x="5" y="762"/>
                  </a:cubicBezTo>
                  <a:cubicBezTo>
                    <a:pt x="11" y="698"/>
                    <a:pt x="14" y="634"/>
                    <a:pt x="27" y="577"/>
                  </a:cubicBezTo>
                  <a:cubicBezTo>
                    <a:pt x="29" y="567"/>
                    <a:pt x="29" y="558"/>
                    <a:pt x="31" y="549"/>
                  </a:cubicBezTo>
                  <a:cubicBezTo>
                    <a:pt x="34" y="539"/>
                    <a:pt x="40" y="529"/>
                    <a:pt x="43" y="519"/>
                  </a:cubicBezTo>
                  <a:cubicBezTo>
                    <a:pt x="65" y="448"/>
                    <a:pt x="100" y="386"/>
                    <a:pt x="137" y="330"/>
                  </a:cubicBezTo>
                  <a:cubicBezTo>
                    <a:pt x="170" y="280"/>
                    <a:pt x="209" y="240"/>
                    <a:pt x="252" y="202"/>
                  </a:cubicBezTo>
                  <a:cubicBezTo>
                    <a:pt x="266" y="190"/>
                    <a:pt x="282" y="179"/>
                    <a:pt x="296" y="166"/>
                  </a:cubicBezTo>
                  <a:cubicBezTo>
                    <a:pt x="303" y="159"/>
                    <a:pt x="307" y="151"/>
                    <a:pt x="315" y="145"/>
                  </a:cubicBezTo>
                  <a:cubicBezTo>
                    <a:pt x="323" y="139"/>
                    <a:pt x="332" y="137"/>
                    <a:pt x="341" y="132"/>
                  </a:cubicBezTo>
                  <a:cubicBezTo>
                    <a:pt x="354" y="124"/>
                    <a:pt x="367" y="114"/>
                    <a:pt x="380" y="106"/>
                  </a:cubicBezTo>
                  <a:cubicBezTo>
                    <a:pt x="419" y="82"/>
                    <a:pt x="466" y="61"/>
                    <a:pt x="514" y="46"/>
                  </a:cubicBezTo>
                  <a:cubicBezTo>
                    <a:pt x="531" y="40"/>
                    <a:pt x="546" y="33"/>
                    <a:pt x="563" y="29"/>
                  </a:cubicBezTo>
                  <a:cubicBezTo>
                    <a:pt x="605" y="19"/>
                    <a:pt x="652" y="8"/>
                    <a:pt x="702" y="5"/>
                  </a:cubicBezTo>
                  <a:cubicBezTo>
                    <a:pt x="711" y="5"/>
                    <a:pt x="721" y="5"/>
                    <a:pt x="731" y="3"/>
                  </a:cubicBezTo>
                  <a:cubicBezTo>
                    <a:pt x="741" y="1"/>
                    <a:pt x="752" y="5"/>
                    <a:pt x="760" y="11"/>
                  </a:cubicBezTo>
                  <a:close/>
                  <a:moveTo>
                    <a:pt x="765" y="11"/>
                  </a:moveTo>
                  <a:cubicBezTo>
                    <a:pt x="767" y="11"/>
                    <a:pt x="769" y="11"/>
                    <a:pt x="770" y="9"/>
                  </a:cubicBezTo>
                  <a:cubicBezTo>
                    <a:pt x="768" y="9"/>
                    <a:pt x="769" y="6"/>
                    <a:pt x="767" y="5"/>
                  </a:cubicBezTo>
                  <a:cubicBezTo>
                    <a:pt x="766" y="7"/>
                    <a:pt x="764" y="8"/>
                    <a:pt x="765" y="11"/>
                  </a:cubicBezTo>
                  <a:close/>
                  <a:moveTo>
                    <a:pt x="737" y="6"/>
                  </a:moveTo>
                  <a:cubicBezTo>
                    <a:pt x="736" y="6"/>
                    <a:pt x="735" y="6"/>
                    <a:pt x="735" y="7"/>
                  </a:cubicBezTo>
                  <a:cubicBezTo>
                    <a:pt x="736" y="7"/>
                    <a:pt x="737" y="7"/>
                    <a:pt x="737" y="6"/>
                  </a:cubicBezTo>
                  <a:close/>
                  <a:moveTo>
                    <a:pt x="800" y="6"/>
                  </a:moveTo>
                  <a:cubicBezTo>
                    <a:pt x="790" y="5"/>
                    <a:pt x="794" y="9"/>
                    <a:pt x="800" y="6"/>
                  </a:cubicBezTo>
                  <a:close/>
                  <a:moveTo>
                    <a:pt x="744" y="7"/>
                  </a:moveTo>
                  <a:cubicBezTo>
                    <a:pt x="742" y="8"/>
                    <a:pt x="738" y="6"/>
                    <a:pt x="738" y="8"/>
                  </a:cubicBezTo>
                  <a:cubicBezTo>
                    <a:pt x="740" y="8"/>
                    <a:pt x="744" y="9"/>
                    <a:pt x="744" y="7"/>
                  </a:cubicBezTo>
                  <a:close/>
                  <a:moveTo>
                    <a:pt x="792" y="7"/>
                  </a:moveTo>
                  <a:cubicBezTo>
                    <a:pt x="790" y="8"/>
                    <a:pt x="785" y="6"/>
                    <a:pt x="785" y="8"/>
                  </a:cubicBezTo>
                  <a:cubicBezTo>
                    <a:pt x="787" y="8"/>
                    <a:pt x="791" y="9"/>
                    <a:pt x="792" y="7"/>
                  </a:cubicBezTo>
                  <a:close/>
                  <a:moveTo>
                    <a:pt x="727" y="8"/>
                  </a:moveTo>
                  <a:cubicBezTo>
                    <a:pt x="726" y="8"/>
                    <a:pt x="725" y="8"/>
                    <a:pt x="725" y="9"/>
                  </a:cubicBezTo>
                  <a:cubicBezTo>
                    <a:pt x="726" y="9"/>
                    <a:pt x="727" y="9"/>
                    <a:pt x="727" y="8"/>
                  </a:cubicBezTo>
                  <a:close/>
                  <a:moveTo>
                    <a:pt x="747" y="8"/>
                  </a:moveTo>
                  <a:cubicBezTo>
                    <a:pt x="746" y="8"/>
                    <a:pt x="745" y="8"/>
                    <a:pt x="745" y="9"/>
                  </a:cubicBezTo>
                  <a:cubicBezTo>
                    <a:pt x="745" y="9"/>
                    <a:pt x="747" y="9"/>
                    <a:pt x="747" y="8"/>
                  </a:cubicBezTo>
                  <a:close/>
                  <a:moveTo>
                    <a:pt x="784" y="8"/>
                  </a:moveTo>
                  <a:cubicBezTo>
                    <a:pt x="783" y="8"/>
                    <a:pt x="781" y="8"/>
                    <a:pt x="781" y="9"/>
                  </a:cubicBezTo>
                  <a:cubicBezTo>
                    <a:pt x="782" y="9"/>
                    <a:pt x="784" y="9"/>
                    <a:pt x="784" y="8"/>
                  </a:cubicBezTo>
                  <a:close/>
                  <a:moveTo>
                    <a:pt x="748" y="10"/>
                  </a:moveTo>
                  <a:cubicBezTo>
                    <a:pt x="747" y="10"/>
                    <a:pt x="748" y="11"/>
                    <a:pt x="748" y="10"/>
                  </a:cubicBezTo>
                  <a:close/>
                  <a:moveTo>
                    <a:pt x="778" y="10"/>
                  </a:moveTo>
                  <a:cubicBezTo>
                    <a:pt x="778" y="10"/>
                    <a:pt x="779" y="11"/>
                    <a:pt x="778" y="10"/>
                  </a:cubicBezTo>
                  <a:close/>
                  <a:moveTo>
                    <a:pt x="688" y="10"/>
                  </a:moveTo>
                  <a:cubicBezTo>
                    <a:pt x="686" y="11"/>
                    <a:pt x="682" y="9"/>
                    <a:pt x="682" y="11"/>
                  </a:cubicBezTo>
                  <a:cubicBezTo>
                    <a:pt x="684" y="10"/>
                    <a:pt x="688" y="12"/>
                    <a:pt x="688" y="10"/>
                  </a:cubicBezTo>
                  <a:close/>
                  <a:moveTo>
                    <a:pt x="841" y="11"/>
                  </a:moveTo>
                  <a:cubicBezTo>
                    <a:pt x="836" y="10"/>
                    <a:pt x="840" y="14"/>
                    <a:pt x="841" y="11"/>
                  </a:cubicBezTo>
                  <a:close/>
                  <a:moveTo>
                    <a:pt x="857" y="12"/>
                  </a:moveTo>
                  <a:cubicBezTo>
                    <a:pt x="856" y="12"/>
                    <a:pt x="854" y="12"/>
                    <a:pt x="854" y="13"/>
                  </a:cubicBezTo>
                  <a:cubicBezTo>
                    <a:pt x="855" y="13"/>
                    <a:pt x="857" y="13"/>
                    <a:pt x="857" y="12"/>
                  </a:cubicBezTo>
                  <a:close/>
                  <a:moveTo>
                    <a:pt x="688" y="16"/>
                  </a:moveTo>
                  <a:cubicBezTo>
                    <a:pt x="680" y="15"/>
                    <a:pt x="684" y="19"/>
                    <a:pt x="688" y="16"/>
                  </a:cubicBezTo>
                  <a:close/>
                  <a:moveTo>
                    <a:pt x="678" y="17"/>
                  </a:moveTo>
                  <a:cubicBezTo>
                    <a:pt x="676" y="17"/>
                    <a:pt x="671" y="16"/>
                    <a:pt x="671" y="18"/>
                  </a:cubicBezTo>
                  <a:cubicBezTo>
                    <a:pt x="673" y="17"/>
                    <a:pt x="677" y="19"/>
                    <a:pt x="678" y="17"/>
                  </a:cubicBezTo>
                  <a:close/>
                  <a:moveTo>
                    <a:pt x="842" y="17"/>
                  </a:moveTo>
                  <a:cubicBezTo>
                    <a:pt x="836" y="16"/>
                    <a:pt x="840" y="20"/>
                    <a:pt x="842" y="17"/>
                  </a:cubicBezTo>
                  <a:close/>
                  <a:moveTo>
                    <a:pt x="664" y="19"/>
                  </a:moveTo>
                  <a:cubicBezTo>
                    <a:pt x="674" y="17"/>
                    <a:pt x="664" y="18"/>
                    <a:pt x="658" y="19"/>
                  </a:cubicBezTo>
                  <a:cubicBezTo>
                    <a:pt x="655" y="19"/>
                    <a:pt x="652" y="18"/>
                    <a:pt x="651" y="21"/>
                  </a:cubicBezTo>
                  <a:cubicBezTo>
                    <a:pt x="656" y="20"/>
                    <a:pt x="660" y="19"/>
                    <a:pt x="664" y="19"/>
                  </a:cubicBezTo>
                  <a:close/>
                  <a:moveTo>
                    <a:pt x="700" y="19"/>
                  </a:moveTo>
                  <a:cubicBezTo>
                    <a:pt x="699" y="18"/>
                    <a:pt x="700" y="19"/>
                    <a:pt x="700" y="19"/>
                  </a:cubicBezTo>
                  <a:close/>
                  <a:moveTo>
                    <a:pt x="698" y="81"/>
                  </a:moveTo>
                  <a:cubicBezTo>
                    <a:pt x="716" y="81"/>
                    <a:pt x="734" y="81"/>
                    <a:pt x="751" y="81"/>
                  </a:cubicBezTo>
                  <a:cubicBezTo>
                    <a:pt x="753" y="60"/>
                    <a:pt x="757" y="36"/>
                    <a:pt x="759" y="18"/>
                  </a:cubicBezTo>
                  <a:cubicBezTo>
                    <a:pt x="733" y="34"/>
                    <a:pt x="714" y="56"/>
                    <a:pt x="698" y="81"/>
                  </a:cubicBezTo>
                  <a:close/>
                  <a:moveTo>
                    <a:pt x="852" y="19"/>
                  </a:moveTo>
                  <a:cubicBezTo>
                    <a:pt x="852" y="19"/>
                    <a:pt x="852" y="19"/>
                    <a:pt x="852" y="20"/>
                  </a:cubicBezTo>
                  <a:cubicBezTo>
                    <a:pt x="870" y="21"/>
                    <a:pt x="885" y="24"/>
                    <a:pt x="901" y="26"/>
                  </a:cubicBezTo>
                  <a:moveTo>
                    <a:pt x="901" y="26"/>
                  </a:moveTo>
                  <a:cubicBezTo>
                    <a:pt x="902" y="29"/>
                    <a:pt x="906" y="25"/>
                    <a:pt x="901" y="26"/>
                  </a:cubicBezTo>
                  <a:moveTo>
                    <a:pt x="901" y="26"/>
                  </a:moveTo>
                  <a:cubicBezTo>
                    <a:pt x="901" y="26"/>
                    <a:pt x="901" y="26"/>
                    <a:pt x="901" y="25"/>
                  </a:cubicBezTo>
                  <a:cubicBezTo>
                    <a:pt x="887" y="21"/>
                    <a:pt x="870" y="20"/>
                    <a:pt x="852" y="19"/>
                  </a:cubicBezTo>
                  <a:moveTo>
                    <a:pt x="852" y="19"/>
                  </a:moveTo>
                  <a:cubicBezTo>
                    <a:pt x="846" y="16"/>
                    <a:pt x="842" y="20"/>
                    <a:pt x="852" y="19"/>
                  </a:cubicBezTo>
                  <a:moveTo>
                    <a:pt x="693" y="19"/>
                  </a:moveTo>
                  <a:cubicBezTo>
                    <a:pt x="683" y="17"/>
                    <a:pt x="687" y="22"/>
                    <a:pt x="693" y="19"/>
                  </a:cubicBezTo>
                  <a:close/>
                  <a:moveTo>
                    <a:pt x="751" y="20"/>
                  </a:moveTo>
                  <a:cubicBezTo>
                    <a:pt x="751" y="19"/>
                    <a:pt x="752" y="20"/>
                    <a:pt x="751" y="20"/>
                  </a:cubicBezTo>
                  <a:close/>
                  <a:moveTo>
                    <a:pt x="754" y="81"/>
                  </a:moveTo>
                  <a:cubicBezTo>
                    <a:pt x="762" y="81"/>
                    <a:pt x="770" y="81"/>
                    <a:pt x="778" y="81"/>
                  </a:cubicBezTo>
                  <a:cubicBezTo>
                    <a:pt x="774" y="59"/>
                    <a:pt x="781" y="26"/>
                    <a:pt x="762" y="19"/>
                  </a:cubicBezTo>
                  <a:cubicBezTo>
                    <a:pt x="759" y="39"/>
                    <a:pt x="756" y="59"/>
                    <a:pt x="754" y="81"/>
                  </a:cubicBezTo>
                  <a:close/>
                  <a:moveTo>
                    <a:pt x="826" y="19"/>
                  </a:moveTo>
                  <a:cubicBezTo>
                    <a:pt x="820" y="18"/>
                    <a:pt x="824" y="22"/>
                    <a:pt x="826" y="19"/>
                  </a:cubicBezTo>
                  <a:close/>
                  <a:moveTo>
                    <a:pt x="641" y="21"/>
                  </a:moveTo>
                  <a:cubicBezTo>
                    <a:pt x="619" y="23"/>
                    <a:pt x="596" y="25"/>
                    <a:pt x="580" y="33"/>
                  </a:cubicBezTo>
                  <a:moveTo>
                    <a:pt x="580" y="33"/>
                  </a:moveTo>
                  <a:cubicBezTo>
                    <a:pt x="576" y="32"/>
                    <a:pt x="579" y="36"/>
                    <a:pt x="580" y="33"/>
                  </a:cubicBezTo>
                  <a:moveTo>
                    <a:pt x="580" y="33"/>
                  </a:moveTo>
                  <a:cubicBezTo>
                    <a:pt x="600" y="29"/>
                    <a:pt x="622" y="26"/>
                    <a:pt x="641" y="21"/>
                  </a:cubicBezTo>
                  <a:moveTo>
                    <a:pt x="641" y="21"/>
                  </a:moveTo>
                  <a:cubicBezTo>
                    <a:pt x="646" y="22"/>
                    <a:pt x="642" y="18"/>
                    <a:pt x="641" y="21"/>
                  </a:cubicBezTo>
                  <a:moveTo>
                    <a:pt x="632" y="29"/>
                  </a:moveTo>
                  <a:cubicBezTo>
                    <a:pt x="649" y="25"/>
                    <a:pt x="668" y="24"/>
                    <a:pt x="684" y="20"/>
                  </a:cubicBezTo>
                  <a:cubicBezTo>
                    <a:pt x="666" y="22"/>
                    <a:pt x="644" y="21"/>
                    <a:pt x="632" y="29"/>
                  </a:cubicBezTo>
                  <a:close/>
                  <a:moveTo>
                    <a:pt x="710" y="20"/>
                  </a:moveTo>
                  <a:cubicBezTo>
                    <a:pt x="709" y="20"/>
                    <a:pt x="707" y="19"/>
                    <a:pt x="707" y="21"/>
                  </a:cubicBezTo>
                  <a:cubicBezTo>
                    <a:pt x="708" y="20"/>
                    <a:pt x="710" y="21"/>
                    <a:pt x="710" y="20"/>
                  </a:cubicBezTo>
                  <a:close/>
                  <a:moveTo>
                    <a:pt x="726" y="21"/>
                  </a:moveTo>
                  <a:cubicBezTo>
                    <a:pt x="725" y="20"/>
                    <a:pt x="726" y="21"/>
                    <a:pt x="726" y="21"/>
                  </a:cubicBezTo>
                  <a:close/>
                  <a:moveTo>
                    <a:pt x="739" y="21"/>
                  </a:moveTo>
                  <a:cubicBezTo>
                    <a:pt x="739" y="20"/>
                    <a:pt x="740" y="21"/>
                    <a:pt x="739" y="21"/>
                  </a:cubicBezTo>
                  <a:close/>
                  <a:moveTo>
                    <a:pt x="749" y="21"/>
                  </a:moveTo>
                  <a:cubicBezTo>
                    <a:pt x="725" y="27"/>
                    <a:pt x="705" y="37"/>
                    <a:pt x="686" y="48"/>
                  </a:cubicBezTo>
                  <a:cubicBezTo>
                    <a:pt x="681" y="59"/>
                    <a:pt x="675" y="70"/>
                    <a:pt x="672" y="82"/>
                  </a:cubicBezTo>
                  <a:cubicBezTo>
                    <a:pt x="679" y="82"/>
                    <a:pt x="686" y="82"/>
                    <a:pt x="693" y="82"/>
                  </a:cubicBezTo>
                  <a:cubicBezTo>
                    <a:pt x="709" y="59"/>
                    <a:pt x="727" y="38"/>
                    <a:pt x="749" y="21"/>
                  </a:cubicBezTo>
                  <a:moveTo>
                    <a:pt x="749" y="21"/>
                  </a:moveTo>
                  <a:cubicBezTo>
                    <a:pt x="753" y="22"/>
                    <a:pt x="749" y="18"/>
                    <a:pt x="749" y="21"/>
                  </a:cubicBezTo>
                  <a:moveTo>
                    <a:pt x="793" y="21"/>
                  </a:moveTo>
                  <a:cubicBezTo>
                    <a:pt x="792" y="20"/>
                    <a:pt x="793" y="21"/>
                    <a:pt x="793" y="21"/>
                  </a:cubicBezTo>
                  <a:close/>
                  <a:moveTo>
                    <a:pt x="810" y="20"/>
                  </a:moveTo>
                  <a:cubicBezTo>
                    <a:pt x="809" y="20"/>
                    <a:pt x="808" y="20"/>
                    <a:pt x="808" y="21"/>
                  </a:cubicBezTo>
                  <a:cubicBezTo>
                    <a:pt x="809" y="20"/>
                    <a:pt x="810" y="21"/>
                    <a:pt x="810" y="20"/>
                  </a:cubicBezTo>
                  <a:close/>
                  <a:moveTo>
                    <a:pt x="837" y="21"/>
                  </a:moveTo>
                  <a:cubicBezTo>
                    <a:pt x="837" y="22"/>
                    <a:pt x="839" y="22"/>
                    <a:pt x="839" y="21"/>
                  </a:cubicBezTo>
                  <a:cubicBezTo>
                    <a:pt x="834" y="18"/>
                    <a:pt x="826" y="21"/>
                    <a:pt x="837" y="21"/>
                  </a:cubicBezTo>
                  <a:close/>
                  <a:moveTo>
                    <a:pt x="699" y="22"/>
                  </a:moveTo>
                  <a:cubicBezTo>
                    <a:pt x="667" y="27"/>
                    <a:pt x="629" y="26"/>
                    <a:pt x="610" y="45"/>
                  </a:cubicBezTo>
                  <a:moveTo>
                    <a:pt x="610" y="45"/>
                  </a:moveTo>
                  <a:cubicBezTo>
                    <a:pt x="606" y="44"/>
                    <a:pt x="610" y="47"/>
                    <a:pt x="610" y="45"/>
                  </a:cubicBezTo>
                  <a:moveTo>
                    <a:pt x="699" y="22"/>
                  </a:moveTo>
                  <a:cubicBezTo>
                    <a:pt x="668" y="28"/>
                    <a:pt x="639" y="36"/>
                    <a:pt x="610" y="45"/>
                  </a:cubicBezTo>
                  <a:moveTo>
                    <a:pt x="699" y="22"/>
                  </a:moveTo>
                  <a:cubicBezTo>
                    <a:pt x="703" y="22"/>
                    <a:pt x="699" y="19"/>
                    <a:pt x="699" y="22"/>
                  </a:cubicBezTo>
                  <a:moveTo>
                    <a:pt x="720" y="22"/>
                  </a:moveTo>
                  <a:cubicBezTo>
                    <a:pt x="713" y="23"/>
                    <a:pt x="705" y="22"/>
                    <a:pt x="702" y="26"/>
                  </a:cubicBezTo>
                  <a:cubicBezTo>
                    <a:pt x="708" y="25"/>
                    <a:pt x="714" y="24"/>
                    <a:pt x="720" y="22"/>
                  </a:cubicBezTo>
                  <a:moveTo>
                    <a:pt x="720" y="22"/>
                  </a:moveTo>
                  <a:cubicBezTo>
                    <a:pt x="725" y="23"/>
                    <a:pt x="721" y="19"/>
                    <a:pt x="720" y="22"/>
                  </a:cubicBezTo>
                  <a:moveTo>
                    <a:pt x="690" y="43"/>
                  </a:moveTo>
                  <a:cubicBezTo>
                    <a:pt x="689" y="43"/>
                    <a:pt x="690" y="44"/>
                    <a:pt x="690" y="43"/>
                  </a:cubicBezTo>
                  <a:moveTo>
                    <a:pt x="690" y="43"/>
                  </a:moveTo>
                  <a:cubicBezTo>
                    <a:pt x="705" y="35"/>
                    <a:pt x="721" y="28"/>
                    <a:pt x="737" y="21"/>
                  </a:cubicBezTo>
                  <a:cubicBezTo>
                    <a:pt x="720" y="26"/>
                    <a:pt x="695" y="25"/>
                    <a:pt x="690" y="43"/>
                  </a:cubicBezTo>
                  <a:moveTo>
                    <a:pt x="812" y="81"/>
                  </a:moveTo>
                  <a:cubicBezTo>
                    <a:pt x="830" y="82"/>
                    <a:pt x="849" y="82"/>
                    <a:pt x="867" y="83"/>
                  </a:cubicBezTo>
                  <a:cubicBezTo>
                    <a:pt x="844" y="58"/>
                    <a:pt x="811" y="35"/>
                    <a:pt x="774" y="21"/>
                  </a:cubicBezTo>
                  <a:cubicBezTo>
                    <a:pt x="788" y="40"/>
                    <a:pt x="803" y="58"/>
                    <a:pt x="812" y="81"/>
                  </a:cubicBezTo>
                  <a:close/>
                  <a:moveTo>
                    <a:pt x="852" y="66"/>
                  </a:moveTo>
                  <a:cubicBezTo>
                    <a:pt x="863" y="75"/>
                    <a:pt x="870" y="86"/>
                    <a:pt x="887" y="84"/>
                  </a:cubicBezTo>
                  <a:cubicBezTo>
                    <a:pt x="882" y="71"/>
                    <a:pt x="874" y="61"/>
                    <a:pt x="867" y="49"/>
                  </a:cubicBezTo>
                  <a:cubicBezTo>
                    <a:pt x="840" y="39"/>
                    <a:pt x="812" y="26"/>
                    <a:pt x="783" y="22"/>
                  </a:cubicBezTo>
                  <a:cubicBezTo>
                    <a:pt x="810" y="32"/>
                    <a:pt x="831" y="48"/>
                    <a:pt x="852" y="66"/>
                  </a:cubicBezTo>
                  <a:close/>
                  <a:moveTo>
                    <a:pt x="799" y="22"/>
                  </a:moveTo>
                  <a:cubicBezTo>
                    <a:pt x="821" y="29"/>
                    <a:pt x="844" y="36"/>
                    <a:pt x="863" y="46"/>
                  </a:cubicBezTo>
                  <a:cubicBezTo>
                    <a:pt x="854" y="26"/>
                    <a:pt x="823" y="27"/>
                    <a:pt x="799" y="22"/>
                  </a:cubicBezTo>
                  <a:moveTo>
                    <a:pt x="799" y="22"/>
                  </a:moveTo>
                  <a:cubicBezTo>
                    <a:pt x="797" y="19"/>
                    <a:pt x="793" y="23"/>
                    <a:pt x="799" y="22"/>
                  </a:cubicBezTo>
                  <a:moveTo>
                    <a:pt x="817" y="21"/>
                  </a:moveTo>
                  <a:cubicBezTo>
                    <a:pt x="811" y="19"/>
                    <a:pt x="815" y="24"/>
                    <a:pt x="817" y="21"/>
                  </a:cubicBezTo>
                  <a:close/>
                  <a:moveTo>
                    <a:pt x="928" y="41"/>
                  </a:moveTo>
                  <a:cubicBezTo>
                    <a:pt x="928" y="44"/>
                    <a:pt x="932" y="40"/>
                    <a:pt x="928" y="41"/>
                  </a:cubicBezTo>
                  <a:moveTo>
                    <a:pt x="928" y="41"/>
                  </a:moveTo>
                  <a:cubicBezTo>
                    <a:pt x="909" y="25"/>
                    <a:pt x="871" y="25"/>
                    <a:pt x="844" y="22"/>
                  </a:cubicBezTo>
                  <a:cubicBezTo>
                    <a:pt x="872" y="28"/>
                    <a:pt x="901" y="33"/>
                    <a:pt x="928" y="41"/>
                  </a:cubicBezTo>
                  <a:moveTo>
                    <a:pt x="901" y="21"/>
                  </a:moveTo>
                  <a:cubicBezTo>
                    <a:pt x="900" y="21"/>
                    <a:pt x="899" y="21"/>
                    <a:pt x="899" y="22"/>
                  </a:cubicBezTo>
                  <a:cubicBezTo>
                    <a:pt x="900" y="21"/>
                    <a:pt x="901" y="22"/>
                    <a:pt x="901" y="21"/>
                  </a:cubicBezTo>
                  <a:close/>
                  <a:moveTo>
                    <a:pt x="847" y="28"/>
                  </a:moveTo>
                  <a:cubicBezTo>
                    <a:pt x="848" y="30"/>
                    <a:pt x="849" y="28"/>
                    <a:pt x="847" y="28"/>
                  </a:cubicBezTo>
                  <a:moveTo>
                    <a:pt x="847" y="28"/>
                  </a:moveTo>
                  <a:cubicBezTo>
                    <a:pt x="842" y="22"/>
                    <a:pt x="827" y="22"/>
                    <a:pt x="818" y="23"/>
                  </a:cubicBezTo>
                  <a:cubicBezTo>
                    <a:pt x="829" y="23"/>
                    <a:pt x="837" y="27"/>
                    <a:pt x="847" y="28"/>
                  </a:cubicBezTo>
                  <a:moveTo>
                    <a:pt x="909" y="22"/>
                  </a:moveTo>
                  <a:cubicBezTo>
                    <a:pt x="904" y="21"/>
                    <a:pt x="908" y="24"/>
                    <a:pt x="909" y="22"/>
                  </a:cubicBezTo>
                  <a:close/>
                  <a:moveTo>
                    <a:pt x="916" y="23"/>
                  </a:moveTo>
                  <a:cubicBezTo>
                    <a:pt x="914" y="23"/>
                    <a:pt x="913" y="22"/>
                    <a:pt x="913" y="23"/>
                  </a:cubicBezTo>
                  <a:cubicBezTo>
                    <a:pt x="914" y="23"/>
                    <a:pt x="915" y="24"/>
                    <a:pt x="916" y="23"/>
                  </a:cubicBezTo>
                  <a:close/>
                  <a:moveTo>
                    <a:pt x="922" y="24"/>
                  </a:moveTo>
                  <a:cubicBezTo>
                    <a:pt x="922" y="25"/>
                    <a:pt x="922" y="25"/>
                    <a:pt x="922" y="25"/>
                  </a:cubicBezTo>
                  <a:cubicBezTo>
                    <a:pt x="927" y="25"/>
                    <a:pt x="928" y="27"/>
                    <a:pt x="932" y="26"/>
                  </a:cubicBezTo>
                  <a:moveTo>
                    <a:pt x="932" y="26"/>
                  </a:moveTo>
                  <a:cubicBezTo>
                    <a:pt x="934" y="29"/>
                    <a:pt x="938" y="25"/>
                    <a:pt x="932" y="26"/>
                  </a:cubicBezTo>
                  <a:moveTo>
                    <a:pt x="932" y="26"/>
                  </a:moveTo>
                  <a:cubicBezTo>
                    <a:pt x="932" y="26"/>
                    <a:pt x="932" y="26"/>
                    <a:pt x="932" y="25"/>
                  </a:cubicBezTo>
                  <a:cubicBezTo>
                    <a:pt x="928" y="26"/>
                    <a:pt x="927" y="24"/>
                    <a:pt x="922" y="24"/>
                  </a:cubicBezTo>
                  <a:moveTo>
                    <a:pt x="922" y="24"/>
                  </a:moveTo>
                  <a:cubicBezTo>
                    <a:pt x="919" y="22"/>
                    <a:pt x="915" y="26"/>
                    <a:pt x="922" y="24"/>
                  </a:cubicBezTo>
                  <a:moveTo>
                    <a:pt x="907" y="25"/>
                  </a:moveTo>
                  <a:cubicBezTo>
                    <a:pt x="907" y="26"/>
                    <a:pt x="907" y="26"/>
                    <a:pt x="907" y="26"/>
                  </a:cubicBezTo>
                  <a:cubicBezTo>
                    <a:pt x="934" y="34"/>
                    <a:pt x="965" y="42"/>
                    <a:pt x="990" y="47"/>
                  </a:cubicBezTo>
                  <a:cubicBezTo>
                    <a:pt x="967" y="36"/>
                    <a:pt x="938" y="29"/>
                    <a:pt x="907" y="25"/>
                  </a:cubicBezTo>
                  <a:moveTo>
                    <a:pt x="907" y="25"/>
                  </a:moveTo>
                  <a:cubicBezTo>
                    <a:pt x="907" y="23"/>
                    <a:pt x="903" y="26"/>
                    <a:pt x="907" y="25"/>
                  </a:cubicBezTo>
                  <a:moveTo>
                    <a:pt x="602" y="50"/>
                  </a:moveTo>
                  <a:cubicBezTo>
                    <a:pt x="598" y="55"/>
                    <a:pt x="592" y="59"/>
                    <a:pt x="587" y="64"/>
                  </a:cubicBezTo>
                  <a:cubicBezTo>
                    <a:pt x="583" y="68"/>
                    <a:pt x="576" y="75"/>
                    <a:pt x="577" y="78"/>
                  </a:cubicBezTo>
                  <a:cubicBezTo>
                    <a:pt x="587" y="77"/>
                    <a:pt x="597" y="71"/>
                    <a:pt x="606" y="66"/>
                  </a:cubicBezTo>
                  <a:cubicBezTo>
                    <a:pt x="631" y="53"/>
                    <a:pt x="656" y="41"/>
                    <a:pt x="683" y="32"/>
                  </a:cubicBezTo>
                  <a:cubicBezTo>
                    <a:pt x="687" y="31"/>
                    <a:pt x="696" y="31"/>
                    <a:pt x="695" y="25"/>
                  </a:cubicBezTo>
                  <a:cubicBezTo>
                    <a:pt x="662" y="32"/>
                    <a:pt x="632" y="41"/>
                    <a:pt x="602" y="50"/>
                  </a:cubicBezTo>
                  <a:close/>
                  <a:moveTo>
                    <a:pt x="530" y="58"/>
                  </a:moveTo>
                  <a:cubicBezTo>
                    <a:pt x="526" y="57"/>
                    <a:pt x="529" y="61"/>
                    <a:pt x="530" y="58"/>
                  </a:cubicBezTo>
                  <a:moveTo>
                    <a:pt x="530" y="58"/>
                  </a:moveTo>
                  <a:cubicBezTo>
                    <a:pt x="546" y="53"/>
                    <a:pt x="563" y="47"/>
                    <a:pt x="581" y="42"/>
                  </a:cubicBezTo>
                  <a:cubicBezTo>
                    <a:pt x="598" y="37"/>
                    <a:pt x="617" y="35"/>
                    <a:pt x="631" y="26"/>
                  </a:cubicBezTo>
                  <a:cubicBezTo>
                    <a:pt x="593" y="33"/>
                    <a:pt x="554" y="38"/>
                    <a:pt x="530" y="58"/>
                  </a:cubicBezTo>
                  <a:moveTo>
                    <a:pt x="969" y="73"/>
                  </a:moveTo>
                  <a:cubicBezTo>
                    <a:pt x="947" y="41"/>
                    <a:pt x="895" y="34"/>
                    <a:pt x="850" y="27"/>
                  </a:cubicBezTo>
                  <a:cubicBezTo>
                    <a:pt x="890" y="42"/>
                    <a:pt x="933" y="54"/>
                    <a:pt x="969" y="73"/>
                  </a:cubicBezTo>
                  <a:close/>
                  <a:moveTo>
                    <a:pt x="939" y="27"/>
                  </a:moveTo>
                  <a:cubicBezTo>
                    <a:pt x="938" y="28"/>
                    <a:pt x="937" y="27"/>
                    <a:pt x="937" y="28"/>
                  </a:cubicBezTo>
                  <a:cubicBezTo>
                    <a:pt x="937" y="28"/>
                    <a:pt x="939" y="28"/>
                    <a:pt x="939" y="27"/>
                  </a:cubicBezTo>
                  <a:close/>
                  <a:moveTo>
                    <a:pt x="574" y="32"/>
                  </a:moveTo>
                  <a:cubicBezTo>
                    <a:pt x="574" y="33"/>
                    <a:pt x="573" y="32"/>
                    <a:pt x="574" y="32"/>
                  </a:cubicBezTo>
                  <a:close/>
                  <a:moveTo>
                    <a:pt x="781" y="81"/>
                  </a:moveTo>
                  <a:cubicBezTo>
                    <a:pt x="790" y="80"/>
                    <a:pt x="801" y="82"/>
                    <a:pt x="808" y="80"/>
                  </a:cubicBezTo>
                  <a:cubicBezTo>
                    <a:pt x="798" y="63"/>
                    <a:pt x="789" y="45"/>
                    <a:pt x="776" y="31"/>
                  </a:cubicBezTo>
                  <a:cubicBezTo>
                    <a:pt x="778" y="48"/>
                    <a:pt x="779" y="65"/>
                    <a:pt x="781" y="81"/>
                  </a:cubicBezTo>
                  <a:close/>
                  <a:moveTo>
                    <a:pt x="526" y="47"/>
                  </a:moveTo>
                  <a:cubicBezTo>
                    <a:pt x="524" y="48"/>
                    <a:pt x="526" y="49"/>
                    <a:pt x="526" y="47"/>
                  </a:cubicBezTo>
                  <a:moveTo>
                    <a:pt x="526" y="47"/>
                  </a:moveTo>
                  <a:cubicBezTo>
                    <a:pt x="543" y="43"/>
                    <a:pt x="560" y="40"/>
                    <a:pt x="573" y="32"/>
                  </a:cubicBezTo>
                  <a:cubicBezTo>
                    <a:pt x="557" y="37"/>
                    <a:pt x="537" y="38"/>
                    <a:pt x="526" y="47"/>
                  </a:cubicBezTo>
                  <a:moveTo>
                    <a:pt x="963" y="32"/>
                  </a:moveTo>
                  <a:cubicBezTo>
                    <a:pt x="962" y="32"/>
                    <a:pt x="961" y="32"/>
                    <a:pt x="961" y="33"/>
                  </a:cubicBezTo>
                  <a:cubicBezTo>
                    <a:pt x="961" y="33"/>
                    <a:pt x="963" y="33"/>
                    <a:pt x="963" y="32"/>
                  </a:cubicBezTo>
                  <a:close/>
                  <a:moveTo>
                    <a:pt x="585" y="80"/>
                  </a:moveTo>
                  <a:cubicBezTo>
                    <a:pt x="601" y="82"/>
                    <a:pt x="616" y="87"/>
                    <a:pt x="632" y="84"/>
                  </a:cubicBezTo>
                  <a:cubicBezTo>
                    <a:pt x="648" y="70"/>
                    <a:pt x="665" y="58"/>
                    <a:pt x="683" y="47"/>
                  </a:cubicBezTo>
                  <a:cubicBezTo>
                    <a:pt x="683" y="42"/>
                    <a:pt x="693" y="36"/>
                    <a:pt x="689" y="33"/>
                  </a:cubicBezTo>
                  <a:cubicBezTo>
                    <a:pt x="652" y="46"/>
                    <a:pt x="617" y="61"/>
                    <a:pt x="585" y="80"/>
                  </a:cubicBezTo>
                  <a:close/>
                  <a:moveTo>
                    <a:pt x="966" y="34"/>
                  </a:moveTo>
                  <a:cubicBezTo>
                    <a:pt x="968" y="37"/>
                    <a:pt x="972" y="33"/>
                    <a:pt x="966" y="34"/>
                  </a:cubicBezTo>
                  <a:moveTo>
                    <a:pt x="966" y="34"/>
                  </a:moveTo>
                  <a:cubicBezTo>
                    <a:pt x="965" y="31"/>
                    <a:pt x="961" y="35"/>
                    <a:pt x="966" y="34"/>
                  </a:cubicBezTo>
                  <a:moveTo>
                    <a:pt x="575" y="35"/>
                  </a:moveTo>
                  <a:cubicBezTo>
                    <a:pt x="574" y="35"/>
                    <a:pt x="575" y="36"/>
                    <a:pt x="575" y="35"/>
                  </a:cubicBezTo>
                  <a:close/>
                  <a:moveTo>
                    <a:pt x="859" y="35"/>
                  </a:moveTo>
                  <a:cubicBezTo>
                    <a:pt x="861" y="40"/>
                    <a:pt x="866" y="43"/>
                    <a:pt x="869" y="48"/>
                  </a:cubicBezTo>
                  <a:cubicBezTo>
                    <a:pt x="878" y="53"/>
                    <a:pt x="889" y="57"/>
                    <a:pt x="900" y="64"/>
                  </a:cubicBezTo>
                  <a:cubicBezTo>
                    <a:pt x="909" y="69"/>
                    <a:pt x="921" y="80"/>
                    <a:pt x="930" y="81"/>
                  </a:cubicBezTo>
                  <a:cubicBezTo>
                    <a:pt x="940" y="82"/>
                    <a:pt x="953" y="76"/>
                    <a:pt x="965" y="73"/>
                  </a:cubicBezTo>
                  <a:cubicBezTo>
                    <a:pt x="931" y="59"/>
                    <a:pt x="898" y="44"/>
                    <a:pt x="859" y="35"/>
                  </a:cubicBezTo>
                  <a:moveTo>
                    <a:pt x="859" y="35"/>
                  </a:moveTo>
                  <a:cubicBezTo>
                    <a:pt x="858" y="34"/>
                    <a:pt x="858" y="35"/>
                    <a:pt x="859" y="35"/>
                  </a:cubicBezTo>
                  <a:moveTo>
                    <a:pt x="993" y="63"/>
                  </a:moveTo>
                  <a:cubicBezTo>
                    <a:pt x="997" y="61"/>
                    <a:pt x="1000" y="59"/>
                    <a:pt x="1001" y="55"/>
                  </a:cubicBezTo>
                  <a:cubicBezTo>
                    <a:pt x="977" y="47"/>
                    <a:pt x="949" y="38"/>
                    <a:pt x="924" y="35"/>
                  </a:cubicBezTo>
                  <a:cubicBezTo>
                    <a:pt x="943" y="48"/>
                    <a:pt x="970" y="54"/>
                    <a:pt x="993" y="63"/>
                  </a:cubicBezTo>
                  <a:close/>
                  <a:moveTo>
                    <a:pt x="973" y="35"/>
                  </a:moveTo>
                  <a:cubicBezTo>
                    <a:pt x="972" y="35"/>
                    <a:pt x="970" y="35"/>
                    <a:pt x="970" y="36"/>
                  </a:cubicBezTo>
                  <a:cubicBezTo>
                    <a:pt x="971" y="36"/>
                    <a:pt x="973" y="36"/>
                    <a:pt x="973" y="35"/>
                  </a:cubicBezTo>
                  <a:close/>
                  <a:moveTo>
                    <a:pt x="530" y="61"/>
                  </a:moveTo>
                  <a:cubicBezTo>
                    <a:pt x="542" y="76"/>
                    <a:pt x="556" y="66"/>
                    <a:pt x="573" y="59"/>
                  </a:cubicBezTo>
                  <a:cubicBezTo>
                    <a:pt x="588" y="53"/>
                    <a:pt x="599" y="49"/>
                    <a:pt x="608" y="42"/>
                  </a:cubicBezTo>
                  <a:cubicBezTo>
                    <a:pt x="611" y="39"/>
                    <a:pt x="617" y="37"/>
                    <a:pt x="614" y="36"/>
                  </a:cubicBezTo>
                  <a:cubicBezTo>
                    <a:pt x="585" y="43"/>
                    <a:pt x="557" y="52"/>
                    <a:pt x="530" y="61"/>
                  </a:cubicBezTo>
                  <a:close/>
                  <a:moveTo>
                    <a:pt x="976" y="36"/>
                  </a:moveTo>
                  <a:cubicBezTo>
                    <a:pt x="975" y="36"/>
                    <a:pt x="974" y="36"/>
                    <a:pt x="974" y="37"/>
                  </a:cubicBezTo>
                  <a:cubicBezTo>
                    <a:pt x="975" y="37"/>
                    <a:pt x="976" y="37"/>
                    <a:pt x="976" y="36"/>
                  </a:cubicBezTo>
                  <a:close/>
                  <a:moveTo>
                    <a:pt x="978" y="38"/>
                  </a:moveTo>
                  <a:cubicBezTo>
                    <a:pt x="978" y="37"/>
                    <a:pt x="979" y="39"/>
                    <a:pt x="978" y="38"/>
                  </a:cubicBezTo>
                  <a:close/>
                  <a:moveTo>
                    <a:pt x="982" y="39"/>
                  </a:moveTo>
                  <a:cubicBezTo>
                    <a:pt x="981" y="38"/>
                    <a:pt x="982" y="39"/>
                    <a:pt x="982" y="39"/>
                  </a:cubicBezTo>
                  <a:close/>
                  <a:moveTo>
                    <a:pt x="931" y="43"/>
                  </a:moveTo>
                  <a:cubicBezTo>
                    <a:pt x="931" y="42"/>
                    <a:pt x="932" y="43"/>
                    <a:pt x="931" y="43"/>
                  </a:cubicBezTo>
                  <a:close/>
                  <a:moveTo>
                    <a:pt x="985" y="43"/>
                  </a:moveTo>
                  <a:cubicBezTo>
                    <a:pt x="984" y="42"/>
                    <a:pt x="985" y="43"/>
                    <a:pt x="985" y="43"/>
                  </a:cubicBezTo>
                  <a:close/>
                  <a:moveTo>
                    <a:pt x="1000" y="48"/>
                  </a:moveTo>
                  <a:cubicBezTo>
                    <a:pt x="997" y="46"/>
                    <a:pt x="991" y="42"/>
                    <a:pt x="987" y="44"/>
                  </a:cubicBezTo>
                  <a:cubicBezTo>
                    <a:pt x="992" y="44"/>
                    <a:pt x="996" y="50"/>
                    <a:pt x="1000" y="48"/>
                  </a:cubicBezTo>
                  <a:close/>
                  <a:moveTo>
                    <a:pt x="489" y="60"/>
                  </a:moveTo>
                  <a:cubicBezTo>
                    <a:pt x="488" y="60"/>
                    <a:pt x="487" y="60"/>
                    <a:pt x="486" y="61"/>
                  </a:cubicBezTo>
                  <a:moveTo>
                    <a:pt x="486" y="61"/>
                  </a:moveTo>
                  <a:cubicBezTo>
                    <a:pt x="485" y="61"/>
                    <a:pt x="485" y="61"/>
                    <a:pt x="485" y="62"/>
                  </a:cubicBezTo>
                  <a:moveTo>
                    <a:pt x="485" y="62"/>
                  </a:moveTo>
                  <a:cubicBezTo>
                    <a:pt x="481" y="61"/>
                    <a:pt x="484" y="65"/>
                    <a:pt x="485" y="62"/>
                  </a:cubicBezTo>
                  <a:moveTo>
                    <a:pt x="485" y="62"/>
                  </a:moveTo>
                  <a:cubicBezTo>
                    <a:pt x="486" y="62"/>
                    <a:pt x="486" y="62"/>
                    <a:pt x="486" y="61"/>
                  </a:cubicBezTo>
                  <a:moveTo>
                    <a:pt x="486" y="61"/>
                  </a:moveTo>
                  <a:cubicBezTo>
                    <a:pt x="488" y="61"/>
                    <a:pt x="489" y="61"/>
                    <a:pt x="489" y="60"/>
                  </a:cubicBezTo>
                  <a:moveTo>
                    <a:pt x="489" y="60"/>
                  </a:moveTo>
                  <a:cubicBezTo>
                    <a:pt x="500" y="55"/>
                    <a:pt x="516" y="55"/>
                    <a:pt x="523" y="46"/>
                  </a:cubicBezTo>
                  <a:cubicBezTo>
                    <a:pt x="511" y="50"/>
                    <a:pt x="500" y="54"/>
                    <a:pt x="489" y="60"/>
                  </a:cubicBezTo>
                  <a:moveTo>
                    <a:pt x="542" y="47"/>
                  </a:moveTo>
                  <a:cubicBezTo>
                    <a:pt x="535" y="47"/>
                    <a:pt x="530" y="50"/>
                    <a:pt x="523" y="51"/>
                  </a:cubicBezTo>
                  <a:cubicBezTo>
                    <a:pt x="523" y="54"/>
                    <a:pt x="523" y="56"/>
                    <a:pt x="524" y="57"/>
                  </a:cubicBezTo>
                  <a:cubicBezTo>
                    <a:pt x="531" y="55"/>
                    <a:pt x="537" y="50"/>
                    <a:pt x="542" y="47"/>
                  </a:cubicBezTo>
                  <a:moveTo>
                    <a:pt x="542" y="47"/>
                  </a:moveTo>
                  <a:cubicBezTo>
                    <a:pt x="546" y="47"/>
                    <a:pt x="542" y="44"/>
                    <a:pt x="542" y="47"/>
                  </a:cubicBezTo>
                  <a:moveTo>
                    <a:pt x="1113" y="98"/>
                  </a:moveTo>
                  <a:cubicBezTo>
                    <a:pt x="1113" y="99"/>
                    <a:pt x="1115" y="99"/>
                    <a:pt x="1115" y="99"/>
                  </a:cubicBezTo>
                  <a:moveTo>
                    <a:pt x="1115" y="99"/>
                  </a:moveTo>
                  <a:cubicBezTo>
                    <a:pt x="1116" y="101"/>
                    <a:pt x="1116" y="99"/>
                    <a:pt x="1115" y="99"/>
                  </a:cubicBezTo>
                  <a:moveTo>
                    <a:pt x="1115" y="99"/>
                  </a:moveTo>
                  <a:cubicBezTo>
                    <a:pt x="1115" y="98"/>
                    <a:pt x="1114" y="99"/>
                    <a:pt x="1113" y="98"/>
                  </a:cubicBezTo>
                  <a:moveTo>
                    <a:pt x="1113" y="98"/>
                  </a:moveTo>
                  <a:cubicBezTo>
                    <a:pt x="1081" y="77"/>
                    <a:pt x="1043" y="57"/>
                    <a:pt x="1002" y="48"/>
                  </a:cubicBezTo>
                  <a:cubicBezTo>
                    <a:pt x="1008" y="57"/>
                    <a:pt x="1020" y="58"/>
                    <a:pt x="1029" y="62"/>
                  </a:cubicBezTo>
                  <a:cubicBezTo>
                    <a:pt x="1057" y="72"/>
                    <a:pt x="1086" y="86"/>
                    <a:pt x="1113" y="98"/>
                  </a:cubicBezTo>
                  <a:moveTo>
                    <a:pt x="991" y="49"/>
                  </a:moveTo>
                  <a:cubicBezTo>
                    <a:pt x="991" y="49"/>
                    <a:pt x="992" y="50"/>
                    <a:pt x="991" y="49"/>
                  </a:cubicBezTo>
                  <a:close/>
                  <a:moveTo>
                    <a:pt x="948" y="50"/>
                  </a:moveTo>
                  <a:cubicBezTo>
                    <a:pt x="957" y="57"/>
                    <a:pt x="965" y="65"/>
                    <a:pt x="974" y="71"/>
                  </a:cubicBezTo>
                  <a:cubicBezTo>
                    <a:pt x="979" y="69"/>
                    <a:pt x="987" y="69"/>
                    <a:pt x="990" y="64"/>
                  </a:cubicBezTo>
                  <a:cubicBezTo>
                    <a:pt x="975" y="60"/>
                    <a:pt x="963" y="54"/>
                    <a:pt x="948" y="50"/>
                  </a:cubicBezTo>
                  <a:moveTo>
                    <a:pt x="948" y="50"/>
                  </a:moveTo>
                  <a:cubicBezTo>
                    <a:pt x="948" y="49"/>
                    <a:pt x="947" y="50"/>
                    <a:pt x="948" y="50"/>
                  </a:cubicBezTo>
                  <a:moveTo>
                    <a:pt x="399" y="114"/>
                  </a:moveTo>
                  <a:cubicBezTo>
                    <a:pt x="405" y="112"/>
                    <a:pt x="411" y="111"/>
                    <a:pt x="416" y="110"/>
                  </a:cubicBezTo>
                  <a:cubicBezTo>
                    <a:pt x="433" y="101"/>
                    <a:pt x="450" y="91"/>
                    <a:pt x="468" y="83"/>
                  </a:cubicBezTo>
                  <a:cubicBezTo>
                    <a:pt x="486" y="75"/>
                    <a:pt x="506" y="70"/>
                    <a:pt x="522" y="58"/>
                  </a:cubicBezTo>
                  <a:cubicBezTo>
                    <a:pt x="520" y="58"/>
                    <a:pt x="520" y="56"/>
                    <a:pt x="520" y="53"/>
                  </a:cubicBezTo>
                  <a:cubicBezTo>
                    <a:pt x="473" y="66"/>
                    <a:pt x="432" y="86"/>
                    <a:pt x="399" y="114"/>
                  </a:cubicBezTo>
                  <a:close/>
                  <a:moveTo>
                    <a:pt x="593" y="54"/>
                  </a:moveTo>
                  <a:cubicBezTo>
                    <a:pt x="578" y="59"/>
                    <a:pt x="564" y="65"/>
                    <a:pt x="550" y="71"/>
                  </a:cubicBezTo>
                  <a:cubicBezTo>
                    <a:pt x="556" y="74"/>
                    <a:pt x="564" y="75"/>
                    <a:pt x="570" y="77"/>
                  </a:cubicBezTo>
                  <a:cubicBezTo>
                    <a:pt x="579" y="71"/>
                    <a:pt x="585" y="62"/>
                    <a:pt x="593" y="54"/>
                  </a:cubicBezTo>
                  <a:moveTo>
                    <a:pt x="593" y="54"/>
                  </a:moveTo>
                  <a:cubicBezTo>
                    <a:pt x="594" y="54"/>
                    <a:pt x="593" y="53"/>
                    <a:pt x="593" y="54"/>
                  </a:cubicBezTo>
                  <a:moveTo>
                    <a:pt x="637" y="84"/>
                  </a:moveTo>
                  <a:cubicBezTo>
                    <a:pt x="647" y="83"/>
                    <a:pt x="659" y="84"/>
                    <a:pt x="668" y="82"/>
                  </a:cubicBezTo>
                  <a:cubicBezTo>
                    <a:pt x="669" y="72"/>
                    <a:pt x="679" y="60"/>
                    <a:pt x="678" y="53"/>
                  </a:cubicBezTo>
                  <a:cubicBezTo>
                    <a:pt x="664" y="64"/>
                    <a:pt x="649" y="72"/>
                    <a:pt x="637" y="84"/>
                  </a:cubicBezTo>
                  <a:close/>
                  <a:moveTo>
                    <a:pt x="890" y="84"/>
                  </a:moveTo>
                  <a:cubicBezTo>
                    <a:pt x="901" y="85"/>
                    <a:pt x="916" y="86"/>
                    <a:pt x="924" y="81"/>
                  </a:cubicBezTo>
                  <a:cubicBezTo>
                    <a:pt x="907" y="73"/>
                    <a:pt x="890" y="59"/>
                    <a:pt x="872" y="54"/>
                  </a:cubicBezTo>
                  <a:cubicBezTo>
                    <a:pt x="879" y="63"/>
                    <a:pt x="885" y="73"/>
                    <a:pt x="890" y="84"/>
                  </a:cubicBezTo>
                  <a:close/>
                  <a:moveTo>
                    <a:pt x="1063" y="94"/>
                  </a:moveTo>
                  <a:cubicBezTo>
                    <a:pt x="1063" y="94"/>
                    <a:pt x="1063" y="94"/>
                    <a:pt x="1063" y="95"/>
                  </a:cubicBezTo>
                  <a:cubicBezTo>
                    <a:pt x="1064" y="95"/>
                    <a:pt x="1065" y="96"/>
                    <a:pt x="1066" y="95"/>
                  </a:cubicBezTo>
                  <a:moveTo>
                    <a:pt x="1066" y="95"/>
                  </a:moveTo>
                  <a:cubicBezTo>
                    <a:pt x="1067" y="97"/>
                    <a:pt x="1067" y="95"/>
                    <a:pt x="1066" y="95"/>
                  </a:cubicBezTo>
                  <a:moveTo>
                    <a:pt x="1066" y="95"/>
                  </a:moveTo>
                  <a:cubicBezTo>
                    <a:pt x="1066" y="94"/>
                    <a:pt x="1065" y="94"/>
                    <a:pt x="1063" y="94"/>
                  </a:cubicBezTo>
                  <a:moveTo>
                    <a:pt x="1063" y="94"/>
                  </a:moveTo>
                  <a:cubicBezTo>
                    <a:pt x="1046" y="79"/>
                    <a:pt x="1027" y="67"/>
                    <a:pt x="1006" y="56"/>
                  </a:cubicBezTo>
                  <a:cubicBezTo>
                    <a:pt x="1001" y="58"/>
                    <a:pt x="1000" y="63"/>
                    <a:pt x="996" y="65"/>
                  </a:cubicBezTo>
                  <a:cubicBezTo>
                    <a:pt x="1020" y="73"/>
                    <a:pt x="1041" y="84"/>
                    <a:pt x="1063" y="94"/>
                  </a:cubicBezTo>
                  <a:moveTo>
                    <a:pt x="482" y="60"/>
                  </a:moveTo>
                  <a:cubicBezTo>
                    <a:pt x="482" y="61"/>
                    <a:pt x="481" y="60"/>
                    <a:pt x="482" y="60"/>
                  </a:cubicBezTo>
                  <a:close/>
                  <a:moveTo>
                    <a:pt x="526" y="60"/>
                  </a:moveTo>
                  <a:cubicBezTo>
                    <a:pt x="526" y="61"/>
                    <a:pt x="525" y="60"/>
                    <a:pt x="526" y="60"/>
                  </a:cubicBezTo>
                  <a:close/>
                  <a:moveTo>
                    <a:pt x="479" y="61"/>
                  </a:moveTo>
                  <a:cubicBezTo>
                    <a:pt x="478" y="61"/>
                    <a:pt x="477" y="61"/>
                    <a:pt x="477" y="62"/>
                  </a:cubicBezTo>
                  <a:moveTo>
                    <a:pt x="477" y="62"/>
                  </a:moveTo>
                  <a:cubicBezTo>
                    <a:pt x="441" y="76"/>
                    <a:pt x="407" y="92"/>
                    <a:pt x="377" y="112"/>
                  </a:cubicBezTo>
                  <a:moveTo>
                    <a:pt x="377" y="112"/>
                  </a:moveTo>
                  <a:cubicBezTo>
                    <a:pt x="375" y="112"/>
                    <a:pt x="375" y="113"/>
                    <a:pt x="374" y="114"/>
                  </a:cubicBezTo>
                  <a:moveTo>
                    <a:pt x="374" y="114"/>
                  </a:moveTo>
                  <a:cubicBezTo>
                    <a:pt x="373" y="114"/>
                    <a:pt x="372" y="114"/>
                    <a:pt x="372" y="115"/>
                  </a:cubicBezTo>
                  <a:moveTo>
                    <a:pt x="372" y="115"/>
                  </a:moveTo>
                  <a:cubicBezTo>
                    <a:pt x="371" y="115"/>
                    <a:pt x="371" y="115"/>
                    <a:pt x="370" y="116"/>
                  </a:cubicBezTo>
                  <a:moveTo>
                    <a:pt x="370" y="116"/>
                  </a:moveTo>
                  <a:cubicBezTo>
                    <a:pt x="370" y="115"/>
                    <a:pt x="369" y="116"/>
                    <a:pt x="369" y="117"/>
                  </a:cubicBezTo>
                  <a:moveTo>
                    <a:pt x="369" y="117"/>
                  </a:moveTo>
                  <a:cubicBezTo>
                    <a:pt x="368" y="116"/>
                    <a:pt x="368" y="117"/>
                    <a:pt x="367" y="118"/>
                  </a:cubicBezTo>
                  <a:moveTo>
                    <a:pt x="367" y="118"/>
                  </a:moveTo>
                  <a:cubicBezTo>
                    <a:pt x="366" y="118"/>
                    <a:pt x="368" y="119"/>
                    <a:pt x="367" y="118"/>
                  </a:cubicBezTo>
                  <a:moveTo>
                    <a:pt x="367" y="118"/>
                  </a:moveTo>
                  <a:cubicBezTo>
                    <a:pt x="369" y="118"/>
                    <a:pt x="369" y="117"/>
                    <a:pt x="369" y="117"/>
                  </a:cubicBezTo>
                  <a:moveTo>
                    <a:pt x="369" y="117"/>
                  </a:moveTo>
                  <a:cubicBezTo>
                    <a:pt x="370" y="117"/>
                    <a:pt x="370" y="116"/>
                    <a:pt x="370" y="116"/>
                  </a:cubicBezTo>
                  <a:moveTo>
                    <a:pt x="370" y="116"/>
                  </a:moveTo>
                  <a:cubicBezTo>
                    <a:pt x="371" y="116"/>
                    <a:pt x="372" y="115"/>
                    <a:pt x="372" y="115"/>
                  </a:cubicBezTo>
                  <a:moveTo>
                    <a:pt x="372" y="115"/>
                  </a:moveTo>
                  <a:cubicBezTo>
                    <a:pt x="373" y="115"/>
                    <a:pt x="374" y="114"/>
                    <a:pt x="374" y="114"/>
                  </a:cubicBezTo>
                  <a:moveTo>
                    <a:pt x="374" y="114"/>
                  </a:moveTo>
                  <a:cubicBezTo>
                    <a:pt x="376" y="114"/>
                    <a:pt x="377" y="113"/>
                    <a:pt x="377" y="112"/>
                  </a:cubicBezTo>
                  <a:moveTo>
                    <a:pt x="377" y="112"/>
                  </a:moveTo>
                  <a:cubicBezTo>
                    <a:pt x="409" y="94"/>
                    <a:pt x="445" y="80"/>
                    <a:pt x="477" y="62"/>
                  </a:cubicBezTo>
                  <a:moveTo>
                    <a:pt x="477" y="62"/>
                  </a:moveTo>
                  <a:cubicBezTo>
                    <a:pt x="478" y="62"/>
                    <a:pt x="479" y="62"/>
                    <a:pt x="479" y="61"/>
                  </a:cubicBezTo>
                  <a:moveTo>
                    <a:pt x="479" y="61"/>
                  </a:moveTo>
                  <a:cubicBezTo>
                    <a:pt x="483" y="62"/>
                    <a:pt x="479" y="58"/>
                    <a:pt x="479" y="61"/>
                  </a:cubicBezTo>
                  <a:moveTo>
                    <a:pt x="481" y="64"/>
                  </a:moveTo>
                  <a:cubicBezTo>
                    <a:pt x="480" y="63"/>
                    <a:pt x="481" y="64"/>
                    <a:pt x="481" y="64"/>
                  </a:cubicBezTo>
                  <a:close/>
                  <a:moveTo>
                    <a:pt x="524" y="63"/>
                  </a:moveTo>
                  <a:cubicBezTo>
                    <a:pt x="510" y="69"/>
                    <a:pt x="495" y="80"/>
                    <a:pt x="484" y="90"/>
                  </a:cubicBezTo>
                  <a:cubicBezTo>
                    <a:pt x="480" y="92"/>
                    <a:pt x="475" y="96"/>
                    <a:pt x="476" y="99"/>
                  </a:cubicBezTo>
                  <a:cubicBezTo>
                    <a:pt x="504" y="96"/>
                    <a:pt x="519" y="80"/>
                    <a:pt x="542" y="71"/>
                  </a:cubicBezTo>
                  <a:cubicBezTo>
                    <a:pt x="535" y="69"/>
                    <a:pt x="530" y="65"/>
                    <a:pt x="524" y="63"/>
                  </a:cubicBezTo>
                  <a:close/>
                  <a:moveTo>
                    <a:pt x="479" y="65"/>
                  </a:moveTo>
                  <a:cubicBezTo>
                    <a:pt x="478" y="64"/>
                    <a:pt x="479" y="65"/>
                    <a:pt x="479" y="65"/>
                  </a:cubicBezTo>
                  <a:close/>
                  <a:moveTo>
                    <a:pt x="1028" y="65"/>
                  </a:moveTo>
                  <a:cubicBezTo>
                    <a:pt x="1048" y="78"/>
                    <a:pt x="1066" y="92"/>
                    <a:pt x="1086" y="106"/>
                  </a:cubicBezTo>
                  <a:cubicBezTo>
                    <a:pt x="1106" y="107"/>
                    <a:pt x="1124" y="115"/>
                    <a:pt x="1141" y="117"/>
                  </a:cubicBezTo>
                  <a:cubicBezTo>
                    <a:pt x="1105" y="97"/>
                    <a:pt x="1069" y="79"/>
                    <a:pt x="1028" y="65"/>
                  </a:cubicBezTo>
                  <a:moveTo>
                    <a:pt x="1028" y="65"/>
                  </a:moveTo>
                  <a:cubicBezTo>
                    <a:pt x="1028" y="62"/>
                    <a:pt x="1024" y="66"/>
                    <a:pt x="1028" y="65"/>
                  </a:cubicBezTo>
                  <a:moveTo>
                    <a:pt x="993" y="66"/>
                  </a:moveTo>
                  <a:cubicBezTo>
                    <a:pt x="989" y="70"/>
                    <a:pt x="981" y="71"/>
                    <a:pt x="975" y="74"/>
                  </a:cubicBezTo>
                  <a:cubicBezTo>
                    <a:pt x="984" y="83"/>
                    <a:pt x="999" y="87"/>
                    <a:pt x="1009" y="95"/>
                  </a:cubicBezTo>
                  <a:cubicBezTo>
                    <a:pt x="1032" y="95"/>
                    <a:pt x="1054" y="102"/>
                    <a:pt x="1074" y="102"/>
                  </a:cubicBezTo>
                  <a:cubicBezTo>
                    <a:pt x="1048" y="89"/>
                    <a:pt x="1021" y="77"/>
                    <a:pt x="993" y="66"/>
                  </a:cubicBezTo>
                  <a:close/>
                  <a:moveTo>
                    <a:pt x="504" y="71"/>
                  </a:moveTo>
                  <a:cubicBezTo>
                    <a:pt x="503" y="71"/>
                    <a:pt x="504" y="72"/>
                    <a:pt x="504" y="71"/>
                  </a:cubicBezTo>
                  <a:close/>
                  <a:moveTo>
                    <a:pt x="502" y="72"/>
                  </a:moveTo>
                  <a:cubicBezTo>
                    <a:pt x="476" y="83"/>
                    <a:pt x="450" y="93"/>
                    <a:pt x="428" y="107"/>
                  </a:cubicBezTo>
                  <a:moveTo>
                    <a:pt x="428" y="107"/>
                  </a:moveTo>
                  <a:cubicBezTo>
                    <a:pt x="424" y="106"/>
                    <a:pt x="428" y="110"/>
                    <a:pt x="428" y="107"/>
                  </a:cubicBezTo>
                  <a:moveTo>
                    <a:pt x="428" y="107"/>
                  </a:moveTo>
                  <a:cubicBezTo>
                    <a:pt x="442" y="105"/>
                    <a:pt x="455" y="103"/>
                    <a:pt x="468" y="100"/>
                  </a:cubicBezTo>
                  <a:cubicBezTo>
                    <a:pt x="479" y="91"/>
                    <a:pt x="490" y="82"/>
                    <a:pt x="502" y="72"/>
                  </a:cubicBezTo>
                  <a:moveTo>
                    <a:pt x="502" y="72"/>
                  </a:moveTo>
                  <a:cubicBezTo>
                    <a:pt x="503" y="72"/>
                    <a:pt x="502" y="71"/>
                    <a:pt x="502" y="72"/>
                  </a:cubicBezTo>
                  <a:moveTo>
                    <a:pt x="544" y="73"/>
                  </a:moveTo>
                  <a:cubicBezTo>
                    <a:pt x="530" y="79"/>
                    <a:pt x="513" y="89"/>
                    <a:pt x="501" y="95"/>
                  </a:cubicBezTo>
                  <a:cubicBezTo>
                    <a:pt x="522" y="94"/>
                    <a:pt x="540" y="90"/>
                    <a:pt x="561" y="90"/>
                  </a:cubicBezTo>
                  <a:cubicBezTo>
                    <a:pt x="565" y="87"/>
                    <a:pt x="567" y="83"/>
                    <a:pt x="570" y="79"/>
                  </a:cubicBezTo>
                  <a:cubicBezTo>
                    <a:pt x="561" y="81"/>
                    <a:pt x="551" y="71"/>
                    <a:pt x="544" y="73"/>
                  </a:cubicBezTo>
                  <a:close/>
                  <a:moveTo>
                    <a:pt x="933" y="85"/>
                  </a:moveTo>
                  <a:cubicBezTo>
                    <a:pt x="948" y="90"/>
                    <a:pt x="970" y="89"/>
                    <a:pt x="988" y="92"/>
                  </a:cubicBezTo>
                  <a:cubicBezTo>
                    <a:pt x="981" y="71"/>
                    <a:pt x="952" y="78"/>
                    <a:pt x="933" y="85"/>
                  </a:cubicBezTo>
                  <a:close/>
                  <a:moveTo>
                    <a:pt x="569" y="86"/>
                  </a:moveTo>
                  <a:cubicBezTo>
                    <a:pt x="568" y="86"/>
                    <a:pt x="569" y="87"/>
                    <a:pt x="569" y="86"/>
                  </a:cubicBezTo>
                  <a:moveTo>
                    <a:pt x="569" y="86"/>
                  </a:moveTo>
                  <a:cubicBezTo>
                    <a:pt x="572" y="85"/>
                    <a:pt x="575" y="84"/>
                    <a:pt x="577" y="81"/>
                  </a:cubicBezTo>
                  <a:cubicBezTo>
                    <a:pt x="574" y="81"/>
                    <a:pt x="575" y="79"/>
                    <a:pt x="572" y="80"/>
                  </a:cubicBezTo>
                  <a:cubicBezTo>
                    <a:pt x="572" y="84"/>
                    <a:pt x="569" y="82"/>
                    <a:pt x="569" y="86"/>
                  </a:cubicBezTo>
                  <a:moveTo>
                    <a:pt x="573" y="88"/>
                  </a:moveTo>
                  <a:cubicBezTo>
                    <a:pt x="569" y="87"/>
                    <a:pt x="573" y="91"/>
                    <a:pt x="573" y="88"/>
                  </a:cubicBezTo>
                  <a:moveTo>
                    <a:pt x="573" y="88"/>
                  </a:moveTo>
                  <a:cubicBezTo>
                    <a:pt x="583" y="87"/>
                    <a:pt x="594" y="88"/>
                    <a:pt x="602" y="85"/>
                  </a:cubicBezTo>
                  <a:cubicBezTo>
                    <a:pt x="590" y="84"/>
                    <a:pt x="579" y="79"/>
                    <a:pt x="573" y="88"/>
                  </a:cubicBezTo>
                  <a:moveTo>
                    <a:pt x="1092" y="83"/>
                  </a:moveTo>
                  <a:cubicBezTo>
                    <a:pt x="1092" y="83"/>
                    <a:pt x="1093" y="84"/>
                    <a:pt x="1092" y="83"/>
                  </a:cubicBezTo>
                  <a:close/>
                  <a:moveTo>
                    <a:pt x="695" y="84"/>
                  </a:moveTo>
                  <a:cubicBezTo>
                    <a:pt x="694" y="87"/>
                    <a:pt x="692" y="89"/>
                    <a:pt x="690" y="92"/>
                  </a:cubicBezTo>
                  <a:cubicBezTo>
                    <a:pt x="710" y="92"/>
                    <a:pt x="729" y="93"/>
                    <a:pt x="750" y="93"/>
                  </a:cubicBezTo>
                  <a:cubicBezTo>
                    <a:pt x="750" y="88"/>
                    <a:pt x="752" y="87"/>
                    <a:pt x="751" y="83"/>
                  </a:cubicBezTo>
                  <a:cubicBezTo>
                    <a:pt x="732" y="82"/>
                    <a:pt x="715" y="85"/>
                    <a:pt x="695" y="84"/>
                  </a:cubicBezTo>
                  <a:close/>
                  <a:moveTo>
                    <a:pt x="753" y="94"/>
                  </a:moveTo>
                  <a:cubicBezTo>
                    <a:pt x="763" y="94"/>
                    <a:pt x="770" y="92"/>
                    <a:pt x="779" y="93"/>
                  </a:cubicBezTo>
                  <a:cubicBezTo>
                    <a:pt x="780" y="89"/>
                    <a:pt x="778" y="87"/>
                    <a:pt x="778" y="83"/>
                  </a:cubicBezTo>
                  <a:cubicBezTo>
                    <a:pt x="768" y="84"/>
                    <a:pt x="749" y="77"/>
                    <a:pt x="753" y="94"/>
                  </a:cubicBezTo>
                  <a:close/>
                  <a:moveTo>
                    <a:pt x="781" y="93"/>
                  </a:moveTo>
                  <a:cubicBezTo>
                    <a:pt x="792" y="92"/>
                    <a:pt x="805" y="94"/>
                    <a:pt x="814" y="92"/>
                  </a:cubicBezTo>
                  <a:cubicBezTo>
                    <a:pt x="812" y="90"/>
                    <a:pt x="811" y="87"/>
                    <a:pt x="810" y="84"/>
                  </a:cubicBezTo>
                  <a:cubicBezTo>
                    <a:pt x="800" y="84"/>
                    <a:pt x="792" y="82"/>
                    <a:pt x="781" y="83"/>
                  </a:cubicBezTo>
                  <a:cubicBezTo>
                    <a:pt x="781" y="86"/>
                    <a:pt x="781" y="89"/>
                    <a:pt x="781" y="93"/>
                  </a:cubicBezTo>
                  <a:close/>
                  <a:moveTo>
                    <a:pt x="1094" y="84"/>
                  </a:moveTo>
                  <a:cubicBezTo>
                    <a:pt x="1095" y="85"/>
                    <a:pt x="1094" y="84"/>
                    <a:pt x="1094" y="84"/>
                  </a:cubicBezTo>
                  <a:close/>
                  <a:moveTo>
                    <a:pt x="670" y="85"/>
                  </a:moveTo>
                  <a:cubicBezTo>
                    <a:pt x="671" y="88"/>
                    <a:pt x="668" y="87"/>
                    <a:pt x="669" y="90"/>
                  </a:cubicBezTo>
                  <a:cubicBezTo>
                    <a:pt x="675" y="90"/>
                    <a:pt x="681" y="91"/>
                    <a:pt x="688" y="91"/>
                  </a:cubicBezTo>
                  <a:cubicBezTo>
                    <a:pt x="688" y="88"/>
                    <a:pt x="691" y="86"/>
                    <a:pt x="692" y="84"/>
                  </a:cubicBezTo>
                  <a:cubicBezTo>
                    <a:pt x="685" y="84"/>
                    <a:pt x="678" y="85"/>
                    <a:pt x="670" y="85"/>
                  </a:cubicBezTo>
                  <a:close/>
                  <a:moveTo>
                    <a:pt x="818" y="92"/>
                  </a:moveTo>
                  <a:cubicBezTo>
                    <a:pt x="837" y="91"/>
                    <a:pt x="856" y="90"/>
                    <a:pt x="873" y="88"/>
                  </a:cubicBezTo>
                  <a:cubicBezTo>
                    <a:pt x="858" y="83"/>
                    <a:pt x="832" y="84"/>
                    <a:pt x="814" y="85"/>
                  </a:cubicBezTo>
                  <a:cubicBezTo>
                    <a:pt x="816" y="86"/>
                    <a:pt x="816" y="90"/>
                    <a:pt x="818" y="92"/>
                  </a:cubicBezTo>
                  <a:close/>
                  <a:moveTo>
                    <a:pt x="1096" y="85"/>
                  </a:moveTo>
                  <a:cubicBezTo>
                    <a:pt x="1096" y="85"/>
                    <a:pt x="1097" y="86"/>
                    <a:pt x="1096" y="85"/>
                  </a:cubicBezTo>
                  <a:close/>
                  <a:moveTo>
                    <a:pt x="639" y="88"/>
                  </a:moveTo>
                  <a:cubicBezTo>
                    <a:pt x="648" y="88"/>
                    <a:pt x="656" y="89"/>
                    <a:pt x="665" y="90"/>
                  </a:cubicBezTo>
                  <a:cubicBezTo>
                    <a:pt x="664" y="87"/>
                    <a:pt x="666" y="87"/>
                    <a:pt x="666" y="85"/>
                  </a:cubicBezTo>
                  <a:cubicBezTo>
                    <a:pt x="658" y="87"/>
                    <a:pt x="645" y="84"/>
                    <a:pt x="639" y="88"/>
                  </a:cubicBezTo>
                  <a:close/>
                  <a:moveTo>
                    <a:pt x="931" y="86"/>
                  </a:moveTo>
                  <a:cubicBezTo>
                    <a:pt x="930" y="85"/>
                    <a:pt x="923" y="84"/>
                    <a:pt x="922" y="86"/>
                  </a:cubicBezTo>
                  <a:cubicBezTo>
                    <a:pt x="926" y="85"/>
                    <a:pt x="929" y="89"/>
                    <a:pt x="931" y="86"/>
                  </a:cubicBezTo>
                  <a:close/>
                  <a:moveTo>
                    <a:pt x="988" y="86"/>
                  </a:moveTo>
                  <a:cubicBezTo>
                    <a:pt x="988" y="86"/>
                    <a:pt x="988" y="87"/>
                    <a:pt x="988" y="87"/>
                  </a:cubicBezTo>
                  <a:cubicBezTo>
                    <a:pt x="990" y="88"/>
                    <a:pt x="991" y="90"/>
                    <a:pt x="992" y="93"/>
                  </a:cubicBezTo>
                  <a:cubicBezTo>
                    <a:pt x="995" y="93"/>
                    <a:pt x="998" y="93"/>
                    <a:pt x="1000" y="93"/>
                  </a:cubicBezTo>
                  <a:moveTo>
                    <a:pt x="1000" y="93"/>
                  </a:moveTo>
                  <a:cubicBezTo>
                    <a:pt x="1001" y="94"/>
                    <a:pt x="1001" y="93"/>
                    <a:pt x="1000" y="93"/>
                  </a:cubicBezTo>
                  <a:moveTo>
                    <a:pt x="1000" y="93"/>
                  </a:moveTo>
                  <a:cubicBezTo>
                    <a:pt x="996" y="90"/>
                    <a:pt x="993" y="87"/>
                    <a:pt x="988" y="86"/>
                  </a:cubicBezTo>
                  <a:moveTo>
                    <a:pt x="988" y="86"/>
                  </a:moveTo>
                  <a:cubicBezTo>
                    <a:pt x="987" y="84"/>
                    <a:pt x="986" y="86"/>
                    <a:pt x="988" y="86"/>
                  </a:cubicBezTo>
                  <a:moveTo>
                    <a:pt x="1173" y="127"/>
                  </a:moveTo>
                  <a:cubicBezTo>
                    <a:pt x="1173" y="128"/>
                    <a:pt x="1174" y="128"/>
                    <a:pt x="1175" y="128"/>
                  </a:cubicBezTo>
                  <a:moveTo>
                    <a:pt x="1175" y="128"/>
                  </a:moveTo>
                  <a:cubicBezTo>
                    <a:pt x="1175" y="130"/>
                    <a:pt x="1176" y="128"/>
                    <a:pt x="1175" y="128"/>
                  </a:cubicBezTo>
                  <a:moveTo>
                    <a:pt x="1175" y="128"/>
                  </a:moveTo>
                  <a:cubicBezTo>
                    <a:pt x="1175" y="127"/>
                    <a:pt x="1174" y="127"/>
                    <a:pt x="1173" y="127"/>
                  </a:cubicBezTo>
                  <a:moveTo>
                    <a:pt x="1173" y="127"/>
                  </a:moveTo>
                  <a:cubicBezTo>
                    <a:pt x="1150" y="112"/>
                    <a:pt x="1124" y="95"/>
                    <a:pt x="1098" y="86"/>
                  </a:cubicBezTo>
                  <a:cubicBezTo>
                    <a:pt x="1125" y="98"/>
                    <a:pt x="1141" y="120"/>
                    <a:pt x="1173" y="127"/>
                  </a:cubicBezTo>
                  <a:moveTo>
                    <a:pt x="885" y="86"/>
                  </a:moveTo>
                  <a:cubicBezTo>
                    <a:pt x="882" y="86"/>
                    <a:pt x="877" y="85"/>
                    <a:pt x="875" y="87"/>
                  </a:cubicBezTo>
                  <a:cubicBezTo>
                    <a:pt x="877" y="88"/>
                    <a:pt x="885" y="90"/>
                    <a:pt x="885" y="86"/>
                  </a:cubicBezTo>
                  <a:close/>
                  <a:moveTo>
                    <a:pt x="430" y="89"/>
                  </a:moveTo>
                  <a:cubicBezTo>
                    <a:pt x="429" y="88"/>
                    <a:pt x="430" y="89"/>
                    <a:pt x="430" y="89"/>
                  </a:cubicBezTo>
                  <a:close/>
                  <a:moveTo>
                    <a:pt x="564" y="92"/>
                  </a:moveTo>
                  <a:cubicBezTo>
                    <a:pt x="535" y="128"/>
                    <a:pt x="514" y="173"/>
                    <a:pt x="497" y="221"/>
                  </a:cubicBezTo>
                  <a:cubicBezTo>
                    <a:pt x="502" y="220"/>
                    <a:pt x="508" y="220"/>
                    <a:pt x="513" y="219"/>
                  </a:cubicBezTo>
                  <a:cubicBezTo>
                    <a:pt x="545" y="174"/>
                    <a:pt x="578" y="131"/>
                    <a:pt x="619" y="95"/>
                  </a:cubicBezTo>
                  <a:cubicBezTo>
                    <a:pt x="620" y="94"/>
                    <a:pt x="628" y="90"/>
                    <a:pt x="624" y="89"/>
                  </a:cubicBezTo>
                  <a:cubicBezTo>
                    <a:pt x="604" y="86"/>
                    <a:pt x="584" y="91"/>
                    <a:pt x="564" y="92"/>
                  </a:cubicBezTo>
                  <a:close/>
                  <a:moveTo>
                    <a:pt x="1055" y="192"/>
                  </a:moveTo>
                  <a:cubicBezTo>
                    <a:pt x="1019" y="154"/>
                    <a:pt x="980" y="120"/>
                    <a:pt x="937" y="90"/>
                  </a:cubicBezTo>
                  <a:cubicBezTo>
                    <a:pt x="922" y="89"/>
                    <a:pt x="906" y="86"/>
                    <a:pt x="893" y="90"/>
                  </a:cubicBezTo>
                  <a:cubicBezTo>
                    <a:pt x="901" y="111"/>
                    <a:pt x="911" y="126"/>
                    <a:pt x="923" y="142"/>
                  </a:cubicBezTo>
                  <a:cubicBezTo>
                    <a:pt x="942" y="166"/>
                    <a:pt x="959" y="189"/>
                    <a:pt x="973" y="216"/>
                  </a:cubicBezTo>
                  <a:cubicBezTo>
                    <a:pt x="1006" y="219"/>
                    <a:pt x="1038" y="222"/>
                    <a:pt x="1069" y="226"/>
                  </a:cubicBezTo>
                  <a:cubicBezTo>
                    <a:pt x="1065" y="214"/>
                    <a:pt x="1059" y="204"/>
                    <a:pt x="1055" y="192"/>
                  </a:cubicBezTo>
                  <a:close/>
                  <a:moveTo>
                    <a:pt x="366" y="122"/>
                  </a:moveTo>
                  <a:cubicBezTo>
                    <a:pt x="394" y="118"/>
                    <a:pt x="410" y="101"/>
                    <a:pt x="429" y="89"/>
                  </a:cubicBezTo>
                  <a:cubicBezTo>
                    <a:pt x="407" y="99"/>
                    <a:pt x="386" y="110"/>
                    <a:pt x="366" y="122"/>
                  </a:cubicBezTo>
                  <a:close/>
                  <a:moveTo>
                    <a:pt x="631" y="90"/>
                  </a:moveTo>
                  <a:cubicBezTo>
                    <a:pt x="632" y="88"/>
                    <a:pt x="629" y="90"/>
                    <a:pt x="629" y="91"/>
                  </a:cubicBezTo>
                  <a:cubicBezTo>
                    <a:pt x="589" y="125"/>
                    <a:pt x="552" y="168"/>
                    <a:pt x="523" y="212"/>
                  </a:cubicBezTo>
                  <a:cubicBezTo>
                    <a:pt x="522" y="214"/>
                    <a:pt x="517" y="216"/>
                    <a:pt x="519" y="219"/>
                  </a:cubicBezTo>
                  <a:cubicBezTo>
                    <a:pt x="554" y="215"/>
                    <a:pt x="591" y="214"/>
                    <a:pt x="629" y="212"/>
                  </a:cubicBezTo>
                  <a:cubicBezTo>
                    <a:pt x="645" y="177"/>
                    <a:pt x="650" y="130"/>
                    <a:pt x="663" y="93"/>
                  </a:cubicBezTo>
                  <a:cubicBezTo>
                    <a:pt x="653" y="91"/>
                    <a:pt x="643" y="90"/>
                    <a:pt x="631" y="90"/>
                  </a:cubicBezTo>
                  <a:close/>
                  <a:moveTo>
                    <a:pt x="899" y="111"/>
                  </a:moveTo>
                  <a:cubicBezTo>
                    <a:pt x="900" y="112"/>
                    <a:pt x="900" y="111"/>
                    <a:pt x="899" y="111"/>
                  </a:cubicBezTo>
                  <a:moveTo>
                    <a:pt x="899" y="111"/>
                  </a:moveTo>
                  <a:cubicBezTo>
                    <a:pt x="897" y="103"/>
                    <a:pt x="893" y="97"/>
                    <a:pt x="891" y="90"/>
                  </a:cubicBezTo>
                  <a:cubicBezTo>
                    <a:pt x="886" y="90"/>
                    <a:pt x="882" y="89"/>
                    <a:pt x="880" y="92"/>
                  </a:cubicBezTo>
                  <a:cubicBezTo>
                    <a:pt x="887" y="97"/>
                    <a:pt x="892" y="105"/>
                    <a:pt x="899" y="111"/>
                  </a:cubicBezTo>
                  <a:moveTo>
                    <a:pt x="943" y="91"/>
                  </a:moveTo>
                  <a:cubicBezTo>
                    <a:pt x="979" y="114"/>
                    <a:pt x="1013" y="148"/>
                    <a:pt x="1044" y="177"/>
                  </a:cubicBezTo>
                  <a:cubicBezTo>
                    <a:pt x="1045" y="178"/>
                    <a:pt x="1047" y="183"/>
                    <a:pt x="1049" y="180"/>
                  </a:cubicBezTo>
                  <a:cubicBezTo>
                    <a:pt x="1032" y="150"/>
                    <a:pt x="1014" y="120"/>
                    <a:pt x="991" y="95"/>
                  </a:cubicBezTo>
                  <a:cubicBezTo>
                    <a:pt x="975" y="94"/>
                    <a:pt x="961" y="91"/>
                    <a:pt x="943" y="91"/>
                  </a:cubicBezTo>
                  <a:moveTo>
                    <a:pt x="943" y="91"/>
                  </a:moveTo>
                  <a:cubicBezTo>
                    <a:pt x="943" y="88"/>
                    <a:pt x="939" y="92"/>
                    <a:pt x="943" y="91"/>
                  </a:cubicBezTo>
                  <a:moveTo>
                    <a:pt x="904" y="120"/>
                  </a:moveTo>
                  <a:cubicBezTo>
                    <a:pt x="894" y="111"/>
                    <a:pt x="886" y="98"/>
                    <a:pt x="874" y="91"/>
                  </a:cubicBezTo>
                  <a:cubicBezTo>
                    <a:pt x="857" y="93"/>
                    <a:pt x="838" y="94"/>
                    <a:pt x="820" y="95"/>
                  </a:cubicBezTo>
                  <a:cubicBezTo>
                    <a:pt x="835" y="132"/>
                    <a:pt x="849" y="170"/>
                    <a:pt x="860" y="211"/>
                  </a:cubicBezTo>
                  <a:cubicBezTo>
                    <a:pt x="885" y="210"/>
                    <a:pt x="907" y="212"/>
                    <a:pt x="931" y="214"/>
                  </a:cubicBezTo>
                  <a:cubicBezTo>
                    <a:pt x="924" y="180"/>
                    <a:pt x="914" y="150"/>
                    <a:pt x="904" y="120"/>
                  </a:cubicBezTo>
                  <a:close/>
                  <a:moveTo>
                    <a:pt x="558" y="93"/>
                  </a:moveTo>
                  <a:cubicBezTo>
                    <a:pt x="558" y="92"/>
                    <a:pt x="559" y="93"/>
                    <a:pt x="558" y="93"/>
                  </a:cubicBezTo>
                  <a:close/>
                  <a:moveTo>
                    <a:pt x="492" y="99"/>
                  </a:moveTo>
                  <a:cubicBezTo>
                    <a:pt x="485" y="102"/>
                    <a:pt x="476" y="109"/>
                    <a:pt x="468" y="114"/>
                  </a:cubicBezTo>
                  <a:cubicBezTo>
                    <a:pt x="460" y="119"/>
                    <a:pt x="450" y="123"/>
                    <a:pt x="444" y="128"/>
                  </a:cubicBezTo>
                  <a:cubicBezTo>
                    <a:pt x="432" y="139"/>
                    <a:pt x="421" y="155"/>
                    <a:pt x="411" y="169"/>
                  </a:cubicBezTo>
                  <a:cubicBezTo>
                    <a:pt x="400" y="185"/>
                    <a:pt x="389" y="201"/>
                    <a:pt x="382" y="216"/>
                  </a:cubicBezTo>
                  <a:cubicBezTo>
                    <a:pt x="390" y="219"/>
                    <a:pt x="399" y="220"/>
                    <a:pt x="407" y="223"/>
                  </a:cubicBezTo>
                  <a:cubicBezTo>
                    <a:pt x="452" y="175"/>
                    <a:pt x="501" y="130"/>
                    <a:pt x="558" y="93"/>
                  </a:cubicBezTo>
                  <a:cubicBezTo>
                    <a:pt x="533" y="97"/>
                    <a:pt x="512" y="93"/>
                    <a:pt x="492" y="99"/>
                  </a:cubicBezTo>
                  <a:close/>
                  <a:moveTo>
                    <a:pt x="667" y="93"/>
                  </a:moveTo>
                  <a:cubicBezTo>
                    <a:pt x="661" y="115"/>
                    <a:pt x="652" y="139"/>
                    <a:pt x="650" y="163"/>
                  </a:cubicBezTo>
                  <a:cubicBezTo>
                    <a:pt x="660" y="138"/>
                    <a:pt x="673" y="116"/>
                    <a:pt x="685" y="94"/>
                  </a:cubicBezTo>
                  <a:cubicBezTo>
                    <a:pt x="678" y="94"/>
                    <a:pt x="674" y="92"/>
                    <a:pt x="667" y="93"/>
                  </a:cubicBezTo>
                  <a:close/>
                  <a:moveTo>
                    <a:pt x="639" y="211"/>
                  </a:moveTo>
                  <a:cubicBezTo>
                    <a:pt x="674" y="211"/>
                    <a:pt x="707" y="208"/>
                    <a:pt x="743" y="209"/>
                  </a:cubicBezTo>
                  <a:cubicBezTo>
                    <a:pt x="745" y="170"/>
                    <a:pt x="747" y="132"/>
                    <a:pt x="750" y="95"/>
                  </a:cubicBezTo>
                  <a:cubicBezTo>
                    <a:pt x="729" y="96"/>
                    <a:pt x="708" y="95"/>
                    <a:pt x="689" y="94"/>
                  </a:cubicBezTo>
                  <a:cubicBezTo>
                    <a:pt x="669" y="129"/>
                    <a:pt x="646" y="162"/>
                    <a:pt x="639" y="211"/>
                  </a:cubicBezTo>
                  <a:close/>
                  <a:moveTo>
                    <a:pt x="825" y="120"/>
                  </a:moveTo>
                  <a:cubicBezTo>
                    <a:pt x="823" y="113"/>
                    <a:pt x="819" y="96"/>
                    <a:pt x="811" y="95"/>
                  </a:cubicBezTo>
                  <a:cubicBezTo>
                    <a:pt x="803" y="93"/>
                    <a:pt x="791" y="98"/>
                    <a:pt x="782" y="95"/>
                  </a:cubicBezTo>
                  <a:cubicBezTo>
                    <a:pt x="784" y="133"/>
                    <a:pt x="786" y="171"/>
                    <a:pt x="787" y="209"/>
                  </a:cubicBezTo>
                  <a:cubicBezTo>
                    <a:pt x="811" y="208"/>
                    <a:pt x="832" y="210"/>
                    <a:pt x="855" y="210"/>
                  </a:cubicBezTo>
                  <a:cubicBezTo>
                    <a:pt x="848" y="183"/>
                    <a:pt x="836" y="148"/>
                    <a:pt x="825" y="120"/>
                  </a:cubicBezTo>
                  <a:close/>
                  <a:moveTo>
                    <a:pt x="499" y="96"/>
                  </a:moveTo>
                  <a:cubicBezTo>
                    <a:pt x="499" y="96"/>
                    <a:pt x="500" y="97"/>
                    <a:pt x="499" y="96"/>
                  </a:cubicBezTo>
                  <a:close/>
                  <a:moveTo>
                    <a:pt x="752" y="98"/>
                  </a:moveTo>
                  <a:cubicBezTo>
                    <a:pt x="750" y="135"/>
                    <a:pt x="747" y="171"/>
                    <a:pt x="746" y="209"/>
                  </a:cubicBezTo>
                  <a:cubicBezTo>
                    <a:pt x="758" y="209"/>
                    <a:pt x="771" y="209"/>
                    <a:pt x="784" y="209"/>
                  </a:cubicBezTo>
                  <a:cubicBezTo>
                    <a:pt x="783" y="170"/>
                    <a:pt x="781" y="133"/>
                    <a:pt x="779" y="95"/>
                  </a:cubicBezTo>
                  <a:cubicBezTo>
                    <a:pt x="771" y="97"/>
                    <a:pt x="756" y="92"/>
                    <a:pt x="752" y="98"/>
                  </a:cubicBezTo>
                  <a:close/>
                  <a:moveTo>
                    <a:pt x="1056" y="191"/>
                  </a:moveTo>
                  <a:cubicBezTo>
                    <a:pt x="1069" y="202"/>
                    <a:pt x="1077" y="217"/>
                    <a:pt x="1090" y="228"/>
                  </a:cubicBezTo>
                  <a:cubicBezTo>
                    <a:pt x="1115" y="224"/>
                    <a:pt x="1137" y="218"/>
                    <a:pt x="1159" y="212"/>
                  </a:cubicBezTo>
                  <a:cubicBezTo>
                    <a:pt x="1152" y="199"/>
                    <a:pt x="1138" y="190"/>
                    <a:pt x="1126" y="180"/>
                  </a:cubicBezTo>
                  <a:cubicBezTo>
                    <a:pt x="1101" y="159"/>
                    <a:pt x="1078" y="141"/>
                    <a:pt x="1049" y="122"/>
                  </a:cubicBezTo>
                  <a:cubicBezTo>
                    <a:pt x="1032" y="112"/>
                    <a:pt x="1016" y="96"/>
                    <a:pt x="996" y="96"/>
                  </a:cubicBezTo>
                  <a:cubicBezTo>
                    <a:pt x="1020" y="124"/>
                    <a:pt x="1040" y="155"/>
                    <a:pt x="1056" y="191"/>
                  </a:cubicBezTo>
                  <a:close/>
                  <a:moveTo>
                    <a:pt x="1095" y="150"/>
                  </a:moveTo>
                  <a:cubicBezTo>
                    <a:pt x="1112" y="165"/>
                    <a:pt x="1132" y="180"/>
                    <a:pt x="1149" y="195"/>
                  </a:cubicBezTo>
                  <a:cubicBezTo>
                    <a:pt x="1154" y="200"/>
                    <a:pt x="1159" y="209"/>
                    <a:pt x="1167" y="209"/>
                  </a:cubicBezTo>
                  <a:cubicBezTo>
                    <a:pt x="1146" y="171"/>
                    <a:pt x="1113" y="136"/>
                    <a:pt x="1081" y="107"/>
                  </a:cubicBezTo>
                  <a:cubicBezTo>
                    <a:pt x="1060" y="104"/>
                    <a:pt x="1036" y="99"/>
                    <a:pt x="1015" y="98"/>
                  </a:cubicBezTo>
                  <a:cubicBezTo>
                    <a:pt x="1044" y="113"/>
                    <a:pt x="1069" y="132"/>
                    <a:pt x="1095" y="150"/>
                  </a:cubicBezTo>
                  <a:close/>
                  <a:moveTo>
                    <a:pt x="555" y="99"/>
                  </a:moveTo>
                  <a:cubicBezTo>
                    <a:pt x="506" y="130"/>
                    <a:pt x="457" y="172"/>
                    <a:pt x="418" y="216"/>
                  </a:cubicBezTo>
                  <a:cubicBezTo>
                    <a:pt x="417" y="218"/>
                    <a:pt x="411" y="220"/>
                    <a:pt x="414" y="224"/>
                  </a:cubicBezTo>
                  <a:cubicBezTo>
                    <a:pt x="438" y="232"/>
                    <a:pt x="467" y="223"/>
                    <a:pt x="494" y="221"/>
                  </a:cubicBezTo>
                  <a:cubicBezTo>
                    <a:pt x="510" y="176"/>
                    <a:pt x="530" y="135"/>
                    <a:pt x="555" y="99"/>
                  </a:cubicBezTo>
                  <a:moveTo>
                    <a:pt x="555" y="99"/>
                  </a:moveTo>
                  <a:cubicBezTo>
                    <a:pt x="556" y="99"/>
                    <a:pt x="555" y="98"/>
                    <a:pt x="555" y="99"/>
                  </a:cubicBezTo>
                  <a:moveTo>
                    <a:pt x="484" y="101"/>
                  </a:moveTo>
                  <a:cubicBezTo>
                    <a:pt x="483" y="101"/>
                    <a:pt x="484" y="102"/>
                    <a:pt x="484" y="101"/>
                  </a:cubicBezTo>
                  <a:close/>
                  <a:moveTo>
                    <a:pt x="1118" y="101"/>
                  </a:moveTo>
                  <a:cubicBezTo>
                    <a:pt x="1119" y="103"/>
                    <a:pt x="1119" y="101"/>
                    <a:pt x="1118" y="101"/>
                  </a:cubicBezTo>
                  <a:moveTo>
                    <a:pt x="1118" y="101"/>
                  </a:moveTo>
                  <a:cubicBezTo>
                    <a:pt x="1118" y="100"/>
                    <a:pt x="1117" y="101"/>
                    <a:pt x="1118" y="101"/>
                  </a:cubicBezTo>
                  <a:moveTo>
                    <a:pt x="454" y="119"/>
                  </a:moveTo>
                  <a:cubicBezTo>
                    <a:pt x="452" y="119"/>
                    <a:pt x="454" y="120"/>
                    <a:pt x="454" y="119"/>
                  </a:cubicBezTo>
                  <a:moveTo>
                    <a:pt x="454" y="119"/>
                  </a:moveTo>
                  <a:cubicBezTo>
                    <a:pt x="464" y="113"/>
                    <a:pt x="474" y="108"/>
                    <a:pt x="483" y="101"/>
                  </a:cubicBezTo>
                  <a:cubicBezTo>
                    <a:pt x="466" y="100"/>
                    <a:pt x="462" y="111"/>
                    <a:pt x="454" y="119"/>
                  </a:cubicBezTo>
                  <a:moveTo>
                    <a:pt x="1120" y="103"/>
                  </a:moveTo>
                  <a:cubicBezTo>
                    <a:pt x="1120" y="103"/>
                    <a:pt x="1121" y="104"/>
                    <a:pt x="1120" y="103"/>
                  </a:cubicBezTo>
                  <a:close/>
                  <a:moveTo>
                    <a:pt x="1075" y="104"/>
                  </a:moveTo>
                  <a:cubicBezTo>
                    <a:pt x="1075" y="104"/>
                    <a:pt x="1076" y="105"/>
                    <a:pt x="1075" y="104"/>
                  </a:cubicBezTo>
                  <a:close/>
                  <a:moveTo>
                    <a:pt x="417" y="112"/>
                  </a:moveTo>
                  <a:cubicBezTo>
                    <a:pt x="407" y="115"/>
                    <a:pt x="396" y="125"/>
                    <a:pt x="386" y="131"/>
                  </a:cubicBezTo>
                  <a:cubicBezTo>
                    <a:pt x="357" y="148"/>
                    <a:pt x="335" y="165"/>
                    <a:pt x="317" y="191"/>
                  </a:cubicBezTo>
                  <a:cubicBezTo>
                    <a:pt x="325" y="195"/>
                    <a:pt x="332" y="200"/>
                    <a:pt x="342" y="203"/>
                  </a:cubicBezTo>
                  <a:cubicBezTo>
                    <a:pt x="374" y="176"/>
                    <a:pt x="406" y="149"/>
                    <a:pt x="442" y="127"/>
                  </a:cubicBezTo>
                  <a:cubicBezTo>
                    <a:pt x="445" y="123"/>
                    <a:pt x="449" y="119"/>
                    <a:pt x="453" y="115"/>
                  </a:cubicBezTo>
                  <a:cubicBezTo>
                    <a:pt x="455" y="112"/>
                    <a:pt x="466" y="105"/>
                    <a:pt x="461" y="104"/>
                  </a:cubicBezTo>
                  <a:cubicBezTo>
                    <a:pt x="446" y="109"/>
                    <a:pt x="430" y="107"/>
                    <a:pt x="417" y="112"/>
                  </a:cubicBezTo>
                  <a:close/>
                  <a:moveTo>
                    <a:pt x="1210" y="188"/>
                  </a:moveTo>
                  <a:cubicBezTo>
                    <a:pt x="1213" y="187"/>
                    <a:pt x="1214" y="184"/>
                    <a:pt x="1216" y="183"/>
                  </a:cubicBezTo>
                  <a:cubicBezTo>
                    <a:pt x="1210" y="171"/>
                    <a:pt x="1197" y="162"/>
                    <a:pt x="1185" y="152"/>
                  </a:cubicBezTo>
                  <a:cubicBezTo>
                    <a:pt x="1175" y="143"/>
                    <a:pt x="1164" y="130"/>
                    <a:pt x="1151" y="123"/>
                  </a:cubicBezTo>
                  <a:cubicBezTo>
                    <a:pt x="1135" y="116"/>
                    <a:pt x="1116" y="117"/>
                    <a:pt x="1097" y="110"/>
                  </a:cubicBezTo>
                  <a:cubicBezTo>
                    <a:pt x="1096" y="110"/>
                    <a:pt x="1094" y="110"/>
                    <a:pt x="1094" y="111"/>
                  </a:cubicBezTo>
                  <a:cubicBezTo>
                    <a:pt x="1136" y="132"/>
                    <a:pt x="1174" y="163"/>
                    <a:pt x="1210" y="188"/>
                  </a:cubicBezTo>
                  <a:close/>
                  <a:moveTo>
                    <a:pt x="1090" y="112"/>
                  </a:moveTo>
                  <a:cubicBezTo>
                    <a:pt x="1090" y="112"/>
                    <a:pt x="1090" y="113"/>
                    <a:pt x="1090" y="113"/>
                  </a:cubicBezTo>
                  <a:cubicBezTo>
                    <a:pt x="1124" y="138"/>
                    <a:pt x="1146" y="175"/>
                    <a:pt x="1173" y="207"/>
                  </a:cubicBezTo>
                  <a:cubicBezTo>
                    <a:pt x="1185" y="202"/>
                    <a:pt x="1198" y="198"/>
                    <a:pt x="1206" y="190"/>
                  </a:cubicBezTo>
                  <a:cubicBezTo>
                    <a:pt x="1170" y="161"/>
                    <a:pt x="1132" y="134"/>
                    <a:pt x="1090" y="112"/>
                  </a:cubicBezTo>
                  <a:moveTo>
                    <a:pt x="1090" y="112"/>
                  </a:moveTo>
                  <a:cubicBezTo>
                    <a:pt x="1090" y="110"/>
                    <a:pt x="1089" y="112"/>
                    <a:pt x="1090" y="112"/>
                  </a:cubicBezTo>
                  <a:moveTo>
                    <a:pt x="405" y="116"/>
                  </a:moveTo>
                  <a:cubicBezTo>
                    <a:pt x="389" y="116"/>
                    <a:pt x="383" y="126"/>
                    <a:pt x="374" y="134"/>
                  </a:cubicBezTo>
                  <a:moveTo>
                    <a:pt x="374" y="134"/>
                  </a:moveTo>
                  <a:cubicBezTo>
                    <a:pt x="373" y="134"/>
                    <a:pt x="372" y="135"/>
                    <a:pt x="371" y="136"/>
                  </a:cubicBezTo>
                  <a:moveTo>
                    <a:pt x="371" y="136"/>
                  </a:moveTo>
                  <a:cubicBezTo>
                    <a:pt x="370" y="136"/>
                    <a:pt x="370" y="136"/>
                    <a:pt x="370" y="137"/>
                  </a:cubicBezTo>
                  <a:moveTo>
                    <a:pt x="370" y="137"/>
                  </a:moveTo>
                  <a:cubicBezTo>
                    <a:pt x="369" y="137"/>
                    <a:pt x="370" y="138"/>
                    <a:pt x="370" y="137"/>
                  </a:cubicBezTo>
                  <a:moveTo>
                    <a:pt x="370" y="137"/>
                  </a:moveTo>
                  <a:cubicBezTo>
                    <a:pt x="371" y="137"/>
                    <a:pt x="371" y="136"/>
                    <a:pt x="371" y="136"/>
                  </a:cubicBezTo>
                  <a:moveTo>
                    <a:pt x="371" y="136"/>
                  </a:moveTo>
                  <a:cubicBezTo>
                    <a:pt x="373" y="136"/>
                    <a:pt x="374" y="135"/>
                    <a:pt x="374" y="134"/>
                  </a:cubicBezTo>
                  <a:moveTo>
                    <a:pt x="374" y="134"/>
                  </a:moveTo>
                  <a:cubicBezTo>
                    <a:pt x="385" y="129"/>
                    <a:pt x="395" y="122"/>
                    <a:pt x="405" y="116"/>
                  </a:cubicBezTo>
                  <a:moveTo>
                    <a:pt x="405" y="116"/>
                  </a:moveTo>
                  <a:cubicBezTo>
                    <a:pt x="409" y="117"/>
                    <a:pt x="405" y="113"/>
                    <a:pt x="405" y="116"/>
                  </a:cubicBezTo>
                  <a:moveTo>
                    <a:pt x="1142" y="119"/>
                  </a:moveTo>
                  <a:cubicBezTo>
                    <a:pt x="1142" y="118"/>
                    <a:pt x="1143" y="119"/>
                    <a:pt x="1142" y="119"/>
                  </a:cubicBezTo>
                  <a:close/>
                  <a:moveTo>
                    <a:pt x="365" y="119"/>
                  </a:moveTo>
                  <a:cubicBezTo>
                    <a:pt x="364" y="119"/>
                    <a:pt x="365" y="120"/>
                    <a:pt x="365" y="119"/>
                  </a:cubicBezTo>
                  <a:close/>
                  <a:moveTo>
                    <a:pt x="363" y="120"/>
                  </a:moveTo>
                  <a:cubicBezTo>
                    <a:pt x="361" y="121"/>
                    <a:pt x="363" y="122"/>
                    <a:pt x="363" y="120"/>
                  </a:cubicBezTo>
                  <a:moveTo>
                    <a:pt x="363" y="120"/>
                  </a:moveTo>
                  <a:cubicBezTo>
                    <a:pt x="364" y="120"/>
                    <a:pt x="363" y="119"/>
                    <a:pt x="363" y="120"/>
                  </a:cubicBezTo>
                  <a:moveTo>
                    <a:pt x="326" y="147"/>
                  </a:moveTo>
                  <a:cubicBezTo>
                    <a:pt x="312" y="157"/>
                    <a:pt x="291" y="166"/>
                    <a:pt x="308" y="182"/>
                  </a:cubicBezTo>
                  <a:cubicBezTo>
                    <a:pt x="333" y="161"/>
                    <a:pt x="362" y="143"/>
                    <a:pt x="385" y="120"/>
                  </a:cubicBezTo>
                  <a:cubicBezTo>
                    <a:pt x="360" y="124"/>
                    <a:pt x="343" y="136"/>
                    <a:pt x="326" y="147"/>
                  </a:cubicBezTo>
                  <a:close/>
                  <a:moveTo>
                    <a:pt x="360" y="122"/>
                  </a:moveTo>
                  <a:cubicBezTo>
                    <a:pt x="359" y="122"/>
                    <a:pt x="360" y="123"/>
                    <a:pt x="360" y="122"/>
                  </a:cubicBezTo>
                  <a:close/>
                  <a:moveTo>
                    <a:pt x="365" y="123"/>
                  </a:moveTo>
                  <a:cubicBezTo>
                    <a:pt x="364" y="123"/>
                    <a:pt x="365" y="124"/>
                    <a:pt x="365" y="123"/>
                  </a:cubicBezTo>
                  <a:close/>
                  <a:moveTo>
                    <a:pt x="357" y="124"/>
                  </a:moveTo>
                  <a:cubicBezTo>
                    <a:pt x="356" y="124"/>
                    <a:pt x="358" y="125"/>
                    <a:pt x="357" y="124"/>
                  </a:cubicBezTo>
                  <a:close/>
                  <a:moveTo>
                    <a:pt x="354" y="126"/>
                  </a:moveTo>
                  <a:cubicBezTo>
                    <a:pt x="354" y="126"/>
                    <a:pt x="355" y="127"/>
                    <a:pt x="354" y="126"/>
                  </a:cubicBezTo>
                  <a:close/>
                  <a:moveTo>
                    <a:pt x="910" y="129"/>
                  </a:moveTo>
                  <a:cubicBezTo>
                    <a:pt x="919" y="156"/>
                    <a:pt x="927" y="184"/>
                    <a:pt x="934" y="214"/>
                  </a:cubicBezTo>
                  <a:cubicBezTo>
                    <a:pt x="946" y="215"/>
                    <a:pt x="959" y="215"/>
                    <a:pt x="970" y="216"/>
                  </a:cubicBezTo>
                  <a:cubicBezTo>
                    <a:pt x="952" y="185"/>
                    <a:pt x="933" y="155"/>
                    <a:pt x="910" y="129"/>
                  </a:cubicBezTo>
                  <a:moveTo>
                    <a:pt x="910" y="129"/>
                  </a:moveTo>
                  <a:cubicBezTo>
                    <a:pt x="911" y="125"/>
                    <a:pt x="907" y="129"/>
                    <a:pt x="910" y="129"/>
                  </a:cubicBezTo>
                  <a:moveTo>
                    <a:pt x="1166" y="129"/>
                  </a:moveTo>
                  <a:cubicBezTo>
                    <a:pt x="1166" y="129"/>
                    <a:pt x="1167" y="130"/>
                    <a:pt x="1166" y="129"/>
                  </a:cubicBezTo>
                  <a:close/>
                  <a:moveTo>
                    <a:pt x="1222" y="166"/>
                  </a:moveTo>
                  <a:cubicBezTo>
                    <a:pt x="1218" y="155"/>
                    <a:pt x="1206" y="150"/>
                    <a:pt x="1198" y="144"/>
                  </a:cubicBezTo>
                  <a:cubicBezTo>
                    <a:pt x="1189" y="138"/>
                    <a:pt x="1180" y="130"/>
                    <a:pt x="1168" y="130"/>
                  </a:cubicBezTo>
                  <a:cubicBezTo>
                    <a:pt x="1187" y="141"/>
                    <a:pt x="1204" y="154"/>
                    <a:pt x="1222" y="166"/>
                  </a:cubicBezTo>
                  <a:close/>
                  <a:moveTo>
                    <a:pt x="1165" y="132"/>
                  </a:moveTo>
                  <a:cubicBezTo>
                    <a:pt x="1166" y="133"/>
                    <a:pt x="1165" y="132"/>
                    <a:pt x="1165" y="132"/>
                  </a:cubicBezTo>
                  <a:close/>
                  <a:moveTo>
                    <a:pt x="1169" y="134"/>
                  </a:moveTo>
                  <a:cubicBezTo>
                    <a:pt x="1187" y="147"/>
                    <a:pt x="1204" y="167"/>
                    <a:pt x="1220" y="178"/>
                  </a:cubicBezTo>
                  <a:cubicBezTo>
                    <a:pt x="1220" y="175"/>
                    <a:pt x="1223" y="174"/>
                    <a:pt x="1222" y="170"/>
                  </a:cubicBezTo>
                  <a:cubicBezTo>
                    <a:pt x="1206" y="157"/>
                    <a:pt x="1188" y="145"/>
                    <a:pt x="1169" y="134"/>
                  </a:cubicBezTo>
                  <a:moveTo>
                    <a:pt x="1169" y="134"/>
                  </a:moveTo>
                  <a:cubicBezTo>
                    <a:pt x="1168" y="132"/>
                    <a:pt x="1168" y="134"/>
                    <a:pt x="1169" y="134"/>
                  </a:cubicBezTo>
                  <a:moveTo>
                    <a:pt x="434" y="136"/>
                  </a:moveTo>
                  <a:cubicBezTo>
                    <a:pt x="433" y="136"/>
                    <a:pt x="433" y="136"/>
                    <a:pt x="433" y="137"/>
                  </a:cubicBezTo>
                  <a:moveTo>
                    <a:pt x="433" y="137"/>
                  </a:moveTo>
                  <a:cubicBezTo>
                    <a:pt x="401" y="157"/>
                    <a:pt x="372" y="180"/>
                    <a:pt x="345" y="205"/>
                  </a:cubicBezTo>
                  <a:cubicBezTo>
                    <a:pt x="357" y="209"/>
                    <a:pt x="367" y="213"/>
                    <a:pt x="379" y="215"/>
                  </a:cubicBezTo>
                  <a:cubicBezTo>
                    <a:pt x="394" y="187"/>
                    <a:pt x="413" y="162"/>
                    <a:pt x="433" y="137"/>
                  </a:cubicBezTo>
                  <a:moveTo>
                    <a:pt x="433" y="137"/>
                  </a:moveTo>
                  <a:cubicBezTo>
                    <a:pt x="434" y="137"/>
                    <a:pt x="434" y="136"/>
                    <a:pt x="434" y="136"/>
                  </a:cubicBezTo>
                  <a:moveTo>
                    <a:pt x="434" y="136"/>
                  </a:moveTo>
                  <a:cubicBezTo>
                    <a:pt x="435" y="135"/>
                    <a:pt x="434" y="135"/>
                    <a:pt x="434" y="136"/>
                  </a:cubicBezTo>
                  <a:moveTo>
                    <a:pt x="327" y="142"/>
                  </a:moveTo>
                  <a:cubicBezTo>
                    <a:pt x="327" y="141"/>
                    <a:pt x="328" y="142"/>
                    <a:pt x="327" y="142"/>
                  </a:cubicBezTo>
                  <a:close/>
                  <a:moveTo>
                    <a:pt x="325" y="143"/>
                  </a:moveTo>
                  <a:cubicBezTo>
                    <a:pt x="319" y="146"/>
                    <a:pt x="312" y="150"/>
                    <a:pt x="308" y="156"/>
                  </a:cubicBezTo>
                  <a:moveTo>
                    <a:pt x="308" y="156"/>
                  </a:moveTo>
                  <a:cubicBezTo>
                    <a:pt x="307" y="156"/>
                    <a:pt x="307" y="156"/>
                    <a:pt x="307" y="157"/>
                  </a:cubicBezTo>
                  <a:moveTo>
                    <a:pt x="307" y="157"/>
                  </a:moveTo>
                  <a:cubicBezTo>
                    <a:pt x="306" y="157"/>
                    <a:pt x="306" y="157"/>
                    <a:pt x="306" y="158"/>
                  </a:cubicBezTo>
                  <a:moveTo>
                    <a:pt x="306" y="158"/>
                  </a:moveTo>
                  <a:cubicBezTo>
                    <a:pt x="305" y="158"/>
                    <a:pt x="306" y="159"/>
                    <a:pt x="306" y="158"/>
                  </a:cubicBezTo>
                  <a:moveTo>
                    <a:pt x="306" y="158"/>
                  </a:moveTo>
                  <a:cubicBezTo>
                    <a:pt x="307" y="158"/>
                    <a:pt x="307" y="158"/>
                    <a:pt x="307" y="157"/>
                  </a:cubicBezTo>
                  <a:moveTo>
                    <a:pt x="307" y="157"/>
                  </a:moveTo>
                  <a:cubicBezTo>
                    <a:pt x="308" y="157"/>
                    <a:pt x="308" y="157"/>
                    <a:pt x="308" y="156"/>
                  </a:cubicBezTo>
                  <a:moveTo>
                    <a:pt x="308" y="156"/>
                  </a:moveTo>
                  <a:cubicBezTo>
                    <a:pt x="314" y="152"/>
                    <a:pt x="320" y="147"/>
                    <a:pt x="325" y="143"/>
                  </a:cubicBezTo>
                  <a:moveTo>
                    <a:pt x="325" y="143"/>
                  </a:moveTo>
                  <a:cubicBezTo>
                    <a:pt x="327" y="142"/>
                    <a:pt x="325" y="141"/>
                    <a:pt x="325" y="143"/>
                  </a:cubicBezTo>
                  <a:moveTo>
                    <a:pt x="338" y="163"/>
                  </a:moveTo>
                  <a:cubicBezTo>
                    <a:pt x="337" y="163"/>
                    <a:pt x="337" y="163"/>
                    <a:pt x="337" y="164"/>
                  </a:cubicBezTo>
                  <a:moveTo>
                    <a:pt x="337" y="164"/>
                  </a:moveTo>
                  <a:cubicBezTo>
                    <a:pt x="327" y="170"/>
                    <a:pt x="317" y="176"/>
                    <a:pt x="310" y="185"/>
                  </a:cubicBezTo>
                  <a:cubicBezTo>
                    <a:pt x="312" y="185"/>
                    <a:pt x="312" y="188"/>
                    <a:pt x="315" y="188"/>
                  </a:cubicBezTo>
                  <a:cubicBezTo>
                    <a:pt x="322" y="180"/>
                    <a:pt x="330" y="172"/>
                    <a:pt x="337" y="164"/>
                  </a:cubicBezTo>
                  <a:moveTo>
                    <a:pt x="337" y="164"/>
                  </a:moveTo>
                  <a:cubicBezTo>
                    <a:pt x="338" y="164"/>
                    <a:pt x="338" y="163"/>
                    <a:pt x="338" y="163"/>
                  </a:cubicBezTo>
                  <a:moveTo>
                    <a:pt x="338" y="163"/>
                  </a:moveTo>
                  <a:cubicBezTo>
                    <a:pt x="339" y="162"/>
                    <a:pt x="338" y="162"/>
                    <a:pt x="338" y="163"/>
                  </a:cubicBezTo>
                  <a:moveTo>
                    <a:pt x="648" y="165"/>
                  </a:moveTo>
                  <a:cubicBezTo>
                    <a:pt x="647" y="164"/>
                    <a:pt x="648" y="165"/>
                    <a:pt x="648" y="165"/>
                  </a:cubicBezTo>
                  <a:close/>
                  <a:moveTo>
                    <a:pt x="1279" y="213"/>
                  </a:moveTo>
                  <a:cubicBezTo>
                    <a:pt x="1279" y="213"/>
                    <a:pt x="1280" y="214"/>
                    <a:pt x="1280" y="214"/>
                  </a:cubicBezTo>
                  <a:moveTo>
                    <a:pt x="1280" y="214"/>
                  </a:moveTo>
                  <a:cubicBezTo>
                    <a:pt x="1280" y="214"/>
                    <a:pt x="1281" y="214"/>
                    <a:pt x="1281" y="215"/>
                  </a:cubicBezTo>
                  <a:moveTo>
                    <a:pt x="1281" y="215"/>
                  </a:moveTo>
                  <a:cubicBezTo>
                    <a:pt x="1281" y="215"/>
                    <a:pt x="1282" y="215"/>
                    <a:pt x="1282" y="215"/>
                  </a:cubicBezTo>
                  <a:moveTo>
                    <a:pt x="1282" y="215"/>
                  </a:moveTo>
                  <a:cubicBezTo>
                    <a:pt x="1282" y="216"/>
                    <a:pt x="1283" y="216"/>
                    <a:pt x="1283" y="216"/>
                  </a:cubicBezTo>
                  <a:moveTo>
                    <a:pt x="1283" y="216"/>
                  </a:moveTo>
                  <a:cubicBezTo>
                    <a:pt x="1283" y="217"/>
                    <a:pt x="1284" y="217"/>
                    <a:pt x="1284" y="217"/>
                  </a:cubicBezTo>
                  <a:moveTo>
                    <a:pt x="1284" y="217"/>
                  </a:moveTo>
                  <a:cubicBezTo>
                    <a:pt x="1284" y="218"/>
                    <a:pt x="1285" y="218"/>
                    <a:pt x="1285" y="218"/>
                  </a:cubicBezTo>
                  <a:moveTo>
                    <a:pt x="1285" y="218"/>
                  </a:moveTo>
                  <a:cubicBezTo>
                    <a:pt x="1285" y="219"/>
                    <a:pt x="1286" y="219"/>
                    <a:pt x="1286" y="219"/>
                  </a:cubicBezTo>
                  <a:moveTo>
                    <a:pt x="1286" y="219"/>
                  </a:moveTo>
                  <a:cubicBezTo>
                    <a:pt x="1286" y="220"/>
                    <a:pt x="1287" y="220"/>
                    <a:pt x="1287" y="220"/>
                  </a:cubicBezTo>
                  <a:moveTo>
                    <a:pt x="1287" y="220"/>
                  </a:moveTo>
                  <a:cubicBezTo>
                    <a:pt x="1288" y="222"/>
                    <a:pt x="1288" y="220"/>
                    <a:pt x="1287" y="220"/>
                  </a:cubicBezTo>
                  <a:moveTo>
                    <a:pt x="1287" y="220"/>
                  </a:moveTo>
                  <a:cubicBezTo>
                    <a:pt x="1287" y="219"/>
                    <a:pt x="1287" y="219"/>
                    <a:pt x="1286" y="219"/>
                  </a:cubicBezTo>
                  <a:moveTo>
                    <a:pt x="1286" y="219"/>
                  </a:moveTo>
                  <a:cubicBezTo>
                    <a:pt x="1286" y="219"/>
                    <a:pt x="1286" y="218"/>
                    <a:pt x="1285" y="218"/>
                  </a:cubicBezTo>
                  <a:moveTo>
                    <a:pt x="1285" y="218"/>
                  </a:moveTo>
                  <a:cubicBezTo>
                    <a:pt x="1285" y="218"/>
                    <a:pt x="1285" y="217"/>
                    <a:pt x="1284" y="217"/>
                  </a:cubicBezTo>
                  <a:moveTo>
                    <a:pt x="1284" y="217"/>
                  </a:moveTo>
                  <a:cubicBezTo>
                    <a:pt x="1284" y="217"/>
                    <a:pt x="1284" y="216"/>
                    <a:pt x="1283" y="216"/>
                  </a:cubicBezTo>
                  <a:moveTo>
                    <a:pt x="1283" y="216"/>
                  </a:moveTo>
                  <a:cubicBezTo>
                    <a:pt x="1283" y="216"/>
                    <a:pt x="1283" y="216"/>
                    <a:pt x="1282" y="215"/>
                  </a:cubicBezTo>
                  <a:moveTo>
                    <a:pt x="1282" y="215"/>
                  </a:moveTo>
                  <a:cubicBezTo>
                    <a:pt x="1283" y="215"/>
                    <a:pt x="1282" y="215"/>
                    <a:pt x="1281" y="215"/>
                  </a:cubicBezTo>
                  <a:moveTo>
                    <a:pt x="1281" y="215"/>
                  </a:moveTo>
                  <a:cubicBezTo>
                    <a:pt x="1282" y="214"/>
                    <a:pt x="1281" y="214"/>
                    <a:pt x="1280" y="214"/>
                  </a:cubicBezTo>
                  <a:moveTo>
                    <a:pt x="1280" y="214"/>
                  </a:moveTo>
                  <a:cubicBezTo>
                    <a:pt x="1281" y="213"/>
                    <a:pt x="1280" y="213"/>
                    <a:pt x="1279" y="213"/>
                  </a:cubicBezTo>
                  <a:moveTo>
                    <a:pt x="1279" y="213"/>
                  </a:moveTo>
                  <a:cubicBezTo>
                    <a:pt x="1262" y="195"/>
                    <a:pt x="1245" y="179"/>
                    <a:pt x="1225" y="165"/>
                  </a:cubicBezTo>
                  <a:cubicBezTo>
                    <a:pt x="1226" y="171"/>
                    <a:pt x="1233" y="175"/>
                    <a:pt x="1237" y="178"/>
                  </a:cubicBezTo>
                  <a:cubicBezTo>
                    <a:pt x="1251" y="189"/>
                    <a:pt x="1265" y="201"/>
                    <a:pt x="1279" y="213"/>
                  </a:cubicBezTo>
                  <a:moveTo>
                    <a:pt x="188" y="288"/>
                  </a:moveTo>
                  <a:cubicBezTo>
                    <a:pt x="205" y="283"/>
                    <a:pt x="212" y="269"/>
                    <a:pt x="223" y="257"/>
                  </a:cubicBezTo>
                  <a:cubicBezTo>
                    <a:pt x="250" y="230"/>
                    <a:pt x="277" y="206"/>
                    <a:pt x="305" y="183"/>
                  </a:cubicBezTo>
                  <a:cubicBezTo>
                    <a:pt x="301" y="179"/>
                    <a:pt x="300" y="173"/>
                    <a:pt x="298" y="167"/>
                  </a:cubicBezTo>
                  <a:cubicBezTo>
                    <a:pt x="257" y="204"/>
                    <a:pt x="219" y="243"/>
                    <a:pt x="188" y="288"/>
                  </a:cubicBezTo>
                  <a:close/>
                  <a:moveTo>
                    <a:pt x="1351" y="296"/>
                  </a:moveTo>
                  <a:cubicBezTo>
                    <a:pt x="1351" y="297"/>
                    <a:pt x="1352" y="297"/>
                    <a:pt x="1352" y="297"/>
                  </a:cubicBezTo>
                  <a:moveTo>
                    <a:pt x="1352" y="297"/>
                  </a:moveTo>
                  <a:cubicBezTo>
                    <a:pt x="1353" y="298"/>
                    <a:pt x="1354" y="297"/>
                    <a:pt x="1352" y="297"/>
                  </a:cubicBezTo>
                  <a:moveTo>
                    <a:pt x="1352" y="297"/>
                  </a:moveTo>
                  <a:cubicBezTo>
                    <a:pt x="1353" y="296"/>
                    <a:pt x="1352" y="296"/>
                    <a:pt x="1351" y="296"/>
                  </a:cubicBezTo>
                  <a:moveTo>
                    <a:pt x="1351" y="296"/>
                  </a:moveTo>
                  <a:cubicBezTo>
                    <a:pt x="1351" y="295"/>
                    <a:pt x="1351" y="293"/>
                    <a:pt x="1350" y="293"/>
                  </a:cubicBezTo>
                  <a:cubicBezTo>
                    <a:pt x="1320" y="252"/>
                    <a:pt x="1281" y="217"/>
                    <a:pt x="1241" y="185"/>
                  </a:cubicBezTo>
                  <a:cubicBezTo>
                    <a:pt x="1236" y="181"/>
                    <a:pt x="1231" y="174"/>
                    <a:pt x="1224" y="173"/>
                  </a:cubicBezTo>
                  <a:cubicBezTo>
                    <a:pt x="1218" y="183"/>
                    <a:pt x="1228" y="188"/>
                    <a:pt x="1233" y="194"/>
                  </a:cubicBezTo>
                  <a:cubicBezTo>
                    <a:pt x="1239" y="201"/>
                    <a:pt x="1244" y="208"/>
                    <a:pt x="1250" y="214"/>
                  </a:cubicBezTo>
                  <a:cubicBezTo>
                    <a:pt x="1267" y="233"/>
                    <a:pt x="1280" y="256"/>
                    <a:pt x="1300" y="274"/>
                  </a:cubicBezTo>
                  <a:cubicBezTo>
                    <a:pt x="1319" y="279"/>
                    <a:pt x="1335" y="288"/>
                    <a:pt x="1351" y="296"/>
                  </a:cubicBezTo>
                  <a:moveTo>
                    <a:pt x="1218" y="184"/>
                  </a:moveTo>
                  <a:cubicBezTo>
                    <a:pt x="1217" y="187"/>
                    <a:pt x="1213" y="188"/>
                    <a:pt x="1211" y="191"/>
                  </a:cubicBezTo>
                  <a:cubicBezTo>
                    <a:pt x="1231" y="205"/>
                    <a:pt x="1249" y="226"/>
                    <a:pt x="1267" y="239"/>
                  </a:cubicBezTo>
                  <a:cubicBezTo>
                    <a:pt x="1250" y="220"/>
                    <a:pt x="1237" y="199"/>
                    <a:pt x="1218" y="184"/>
                  </a:cubicBezTo>
                  <a:close/>
                  <a:moveTo>
                    <a:pt x="207" y="280"/>
                  </a:moveTo>
                  <a:cubicBezTo>
                    <a:pt x="206" y="280"/>
                    <a:pt x="207" y="281"/>
                    <a:pt x="207" y="280"/>
                  </a:cubicBezTo>
                  <a:moveTo>
                    <a:pt x="207" y="280"/>
                  </a:moveTo>
                  <a:cubicBezTo>
                    <a:pt x="225" y="274"/>
                    <a:pt x="241" y="267"/>
                    <a:pt x="260" y="263"/>
                  </a:cubicBezTo>
                  <a:cubicBezTo>
                    <a:pt x="272" y="244"/>
                    <a:pt x="285" y="224"/>
                    <a:pt x="299" y="206"/>
                  </a:cubicBezTo>
                  <a:cubicBezTo>
                    <a:pt x="304" y="200"/>
                    <a:pt x="311" y="196"/>
                    <a:pt x="312" y="189"/>
                  </a:cubicBezTo>
                  <a:cubicBezTo>
                    <a:pt x="306" y="183"/>
                    <a:pt x="301" y="190"/>
                    <a:pt x="297" y="193"/>
                  </a:cubicBezTo>
                  <a:cubicBezTo>
                    <a:pt x="268" y="218"/>
                    <a:pt x="231" y="250"/>
                    <a:pt x="207" y="280"/>
                  </a:cubicBezTo>
                  <a:moveTo>
                    <a:pt x="267" y="192"/>
                  </a:moveTo>
                  <a:cubicBezTo>
                    <a:pt x="266" y="192"/>
                    <a:pt x="266" y="193"/>
                    <a:pt x="266" y="193"/>
                  </a:cubicBezTo>
                  <a:moveTo>
                    <a:pt x="266" y="193"/>
                  </a:moveTo>
                  <a:cubicBezTo>
                    <a:pt x="265" y="193"/>
                    <a:pt x="265" y="194"/>
                    <a:pt x="265" y="194"/>
                  </a:cubicBezTo>
                  <a:moveTo>
                    <a:pt x="265" y="194"/>
                  </a:moveTo>
                  <a:cubicBezTo>
                    <a:pt x="264" y="194"/>
                    <a:pt x="264" y="195"/>
                    <a:pt x="264" y="195"/>
                  </a:cubicBezTo>
                  <a:moveTo>
                    <a:pt x="264" y="195"/>
                  </a:moveTo>
                  <a:cubicBezTo>
                    <a:pt x="263" y="195"/>
                    <a:pt x="263" y="196"/>
                    <a:pt x="263" y="196"/>
                  </a:cubicBezTo>
                  <a:moveTo>
                    <a:pt x="263" y="196"/>
                  </a:moveTo>
                  <a:cubicBezTo>
                    <a:pt x="262" y="196"/>
                    <a:pt x="262" y="197"/>
                    <a:pt x="262" y="197"/>
                  </a:cubicBezTo>
                  <a:moveTo>
                    <a:pt x="262" y="197"/>
                  </a:moveTo>
                  <a:cubicBezTo>
                    <a:pt x="261" y="197"/>
                    <a:pt x="261" y="198"/>
                    <a:pt x="261" y="198"/>
                  </a:cubicBezTo>
                  <a:moveTo>
                    <a:pt x="261" y="198"/>
                  </a:moveTo>
                  <a:cubicBezTo>
                    <a:pt x="222" y="229"/>
                    <a:pt x="189" y="265"/>
                    <a:pt x="159" y="305"/>
                  </a:cubicBezTo>
                  <a:moveTo>
                    <a:pt x="159" y="305"/>
                  </a:moveTo>
                  <a:cubicBezTo>
                    <a:pt x="158" y="305"/>
                    <a:pt x="158" y="305"/>
                    <a:pt x="158" y="306"/>
                  </a:cubicBezTo>
                  <a:moveTo>
                    <a:pt x="158" y="306"/>
                  </a:moveTo>
                  <a:cubicBezTo>
                    <a:pt x="157" y="306"/>
                    <a:pt x="158" y="307"/>
                    <a:pt x="158" y="306"/>
                  </a:cubicBezTo>
                  <a:moveTo>
                    <a:pt x="158" y="306"/>
                  </a:moveTo>
                  <a:cubicBezTo>
                    <a:pt x="159" y="306"/>
                    <a:pt x="159" y="305"/>
                    <a:pt x="159" y="305"/>
                  </a:cubicBezTo>
                  <a:moveTo>
                    <a:pt x="159" y="305"/>
                  </a:moveTo>
                  <a:cubicBezTo>
                    <a:pt x="167" y="301"/>
                    <a:pt x="173" y="295"/>
                    <a:pt x="182" y="292"/>
                  </a:cubicBezTo>
                  <a:cubicBezTo>
                    <a:pt x="205" y="258"/>
                    <a:pt x="232" y="227"/>
                    <a:pt x="261" y="198"/>
                  </a:cubicBezTo>
                  <a:moveTo>
                    <a:pt x="261" y="198"/>
                  </a:moveTo>
                  <a:cubicBezTo>
                    <a:pt x="262" y="198"/>
                    <a:pt x="262" y="198"/>
                    <a:pt x="262" y="197"/>
                  </a:cubicBezTo>
                  <a:moveTo>
                    <a:pt x="262" y="197"/>
                  </a:moveTo>
                  <a:cubicBezTo>
                    <a:pt x="263" y="197"/>
                    <a:pt x="263" y="197"/>
                    <a:pt x="263" y="196"/>
                  </a:cubicBezTo>
                  <a:moveTo>
                    <a:pt x="263" y="196"/>
                  </a:moveTo>
                  <a:cubicBezTo>
                    <a:pt x="264" y="196"/>
                    <a:pt x="264" y="196"/>
                    <a:pt x="264" y="195"/>
                  </a:cubicBezTo>
                  <a:moveTo>
                    <a:pt x="264" y="195"/>
                  </a:moveTo>
                  <a:cubicBezTo>
                    <a:pt x="265" y="195"/>
                    <a:pt x="265" y="195"/>
                    <a:pt x="265" y="194"/>
                  </a:cubicBezTo>
                  <a:moveTo>
                    <a:pt x="265" y="194"/>
                  </a:moveTo>
                  <a:cubicBezTo>
                    <a:pt x="266" y="195"/>
                    <a:pt x="266" y="194"/>
                    <a:pt x="266" y="193"/>
                  </a:cubicBezTo>
                  <a:moveTo>
                    <a:pt x="266" y="193"/>
                  </a:moveTo>
                  <a:cubicBezTo>
                    <a:pt x="266" y="194"/>
                    <a:pt x="267" y="193"/>
                    <a:pt x="267" y="192"/>
                  </a:cubicBezTo>
                  <a:moveTo>
                    <a:pt x="267" y="192"/>
                  </a:moveTo>
                  <a:cubicBezTo>
                    <a:pt x="268" y="192"/>
                    <a:pt x="267" y="191"/>
                    <a:pt x="267" y="192"/>
                  </a:cubicBezTo>
                  <a:moveTo>
                    <a:pt x="265" y="261"/>
                  </a:moveTo>
                  <a:cubicBezTo>
                    <a:pt x="263" y="261"/>
                    <a:pt x="265" y="262"/>
                    <a:pt x="265" y="261"/>
                  </a:cubicBezTo>
                  <a:moveTo>
                    <a:pt x="265" y="261"/>
                  </a:moveTo>
                  <a:cubicBezTo>
                    <a:pt x="274" y="259"/>
                    <a:pt x="281" y="256"/>
                    <a:pt x="291" y="255"/>
                  </a:cubicBezTo>
                  <a:cubicBezTo>
                    <a:pt x="305" y="236"/>
                    <a:pt x="324" y="222"/>
                    <a:pt x="340" y="205"/>
                  </a:cubicBezTo>
                  <a:cubicBezTo>
                    <a:pt x="330" y="202"/>
                    <a:pt x="323" y="196"/>
                    <a:pt x="315" y="192"/>
                  </a:cubicBezTo>
                  <a:cubicBezTo>
                    <a:pt x="296" y="214"/>
                    <a:pt x="279" y="236"/>
                    <a:pt x="265" y="261"/>
                  </a:cubicBezTo>
                  <a:moveTo>
                    <a:pt x="1208" y="192"/>
                  </a:moveTo>
                  <a:cubicBezTo>
                    <a:pt x="1198" y="200"/>
                    <a:pt x="1184" y="204"/>
                    <a:pt x="1173" y="211"/>
                  </a:cubicBezTo>
                  <a:cubicBezTo>
                    <a:pt x="1184" y="223"/>
                    <a:pt x="1187" y="240"/>
                    <a:pt x="1203" y="247"/>
                  </a:cubicBezTo>
                  <a:cubicBezTo>
                    <a:pt x="1215" y="253"/>
                    <a:pt x="1231" y="253"/>
                    <a:pt x="1246" y="257"/>
                  </a:cubicBezTo>
                  <a:cubicBezTo>
                    <a:pt x="1260" y="261"/>
                    <a:pt x="1274" y="266"/>
                    <a:pt x="1287" y="269"/>
                  </a:cubicBezTo>
                  <a:cubicBezTo>
                    <a:pt x="1267" y="238"/>
                    <a:pt x="1237" y="216"/>
                    <a:pt x="1208" y="192"/>
                  </a:cubicBezTo>
                  <a:close/>
                  <a:moveTo>
                    <a:pt x="637" y="198"/>
                  </a:moveTo>
                  <a:cubicBezTo>
                    <a:pt x="636" y="202"/>
                    <a:pt x="630" y="210"/>
                    <a:pt x="633" y="212"/>
                  </a:cubicBezTo>
                  <a:cubicBezTo>
                    <a:pt x="638" y="210"/>
                    <a:pt x="636" y="203"/>
                    <a:pt x="637" y="198"/>
                  </a:cubicBezTo>
                  <a:moveTo>
                    <a:pt x="637" y="198"/>
                  </a:moveTo>
                  <a:cubicBezTo>
                    <a:pt x="640" y="198"/>
                    <a:pt x="636" y="194"/>
                    <a:pt x="637" y="198"/>
                  </a:cubicBezTo>
                  <a:moveTo>
                    <a:pt x="1072" y="226"/>
                  </a:moveTo>
                  <a:cubicBezTo>
                    <a:pt x="1076" y="226"/>
                    <a:pt x="1083" y="228"/>
                    <a:pt x="1085" y="227"/>
                  </a:cubicBezTo>
                  <a:cubicBezTo>
                    <a:pt x="1077" y="219"/>
                    <a:pt x="1070" y="209"/>
                    <a:pt x="1062" y="201"/>
                  </a:cubicBezTo>
                  <a:cubicBezTo>
                    <a:pt x="1065" y="210"/>
                    <a:pt x="1069" y="217"/>
                    <a:pt x="1072" y="226"/>
                  </a:cubicBezTo>
                  <a:close/>
                  <a:moveTo>
                    <a:pt x="342" y="207"/>
                  </a:moveTo>
                  <a:cubicBezTo>
                    <a:pt x="327" y="222"/>
                    <a:pt x="310" y="236"/>
                    <a:pt x="296" y="253"/>
                  </a:cubicBezTo>
                  <a:cubicBezTo>
                    <a:pt x="319" y="247"/>
                    <a:pt x="343" y="243"/>
                    <a:pt x="366" y="239"/>
                  </a:cubicBezTo>
                  <a:cubicBezTo>
                    <a:pt x="370" y="231"/>
                    <a:pt x="374" y="225"/>
                    <a:pt x="377" y="217"/>
                  </a:cubicBezTo>
                  <a:cubicBezTo>
                    <a:pt x="364" y="215"/>
                    <a:pt x="354" y="210"/>
                    <a:pt x="342" y="207"/>
                  </a:cubicBezTo>
                  <a:close/>
                  <a:moveTo>
                    <a:pt x="745" y="212"/>
                  </a:moveTo>
                  <a:cubicBezTo>
                    <a:pt x="745" y="226"/>
                    <a:pt x="744" y="240"/>
                    <a:pt x="743" y="254"/>
                  </a:cubicBezTo>
                  <a:cubicBezTo>
                    <a:pt x="757" y="253"/>
                    <a:pt x="774" y="255"/>
                    <a:pt x="786" y="253"/>
                  </a:cubicBezTo>
                  <a:cubicBezTo>
                    <a:pt x="784" y="241"/>
                    <a:pt x="786" y="224"/>
                    <a:pt x="784" y="212"/>
                  </a:cubicBezTo>
                  <a:cubicBezTo>
                    <a:pt x="773" y="210"/>
                    <a:pt x="756" y="210"/>
                    <a:pt x="745" y="212"/>
                  </a:cubicBezTo>
                  <a:close/>
                  <a:moveTo>
                    <a:pt x="1176" y="220"/>
                  </a:moveTo>
                  <a:cubicBezTo>
                    <a:pt x="1176" y="221"/>
                    <a:pt x="1176" y="221"/>
                    <a:pt x="1177" y="221"/>
                  </a:cubicBezTo>
                  <a:moveTo>
                    <a:pt x="1177" y="221"/>
                  </a:moveTo>
                  <a:cubicBezTo>
                    <a:pt x="1177" y="223"/>
                    <a:pt x="1178" y="221"/>
                    <a:pt x="1177" y="221"/>
                  </a:cubicBezTo>
                  <a:moveTo>
                    <a:pt x="1177" y="221"/>
                  </a:moveTo>
                  <a:cubicBezTo>
                    <a:pt x="1177" y="220"/>
                    <a:pt x="1176" y="220"/>
                    <a:pt x="1176" y="220"/>
                  </a:cubicBezTo>
                  <a:moveTo>
                    <a:pt x="1176" y="220"/>
                  </a:moveTo>
                  <a:cubicBezTo>
                    <a:pt x="1174" y="216"/>
                    <a:pt x="1171" y="207"/>
                    <a:pt x="1166" y="213"/>
                  </a:cubicBezTo>
                  <a:cubicBezTo>
                    <a:pt x="1170" y="214"/>
                    <a:pt x="1172" y="218"/>
                    <a:pt x="1176" y="220"/>
                  </a:cubicBezTo>
                  <a:moveTo>
                    <a:pt x="639" y="214"/>
                  </a:moveTo>
                  <a:cubicBezTo>
                    <a:pt x="637" y="225"/>
                    <a:pt x="635" y="238"/>
                    <a:pt x="633" y="251"/>
                  </a:cubicBezTo>
                  <a:cubicBezTo>
                    <a:pt x="669" y="252"/>
                    <a:pt x="704" y="254"/>
                    <a:pt x="741" y="254"/>
                  </a:cubicBezTo>
                  <a:cubicBezTo>
                    <a:pt x="741" y="239"/>
                    <a:pt x="742" y="225"/>
                    <a:pt x="743" y="212"/>
                  </a:cubicBezTo>
                  <a:cubicBezTo>
                    <a:pt x="707" y="211"/>
                    <a:pt x="673" y="213"/>
                    <a:pt x="639" y="214"/>
                  </a:cubicBezTo>
                  <a:close/>
                  <a:moveTo>
                    <a:pt x="787" y="212"/>
                  </a:moveTo>
                  <a:cubicBezTo>
                    <a:pt x="786" y="227"/>
                    <a:pt x="789" y="239"/>
                    <a:pt x="788" y="254"/>
                  </a:cubicBezTo>
                  <a:cubicBezTo>
                    <a:pt x="815" y="254"/>
                    <a:pt x="840" y="252"/>
                    <a:pt x="867" y="252"/>
                  </a:cubicBezTo>
                  <a:cubicBezTo>
                    <a:pt x="863" y="238"/>
                    <a:pt x="860" y="225"/>
                    <a:pt x="856" y="213"/>
                  </a:cubicBezTo>
                  <a:cubicBezTo>
                    <a:pt x="834" y="212"/>
                    <a:pt x="811" y="211"/>
                    <a:pt x="787" y="212"/>
                  </a:cubicBezTo>
                  <a:close/>
                  <a:moveTo>
                    <a:pt x="870" y="251"/>
                  </a:moveTo>
                  <a:cubicBezTo>
                    <a:pt x="891" y="251"/>
                    <a:pt x="917" y="249"/>
                    <a:pt x="938" y="247"/>
                  </a:cubicBezTo>
                  <a:cubicBezTo>
                    <a:pt x="937" y="236"/>
                    <a:pt x="934" y="227"/>
                    <a:pt x="932" y="216"/>
                  </a:cubicBezTo>
                  <a:cubicBezTo>
                    <a:pt x="909" y="214"/>
                    <a:pt x="884" y="214"/>
                    <a:pt x="861" y="213"/>
                  </a:cubicBezTo>
                  <a:cubicBezTo>
                    <a:pt x="864" y="226"/>
                    <a:pt x="868" y="237"/>
                    <a:pt x="870" y="251"/>
                  </a:cubicBezTo>
                  <a:close/>
                  <a:moveTo>
                    <a:pt x="1190" y="244"/>
                  </a:moveTo>
                  <a:cubicBezTo>
                    <a:pt x="1191" y="246"/>
                    <a:pt x="1191" y="244"/>
                    <a:pt x="1190" y="244"/>
                  </a:cubicBezTo>
                  <a:moveTo>
                    <a:pt x="1190" y="244"/>
                  </a:moveTo>
                  <a:cubicBezTo>
                    <a:pt x="1184" y="231"/>
                    <a:pt x="1173" y="222"/>
                    <a:pt x="1162" y="213"/>
                  </a:cubicBezTo>
                  <a:cubicBezTo>
                    <a:pt x="1143" y="221"/>
                    <a:pt x="1120" y="224"/>
                    <a:pt x="1099" y="230"/>
                  </a:cubicBezTo>
                  <a:cubicBezTo>
                    <a:pt x="1131" y="233"/>
                    <a:pt x="1160" y="239"/>
                    <a:pt x="1190" y="244"/>
                  </a:cubicBezTo>
                  <a:moveTo>
                    <a:pt x="632" y="214"/>
                  </a:moveTo>
                  <a:cubicBezTo>
                    <a:pt x="625" y="223"/>
                    <a:pt x="622" y="237"/>
                    <a:pt x="618" y="250"/>
                  </a:cubicBezTo>
                  <a:cubicBezTo>
                    <a:pt x="622" y="250"/>
                    <a:pt x="626" y="250"/>
                    <a:pt x="630" y="250"/>
                  </a:cubicBezTo>
                  <a:cubicBezTo>
                    <a:pt x="631" y="238"/>
                    <a:pt x="633" y="225"/>
                    <a:pt x="635" y="214"/>
                  </a:cubicBezTo>
                  <a:cubicBezTo>
                    <a:pt x="634" y="214"/>
                    <a:pt x="633" y="214"/>
                    <a:pt x="632" y="214"/>
                  </a:cubicBezTo>
                  <a:close/>
                  <a:moveTo>
                    <a:pt x="515" y="222"/>
                  </a:moveTo>
                  <a:cubicBezTo>
                    <a:pt x="512" y="228"/>
                    <a:pt x="507" y="233"/>
                    <a:pt x="505" y="239"/>
                  </a:cubicBezTo>
                  <a:cubicBezTo>
                    <a:pt x="541" y="243"/>
                    <a:pt x="576" y="248"/>
                    <a:pt x="615" y="249"/>
                  </a:cubicBezTo>
                  <a:cubicBezTo>
                    <a:pt x="619" y="237"/>
                    <a:pt x="623" y="226"/>
                    <a:pt x="628" y="215"/>
                  </a:cubicBezTo>
                  <a:cubicBezTo>
                    <a:pt x="589" y="216"/>
                    <a:pt x="552" y="218"/>
                    <a:pt x="515" y="222"/>
                  </a:cubicBezTo>
                  <a:close/>
                  <a:moveTo>
                    <a:pt x="941" y="247"/>
                  </a:moveTo>
                  <a:cubicBezTo>
                    <a:pt x="956" y="246"/>
                    <a:pt x="972" y="245"/>
                    <a:pt x="986" y="242"/>
                  </a:cubicBezTo>
                  <a:cubicBezTo>
                    <a:pt x="980" y="235"/>
                    <a:pt x="978" y="225"/>
                    <a:pt x="971" y="219"/>
                  </a:cubicBezTo>
                  <a:cubicBezTo>
                    <a:pt x="960" y="218"/>
                    <a:pt x="947" y="217"/>
                    <a:pt x="935" y="216"/>
                  </a:cubicBezTo>
                  <a:cubicBezTo>
                    <a:pt x="936" y="227"/>
                    <a:pt x="939" y="236"/>
                    <a:pt x="941" y="247"/>
                  </a:cubicBezTo>
                  <a:close/>
                  <a:moveTo>
                    <a:pt x="370" y="238"/>
                  </a:moveTo>
                  <a:cubicBezTo>
                    <a:pt x="369" y="238"/>
                    <a:pt x="370" y="239"/>
                    <a:pt x="370" y="238"/>
                  </a:cubicBezTo>
                  <a:moveTo>
                    <a:pt x="370" y="238"/>
                  </a:moveTo>
                  <a:cubicBezTo>
                    <a:pt x="384" y="235"/>
                    <a:pt x="401" y="237"/>
                    <a:pt x="406" y="225"/>
                  </a:cubicBezTo>
                  <a:cubicBezTo>
                    <a:pt x="396" y="224"/>
                    <a:pt x="389" y="220"/>
                    <a:pt x="379" y="219"/>
                  </a:cubicBezTo>
                  <a:cubicBezTo>
                    <a:pt x="377" y="226"/>
                    <a:pt x="372" y="230"/>
                    <a:pt x="370" y="238"/>
                  </a:cubicBezTo>
                  <a:moveTo>
                    <a:pt x="989" y="242"/>
                  </a:moveTo>
                  <a:cubicBezTo>
                    <a:pt x="1017" y="239"/>
                    <a:pt x="1047" y="238"/>
                    <a:pt x="1071" y="230"/>
                  </a:cubicBezTo>
                  <a:cubicBezTo>
                    <a:pt x="1042" y="224"/>
                    <a:pt x="1008" y="222"/>
                    <a:pt x="976" y="219"/>
                  </a:cubicBezTo>
                  <a:cubicBezTo>
                    <a:pt x="980" y="227"/>
                    <a:pt x="984" y="235"/>
                    <a:pt x="989" y="242"/>
                  </a:cubicBezTo>
                  <a:close/>
                  <a:moveTo>
                    <a:pt x="497" y="223"/>
                  </a:moveTo>
                  <a:cubicBezTo>
                    <a:pt x="494" y="227"/>
                    <a:pt x="494" y="233"/>
                    <a:pt x="491" y="238"/>
                  </a:cubicBezTo>
                  <a:cubicBezTo>
                    <a:pt x="495" y="237"/>
                    <a:pt x="497" y="239"/>
                    <a:pt x="502" y="239"/>
                  </a:cubicBezTo>
                  <a:cubicBezTo>
                    <a:pt x="504" y="232"/>
                    <a:pt x="509" y="228"/>
                    <a:pt x="511" y="222"/>
                  </a:cubicBezTo>
                  <a:cubicBezTo>
                    <a:pt x="507" y="223"/>
                    <a:pt x="503" y="224"/>
                    <a:pt x="497" y="223"/>
                  </a:cubicBezTo>
                  <a:close/>
                  <a:moveTo>
                    <a:pt x="1178" y="224"/>
                  </a:moveTo>
                  <a:cubicBezTo>
                    <a:pt x="1177" y="224"/>
                    <a:pt x="1178" y="225"/>
                    <a:pt x="1178" y="224"/>
                  </a:cubicBezTo>
                  <a:close/>
                  <a:moveTo>
                    <a:pt x="445" y="231"/>
                  </a:moveTo>
                  <a:cubicBezTo>
                    <a:pt x="460" y="233"/>
                    <a:pt x="475" y="235"/>
                    <a:pt x="489" y="238"/>
                  </a:cubicBezTo>
                  <a:cubicBezTo>
                    <a:pt x="490" y="232"/>
                    <a:pt x="492" y="229"/>
                    <a:pt x="493" y="224"/>
                  </a:cubicBezTo>
                  <a:cubicBezTo>
                    <a:pt x="477" y="226"/>
                    <a:pt x="459" y="226"/>
                    <a:pt x="445" y="231"/>
                  </a:cubicBezTo>
                  <a:close/>
                  <a:moveTo>
                    <a:pt x="421" y="230"/>
                  </a:moveTo>
                  <a:cubicBezTo>
                    <a:pt x="423" y="230"/>
                    <a:pt x="429" y="229"/>
                    <a:pt x="424" y="229"/>
                  </a:cubicBezTo>
                  <a:cubicBezTo>
                    <a:pt x="419" y="228"/>
                    <a:pt x="414" y="227"/>
                    <a:pt x="409" y="226"/>
                  </a:cubicBezTo>
                  <a:cubicBezTo>
                    <a:pt x="407" y="229"/>
                    <a:pt x="404" y="230"/>
                    <a:pt x="403" y="233"/>
                  </a:cubicBezTo>
                  <a:cubicBezTo>
                    <a:pt x="409" y="232"/>
                    <a:pt x="416" y="231"/>
                    <a:pt x="421" y="230"/>
                  </a:cubicBezTo>
                  <a:close/>
                  <a:moveTo>
                    <a:pt x="1079" y="230"/>
                  </a:moveTo>
                  <a:cubicBezTo>
                    <a:pt x="1078" y="229"/>
                    <a:pt x="1073" y="228"/>
                    <a:pt x="1073" y="230"/>
                  </a:cubicBezTo>
                  <a:cubicBezTo>
                    <a:pt x="1074" y="231"/>
                    <a:pt x="1078" y="232"/>
                    <a:pt x="1079" y="230"/>
                  </a:cubicBezTo>
                  <a:close/>
                  <a:moveTo>
                    <a:pt x="309" y="418"/>
                  </a:moveTo>
                  <a:cubicBezTo>
                    <a:pt x="307" y="419"/>
                    <a:pt x="309" y="419"/>
                    <a:pt x="309" y="418"/>
                  </a:cubicBezTo>
                  <a:moveTo>
                    <a:pt x="309" y="418"/>
                  </a:moveTo>
                  <a:cubicBezTo>
                    <a:pt x="345" y="412"/>
                    <a:pt x="381" y="406"/>
                    <a:pt x="418" y="401"/>
                  </a:cubicBezTo>
                  <a:cubicBezTo>
                    <a:pt x="436" y="359"/>
                    <a:pt x="455" y="318"/>
                    <a:pt x="477" y="281"/>
                  </a:cubicBezTo>
                  <a:cubicBezTo>
                    <a:pt x="479" y="266"/>
                    <a:pt x="484" y="253"/>
                    <a:pt x="488" y="239"/>
                  </a:cubicBezTo>
                  <a:cubicBezTo>
                    <a:pt x="458" y="236"/>
                    <a:pt x="431" y="227"/>
                    <a:pt x="401" y="236"/>
                  </a:cubicBezTo>
                  <a:cubicBezTo>
                    <a:pt x="376" y="263"/>
                    <a:pt x="355" y="294"/>
                    <a:pt x="333" y="324"/>
                  </a:cubicBezTo>
                  <a:cubicBezTo>
                    <a:pt x="324" y="355"/>
                    <a:pt x="314" y="384"/>
                    <a:pt x="309" y="418"/>
                  </a:cubicBezTo>
                  <a:moveTo>
                    <a:pt x="1092" y="232"/>
                  </a:moveTo>
                  <a:cubicBezTo>
                    <a:pt x="1137" y="288"/>
                    <a:pt x="1175" y="350"/>
                    <a:pt x="1208" y="417"/>
                  </a:cubicBezTo>
                  <a:cubicBezTo>
                    <a:pt x="1224" y="419"/>
                    <a:pt x="1240" y="426"/>
                    <a:pt x="1256" y="425"/>
                  </a:cubicBezTo>
                  <a:cubicBezTo>
                    <a:pt x="1244" y="360"/>
                    <a:pt x="1220" y="299"/>
                    <a:pt x="1192" y="247"/>
                  </a:cubicBezTo>
                  <a:cubicBezTo>
                    <a:pt x="1159" y="242"/>
                    <a:pt x="1128" y="235"/>
                    <a:pt x="1092" y="232"/>
                  </a:cubicBezTo>
                  <a:moveTo>
                    <a:pt x="1092" y="232"/>
                  </a:moveTo>
                  <a:cubicBezTo>
                    <a:pt x="1092" y="230"/>
                    <a:pt x="1091" y="232"/>
                    <a:pt x="1092" y="232"/>
                  </a:cubicBezTo>
                  <a:moveTo>
                    <a:pt x="1104" y="252"/>
                  </a:moveTo>
                  <a:cubicBezTo>
                    <a:pt x="1096" y="241"/>
                    <a:pt x="1089" y="225"/>
                    <a:pt x="1075" y="235"/>
                  </a:cubicBezTo>
                  <a:cubicBezTo>
                    <a:pt x="1096" y="285"/>
                    <a:pt x="1109" y="342"/>
                    <a:pt x="1119" y="403"/>
                  </a:cubicBezTo>
                  <a:cubicBezTo>
                    <a:pt x="1148" y="406"/>
                    <a:pt x="1178" y="413"/>
                    <a:pt x="1205" y="415"/>
                  </a:cubicBezTo>
                  <a:cubicBezTo>
                    <a:pt x="1178" y="360"/>
                    <a:pt x="1141" y="300"/>
                    <a:pt x="1104" y="252"/>
                  </a:cubicBezTo>
                  <a:close/>
                  <a:moveTo>
                    <a:pt x="990" y="245"/>
                  </a:moveTo>
                  <a:cubicBezTo>
                    <a:pt x="1015" y="293"/>
                    <a:pt x="1038" y="342"/>
                    <a:pt x="1057" y="395"/>
                  </a:cubicBezTo>
                  <a:cubicBezTo>
                    <a:pt x="1077" y="398"/>
                    <a:pt x="1097" y="399"/>
                    <a:pt x="1116" y="403"/>
                  </a:cubicBezTo>
                  <a:cubicBezTo>
                    <a:pt x="1108" y="349"/>
                    <a:pt x="1096" y="297"/>
                    <a:pt x="1080" y="252"/>
                  </a:cubicBezTo>
                  <a:cubicBezTo>
                    <a:pt x="1078" y="246"/>
                    <a:pt x="1076" y="238"/>
                    <a:pt x="1070" y="235"/>
                  </a:cubicBezTo>
                  <a:cubicBezTo>
                    <a:pt x="1044" y="239"/>
                    <a:pt x="1018" y="243"/>
                    <a:pt x="990" y="245"/>
                  </a:cubicBezTo>
                  <a:close/>
                  <a:moveTo>
                    <a:pt x="368" y="240"/>
                  </a:moveTo>
                  <a:cubicBezTo>
                    <a:pt x="357" y="263"/>
                    <a:pt x="345" y="288"/>
                    <a:pt x="339" y="312"/>
                  </a:cubicBezTo>
                  <a:cubicBezTo>
                    <a:pt x="353" y="289"/>
                    <a:pt x="373" y="265"/>
                    <a:pt x="390" y="245"/>
                  </a:cubicBezTo>
                  <a:cubicBezTo>
                    <a:pt x="392" y="243"/>
                    <a:pt x="395" y="239"/>
                    <a:pt x="394" y="237"/>
                  </a:cubicBezTo>
                  <a:cubicBezTo>
                    <a:pt x="386" y="238"/>
                    <a:pt x="378" y="240"/>
                    <a:pt x="368" y="240"/>
                  </a:cubicBezTo>
                  <a:close/>
                  <a:moveTo>
                    <a:pt x="483" y="268"/>
                  </a:moveTo>
                  <a:cubicBezTo>
                    <a:pt x="480" y="268"/>
                    <a:pt x="484" y="272"/>
                    <a:pt x="483" y="268"/>
                  </a:cubicBezTo>
                  <a:moveTo>
                    <a:pt x="483" y="268"/>
                  </a:moveTo>
                  <a:cubicBezTo>
                    <a:pt x="489" y="260"/>
                    <a:pt x="494" y="251"/>
                    <a:pt x="499" y="241"/>
                  </a:cubicBezTo>
                  <a:cubicBezTo>
                    <a:pt x="496" y="241"/>
                    <a:pt x="494" y="240"/>
                    <a:pt x="490" y="240"/>
                  </a:cubicBezTo>
                  <a:cubicBezTo>
                    <a:pt x="488" y="250"/>
                    <a:pt x="484" y="258"/>
                    <a:pt x="483" y="268"/>
                  </a:cubicBezTo>
                  <a:moveTo>
                    <a:pt x="327" y="249"/>
                  </a:moveTo>
                  <a:cubicBezTo>
                    <a:pt x="315" y="252"/>
                    <a:pt x="301" y="252"/>
                    <a:pt x="294" y="256"/>
                  </a:cubicBezTo>
                  <a:cubicBezTo>
                    <a:pt x="288" y="259"/>
                    <a:pt x="279" y="270"/>
                    <a:pt x="273" y="277"/>
                  </a:cubicBezTo>
                  <a:cubicBezTo>
                    <a:pt x="242" y="313"/>
                    <a:pt x="211" y="348"/>
                    <a:pt x="198" y="402"/>
                  </a:cubicBezTo>
                  <a:cubicBezTo>
                    <a:pt x="222" y="411"/>
                    <a:pt x="245" y="420"/>
                    <a:pt x="271" y="426"/>
                  </a:cubicBezTo>
                  <a:cubicBezTo>
                    <a:pt x="285" y="399"/>
                    <a:pt x="300" y="372"/>
                    <a:pt x="316" y="347"/>
                  </a:cubicBezTo>
                  <a:cubicBezTo>
                    <a:pt x="321" y="339"/>
                    <a:pt x="328" y="330"/>
                    <a:pt x="332" y="322"/>
                  </a:cubicBezTo>
                  <a:cubicBezTo>
                    <a:pt x="344" y="296"/>
                    <a:pt x="348" y="268"/>
                    <a:pt x="365" y="243"/>
                  </a:cubicBezTo>
                  <a:cubicBezTo>
                    <a:pt x="364" y="243"/>
                    <a:pt x="365" y="241"/>
                    <a:pt x="364" y="241"/>
                  </a:cubicBezTo>
                  <a:cubicBezTo>
                    <a:pt x="353" y="243"/>
                    <a:pt x="340" y="246"/>
                    <a:pt x="327" y="249"/>
                  </a:cubicBezTo>
                  <a:close/>
                  <a:moveTo>
                    <a:pt x="504" y="242"/>
                  </a:moveTo>
                  <a:cubicBezTo>
                    <a:pt x="472" y="274"/>
                    <a:pt x="465" y="338"/>
                    <a:pt x="457" y="396"/>
                  </a:cubicBezTo>
                  <a:cubicBezTo>
                    <a:pt x="495" y="392"/>
                    <a:pt x="535" y="389"/>
                    <a:pt x="575" y="385"/>
                  </a:cubicBezTo>
                  <a:cubicBezTo>
                    <a:pt x="587" y="340"/>
                    <a:pt x="599" y="294"/>
                    <a:pt x="614" y="252"/>
                  </a:cubicBezTo>
                  <a:cubicBezTo>
                    <a:pt x="576" y="250"/>
                    <a:pt x="540" y="246"/>
                    <a:pt x="504" y="242"/>
                  </a:cubicBezTo>
                  <a:close/>
                  <a:moveTo>
                    <a:pt x="1194" y="244"/>
                  </a:moveTo>
                  <a:cubicBezTo>
                    <a:pt x="1194" y="245"/>
                    <a:pt x="1194" y="245"/>
                    <a:pt x="1195" y="245"/>
                  </a:cubicBezTo>
                  <a:moveTo>
                    <a:pt x="1195" y="245"/>
                  </a:moveTo>
                  <a:cubicBezTo>
                    <a:pt x="1196" y="247"/>
                    <a:pt x="1196" y="245"/>
                    <a:pt x="1195" y="245"/>
                  </a:cubicBezTo>
                  <a:moveTo>
                    <a:pt x="1195" y="245"/>
                  </a:moveTo>
                  <a:cubicBezTo>
                    <a:pt x="1195" y="244"/>
                    <a:pt x="1195" y="244"/>
                    <a:pt x="1194" y="244"/>
                  </a:cubicBezTo>
                  <a:moveTo>
                    <a:pt x="1194" y="244"/>
                  </a:moveTo>
                  <a:cubicBezTo>
                    <a:pt x="1193" y="243"/>
                    <a:pt x="1193" y="244"/>
                    <a:pt x="1194" y="244"/>
                  </a:cubicBezTo>
                  <a:moveTo>
                    <a:pt x="942" y="250"/>
                  </a:moveTo>
                  <a:cubicBezTo>
                    <a:pt x="949" y="294"/>
                    <a:pt x="955" y="339"/>
                    <a:pt x="960" y="386"/>
                  </a:cubicBezTo>
                  <a:cubicBezTo>
                    <a:pt x="991" y="389"/>
                    <a:pt x="1024" y="391"/>
                    <a:pt x="1054" y="395"/>
                  </a:cubicBezTo>
                  <a:cubicBezTo>
                    <a:pt x="1035" y="342"/>
                    <a:pt x="1013" y="293"/>
                    <a:pt x="988" y="246"/>
                  </a:cubicBezTo>
                  <a:cubicBezTo>
                    <a:pt x="972" y="247"/>
                    <a:pt x="957" y="249"/>
                    <a:pt x="942" y="250"/>
                  </a:cubicBezTo>
                  <a:close/>
                  <a:moveTo>
                    <a:pt x="1259" y="424"/>
                  </a:moveTo>
                  <a:cubicBezTo>
                    <a:pt x="1279" y="419"/>
                    <a:pt x="1296" y="412"/>
                    <a:pt x="1314" y="407"/>
                  </a:cubicBezTo>
                  <a:cubicBezTo>
                    <a:pt x="1282" y="347"/>
                    <a:pt x="1242" y="296"/>
                    <a:pt x="1198" y="249"/>
                  </a:cubicBezTo>
                  <a:cubicBezTo>
                    <a:pt x="1197" y="249"/>
                    <a:pt x="1196" y="249"/>
                    <a:pt x="1196" y="250"/>
                  </a:cubicBezTo>
                  <a:cubicBezTo>
                    <a:pt x="1224" y="301"/>
                    <a:pt x="1245" y="359"/>
                    <a:pt x="1259" y="424"/>
                  </a:cubicBezTo>
                  <a:close/>
                  <a:moveTo>
                    <a:pt x="871" y="255"/>
                  </a:moveTo>
                  <a:cubicBezTo>
                    <a:pt x="883" y="296"/>
                    <a:pt x="891" y="339"/>
                    <a:pt x="899" y="383"/>
                  </a:cubicBezTo>
                  <a:cubicBezTo>
                    <a:pt x="918" y="384"/>
                    <a:pt x="938" y="384"/>
                    <a:pt x="957" y="386"/>
                  </a:cubicBezTo>
                  <a:cubicBezTo>
                    <a:pt x="953" y="345"/>
                    <a:pt x="948" y="301"/>
                    <a:pt x="942" y="264"/>
                  </a:cubicBezTo>
                  <a:cubicBezTo>
                    <a:pt x="941" y="260"/>
                    <a:pt x="941" y="252"/>
                    <a:pt x="936" y="250"/>
                  </a:cubicBezTo>
                  <a:cubicBezTo>
                    <a:pt x="915" y="253"/>
                    <a:pt x="892" y="252"/>
                    <a:pt x="871" y="255"/>
                  </a:cubicBezTo>
                  <a:close/>
                  <a:moveTo>
                    <a:pt x="1317" y="405"/>
                  </a:moveTo>
                  <a:cubicBezTo>
                    <a:pt x="1328" y="400"/>
                    <a:pt x="1340" y="395"/>
                    <a:pt x="1350" y="388"/>
                  </a:cubicBezTo>
                  <a:cubicBezTo>
                    <a:pt x="1332" y="347"/>
                    <a:pt x="1314" y="307"/>
                    <a:pt x="1289" y="273"/>
                  </a:cubicBezTo>
                  <a:cubicBezTo>
                    <a:pt x="1263" y="264"/>
                    <a:pt x="1231" y="255"/>
                    <a:pt x="1204" y="251"/>
                  </a:cubicBezTo>
                  <a:cubicBezTo>
                    <a:pt x="1247" y="297"/>
                    <a:pt x="1284" y="348"/>
                    <a:pt x="1317" y="405"/>
                  </a:cubicBezTo>
                  <a:close/>
                  <a:moveTo>
                    <a:pt x="616" y="253"/>
                  </a:moveTo>
                  <a:cubicBezTo>
                    <a:pt x="602" y="296"/>
                    <a:pt x="589" y="340"/>
                    <a:pt x="578" y="385"/>
                  </a:cubicBezTo>
                  <a:cubicBezTo>
                    <a:pt x="591" y="385"/>
                    <a:pt x="603" y="384"/>
                    <a:pt x="617" y="383"/>
                  </a:cubicBezTo>
                  <a:cubicBezTo>
                    <a:pt x="619" y="338"/>
                    <a:pt x="624" y="295"/>
                    <a:pt x="630" y="253"/>
                  </a:cubicBezTo>
                  <a:cubicBezTo>
                    <a:pt x="625" y="254"/>
                    <a:pt x="618" y="252"/>
                    <a:pt x="616" y="253"/>
                  </a:cubicBezTo>
                  <a:close/>
                  <a:moveTo>
                    <a:pt x="632" y="256"/>
                  </a:moveTo>
                  <a:cubicBezTo>
                    <a:pt x="628" y="298"/>
                    <a:pt x="623" y="339"/>
                    <a:pt x="621" y="383"/>
                  </a:cubicBezTo>
                  <a:cubicBezTo>
                    <a:pt x="658" y="381"/>
                    <a:pt x="697" y="381"/>
                    <a:pt x="735" y="380"/>
                  </a:cubicBezTo>
                  <a:cubicBezTo>
                    <a:pt x="737" y="339"/>
                    <a:pt x="739" y="298"/>
                    <a:pt x="740" y="257"/>
                  </a:cubicBezTo>
                  <a:cubicBezTo>
                    <a:pt x="704" y="257"/>
                    <a:pt x="670" y="255"/>
                    <a:pt x="634" y="254"/>
                  </a:cubicBezTo>
                  <a:cubicBezTo>
                    <a:pt x="634" y="252"/>
                    <a:pt x="632" y="254"/>
                    <a:pt x="632" y="256"/>
                  </a:cubicBezTo>
                  <a:close/>
                  <a:moveTo>
                    <a:pt x="788" y="257"/>
                  </a:moveTo>
                  <a:cubicBezTo>
                    <a:pt x="789" y="297"/>
                    <a:pt x="790" y="338"/>
                    <a:pt x="790" y="380"/>
                  </a:cubicBezTo>
                  <a:cubicBezTo>
                    <a:pt x="825" y="380"/>
                    <a:pt x="860" y="381"/>
                    <a:pt x="894" y="383"/>
                  </a:cubicBezTo>
                  <a:cubicBezTo>
                    <a:pt x="888" y="338"/>
                    <a:pt x="878" y="296"/>
                    <a:pt x="868" y="255"/>
                  </a:cubicBezTo>
                  <a:cubicBezTo>
                    <a:pt x="841" y="255"/>
                    <a:pt x="815" y="257"/>
                    <a:pt x="788" y="257"/>
                  </a:cubicBezTo>
                  <a:close/>
                  <a:moveTo>
                    <a:pt x="744" y="257"/>
                  </a:moveTo>
                  <a:cubicBezTo>
                    <a:pt x="740" y="296"/>
                    <a:pt x="740" y="339"/>
                    <a:pt x="738" y="380"/>
                  </a:cubicBezTo>
                  <a:cubicBezTo>
                    <a:pt x="755" y="380"/>
                    <a:pt x="771" y="380"/>
                    <a:pt x="788" y="380"/>
                  </a:cubicBezTo>
                  <a:cubicBezTo>
                    <a:pt x="788" y="338"/>
                    <a:pt x="786" y="298"/>
                    <a:pt x="786" y="257"/>
                  </a:cubicBezTo>
                  <a:cubicBezTo>
                    <a:pt x="772" y="257"/>
                    <a:pt x="758" y="257"/>
                    <a:pt x="744" y="257"/>
                  </a:cubicBezTo>
                  <a:close/>
                  <a:moveTo>
                    <a:pt x="286" y="259"/>
                  </a:moveTo>
                  <a:cubicBezTo>
                    <a:pt x="277" y="260"/>
                    <a:pt x="270" y="263"/>
                    <a:pt x="262" y="264"/>
                  </a:cubicBezTo>
                  <a:cubicBezTo>
                    <a:pt x="249" y="285"/>
                    <a:pt x="237" y="306"/>
                    <a:pt x="227" y="329"/>
                  </a:cubicBezTo>
                  <a:moveTo>
                    <a:pt x="227" y="329"/>
                  </a:moveTo>
                  <a:cubicBezTo>
                    <a:pt x="226" y="329"/>
                    <a:pt x="227" y="330"/>
                    <a:pt x="226" y="331"/>
                  </a:cubicBezTo>
                  <a:moveTo>
                    <a:pt x="226" y="331"/>
                  </a:moveTo>
                  <a:cubicBezTo>
                    <a:pt x="225" y="331"/>
                    <a:pt x="226" y="332"/>
                    <a:pt x="226" y="331"/>
                  </a:cubicBezTo>
                  <a:moveTo>
                    <a:pt x="226" y="331"/>
                  </a:moveTo>
                  <a:cubicBezTo>
                    <a:pt x="227" y="331"/>
                    <a:pt x="227" y="330"/>
                    <a:pt x="227" y="329"/>
                  </a:cubicBezTo>
                  <a:moveTo>
                    <a:pt x="286" y="259"/>
                  </a:moveTo>
                  <a:cubicBezTo>
                    <a:pt x="266" y="281"/>
                    <a:pt x="246" y="305"/>
                    <a:pt x="227" y="329"/>
                  </a:cubicBezTo>
                  <a:moveTo>
                    <a:pt x="286" y="259"/>
                  </a:moveTo>
                  <a:cubicBezTo>
                    <a:pt x="287" y="258"/>
                    <a:pt x="286" y="258"/>
                    <a:pt x="286" y="259"/>
                  </a:cubicBezTo>
                  <a:moveTo>
                    <a:pt x="257" y="266"/>
                  </a:moveTo>
                  <a:cubicBezTo>
                    <a:pt x="237" y="271"/>
                    <a:pt x="219" y="278"/>
                    <a:pt x="201" y="286"/>
                  </a:cubicBezTo>
                  <a:cubicBezTo>
                    <a:pt x="180" y="309"/>
                    <a:pt x="160" y="334"/>
                    <a:pt x="143" y="361"/>
                  </a:cubicBezTo>
                  <a:cubicBezTo>
                    <a:pt x="152" y="377"/>
                    <a:pt x="168" y="386"/>
                    <a:pt x="184" y="394"/>
                  </a:cubicBezTo>
                  <a:cubicBezTo>
                    <a:pt x="194" y="377"/>
                    <a:pt x="205" y="359"/>
                    <a:pt x="218" y="344"/>
                  </a:cubicBezTo>
                  <a:cubicBezTo>
                    <a:pt x="228" y="316"/>
                    <a:pt x="243" y="291"/>
                    <a:pt x="257" y="266"/>
                  </a:cubicBezTo>
                  <a:moveTo>
                    <a:pt x="257" y="266"/>
                  </a:moveTo>
                  <a:cubicBezTo>
                    <a:pt x="258" y="266"/>
                    <a:pt x="257" y="265"/>
                    <a:pt x="257" y="266"/>
                  </a:cubicBezTo>
                  <a:moveTo>
                    <a:pt x="1292" y="270"/>
                  </a:moveTo>
                  <a:cubicBezTo>
                    <a:pt x="1293" y="272"/>
                    <a:pt x="1293" y="270"/>
                    <a:pt x="1292" y="270"/>
                  </a:cubicBezTo>
                  <a:moveTo>
                    <a:pt x="1292" y="270"/>
                  </a:moveTo>
                  <a:cubicBezTo>
                    <a:pt x="1291" y="269"/>
                    <a:pt x="1291" y="270"/>
                    <a:pt x="1292" y="270"/>
                  </a:cubicBezTo>
                  <a:moveTo>
                    <a:pt x="1295" y="275"/>
                  </a:moveTo>
                  <a:cubicBezTo>
                    <a:pt x="1316" y="310"/>
                    <a:pt x="1336" y="347"/>
                    <a:pt x="1351" y="387"/>
                  </a:cubicBezTo>
                  <a:cubicBezTo>
                    <a:pt x="1360" y="383"/>
                    <a:pt x="1368" y="378"/>
                    <a:pt x="1373" y="371"/>
                  </a:cubicBezTo>
                  <a:cubicBezTo>
                    <a:pt x="1349" y="337"/>
                    <a:pt x="1324" y="306"/>
                    <a:pt x="1298" y="275"/>
                  </a:cubicBezTo>
                  <a:cubicBezTo>
                    <a:pt x="1297" y="275"/>
                    <a:pt x="1296" y="275"/>
                    <a:pt x="1295" y="275"/>
                  </a:cubicBezTo>
                  <a:moveTo>
                    <a:pt x="1295" y="275"/>
                  </a:moveTo>
                  <a:cubicBezTo>
                    <a:pt x="1294" y="274"/>
                    <a:pt x="1294" y="275"/>
                    <a:pt x="1295" y="275"/>
                  </a:cubicBezTo>
                  <a:moveTo>
                    <a:pt x="1375" y="370"/>
                  </a:moveTo>
                  <a:cubicBezTo>
                    <a:pt x="1380" y="364"/>
                    <a:pt x="1385" y="359"/>
                    <a:pt x="1387" y="350"/>
                  </a:cubicBezTo>
                  <a:cubicBezTo>
                    <a:pt x="1378" y="334"/>
                    <a:pt x="1367" y="319"/>
                    <a:pt x="1357" y="303"/>
                  </a:cubicBezTo>
                  <a:cubicBezTo>
                    <a:pt x="1341" y="294"/>
                    <a:pt x="1322" y="283"/>
                    <a:pt x="1303" y="279"/>
                  </a:cubicBezTo>
                  <a:cubicBezTo>
                    <a:pt x="1330" y="307"/>
                    <a:pt x="1352" y="339"/>
                    <a:pt x="1375" y="370"/>
                  </a:cubicBezTo>
                  <a:close/>
                  <a:moveTo>
                    <a:pt x="194" y="289"/>
                  </a:moveTo>
                  <a:cubicBezTo>
                    <a:pt x="177" y="295"/>
                    <a:pt x="173" y="313"/>
                    <a:pt x="164" y="326"/>
                  </a:cubicBezTo>
                  <a:moveTo>
                    <a:pt x="164" y="326"/>
                  </a:moveTo>
                  <a:cubicBezTo>
                    <a:pt x="163" y="326"/>
                    <a:pt x="163" y="326"/>
                    <a:pt x="163" y="327"/>
                  </a:cubicBezTo>
                  <a:moveTo>
                    <a:pt x="163" y="327"/>
                  </a:moveTo>
                  <a:cubicBezTo>
                    <a:pt x="162" y="327"/>
                    <a:pt x="162" y="328"/>
                    <a:pt x="162" y="329"/>
                  </a:cubicBezTo>
                  <a:moveTo>
                    <a:pt x="162" y="329"/>
                  </a:moveTo>
                  <a:cubicBezTo>
                    <a:pt x="161" y="329"/>
                    <a:pt x="162" y="330"/>
                    <a:pt x="162" y="329"/>
                  </a:cubicBezTo>
                  <a:moveTo>
                    <a:pt x="162" y="329"/>
                  </a:moveTo>
                  <a:cubicBezTo>
                    <a:pt x="163" y="329"/>
                    <a:pt x="163" y="328"/>
                    <a:pt x="163" y="327"/>
                  </a:cubicBezTo>
                  <a:moveTo>
                    <a:pt x="163" y="327"/>
                  </a:moveTo>
                  <a:cubicBezTo>
                    <a:pt x="164" y="327"/>
                    <a:pt x="164" y="326"/>
                    <a:pt x="164" y="326"/>
                  </a:cubicBezTo>
                  <a:moveTo>
                    <a:pt x="164" y="326"/>
                  </a:moveTo>
                  <a:cubicBezTo>
                    <a:pt x="174" y="314"/>
                    <a:pt x="184" y="302"/>
                    <a:pt x="194" y="289"/>
                  </a:cubicBezTo>
                  <a:moveTo>
                    <a:pt x="194" y="289"/>
                  </a:moveTo>
                  <a:cubicBezTo>
                    <a:pt x="195" y="289"/>
                    <a:pt x="194" y="288"/>
                    <a:pt x="194" y="289"/>
                  </a:cubicBezTo>
                  <a:moveTo>
                    <a:pt x="472" y="295"/>
                  </a:moveTo>
                  <a:cubicBezTo>
                    <a:pt x="472" y="295"/>
                    <a:pt x="471" y="295"/>
                    <a:pt x="471" y="295"/>
                  </a:cubicBezTo>
                  <a:cubicBezTo>
                    <a:pt x="454" y="329"/>
                    <a:pt x="436" y="362"/>
                    <a:pt x="422" y="400"/>
                  </a:cubicBezTo>
                  <a:moveTo>
                    <a:pt x="422" y="400"/>
                  </a:moveTo>
                  <a:cubicBezTo>
                    <a:pt x="421" y="400"/>
                    <a:pt x="422" y="401"/>
                    <a:pt x="422" y="400"/>
                  </a:cubicBezTo>
                  <a:moveTo>
                    <a:pt x="422" y="400"/>
                  </a:moveTo>
                  <a:cubicBezTo>
                    <a:pt x="434" y="400"/>
                    <a:pt x="442" y="397"/>
                    <a:pt x="454" y="397"/>
                  </a:cubicBezTo>
                  <a:cubicBezTo>
                    <a:pt x="458" y="361"/>
                    <a:pt x="466" y="329"/>
                    <a:pt x="472" y="295"/>
                  </a:cubicBezTo>
                  <a:moveTo>
                    <a:pt x="472" y="295"/>
                  </a:moveTo>
                  <a:cubicBezTo>
                    <a:pt x="475" y="295"/>
                    <a:pt x="471" y="291"/>
                    <a:pt x="472" y="295"/>
                  </a:cubicBezTo>
                  <a:moveTo>
                    <a:pt x="178" y="297"/>
                  </a:moveTo>
                  <a:cubicBezTo>
                    <a:pt x="158" y="308"/>
                    <a:pt x="126" y="328"/>
                    <a:pt x="141" y="359"/>
                  </a:cubicBezTo>
                  <a:cubicBezTo>
                    <a:pt x="153" y="338"/>
                    <a:pt x="165" y="317"/>
                    <a:pt x="178" y="297"/>
                  </a:cubicBezTo>
                  <a:moveTo>
                    <a:pt x="178" y="297"/>
                  </a:moveTo>
                  <a:cubicBezTo>
                    <a:pt x="180" y="296"/>
                    <a:pt x="178" y="296"/>
                    <a:pt x="178" y="297"/>
                  </a:cubicBezTo>
                  <a:moveTo>
                    <a:pt x="1364" y="309"/>
                  </a:moveTo>
                  <a:cubicBezTo>
                    <a:pt x="1364" y="309"/>
                    <a:pt x="1364" y="310"/>
                    <a:pt x="1365" y="310"/>
                  </a:cubicBezTo>
                  <a:moveTo>
                    <a:pt x="1365" y="310"/>
                  </a:moveTo>
                  <a:cubicBezTo>
                    <a:pt x="1365" y="310"/>
                    <a:pt x="1365" y="310"/>
                    <a:pt x="1366" y="311"/>
                  </a:cubicBezTo>
                  <a:moveTo>
                    <a:pt x="1366" y="311"/>
                  </a:moveTo>
                  <a:cubicBezTo>
                    <a:pt x="1366" y="312"/>
                    <a:pt x="1366" y="312"/>
                    <a:pt x="1367" y="312"/>
                  </a:cubicBezTo>
                  <a:moveTo>
                    <a:pt x="1367" y="312"/>
                  </a:moveTo>
                  <a:cubicBezTo>
                    <a:pt x="1367" y="313"/>
                    <a:pt x="1367" y="313"/>
                    <a:pt x="1368" y="313"/>
                  </a:cubicBezTo>
                  <a:moveTo>
                    <a:pt x="1368" y="313"/>
                  </a:moveTo>
                  <a:cubicBezTo>
                    <a:pt x="1374" y="324"/>
                    <a:pt x="1380" y="335"/>
                    <a:pt x="1388" y="345"/>
                  </a:cubicBezTo>
                  <a:cubicBezTo>
                    <a:pt x="1386" y="330"/>
                    <a:pt x="1375" y="324"/>
                    <a:pt x="1368" y="313"/>
                  </a:cubicBezTo>
                  <a:moveTo>
                    <a:pt x="1368" y="313"/>
                  </a:moveTo>
                  <a:cubicBezTo>
                    <a:pt x="1368" y="313"/>
                    <a:pt x="1367" y="312"/>
                    <a:pt x="1367" y="312"/>
                  </a:cubicBezTo>
                  <a:moveTo>
                    <a:pt x="1367" y="312"/>
                  </a:moveTo>
                  <a:cubicBezTo>
                    <a:pt x="1367" y="311"/>
                    <a:pt x="1367" y="311"/>
                    <a:pt x="1366" y="311"/>
                  </a:cubicBezTo>
                  <a:moveTo>
                    <a:pt x="1366" y="311"/>
                  </a:moveTo>
                  <a:cubicBezTo>
                    <a:pt x="1366" y="310"/>
                    <a:pt x="1365" y="310"/>
                    <a:pt x="1365" y="310"/>
                  </a:cubicBezTo>
                  <a:moveTo>
                    <a:pt x="1365" y="310"/>
                  </a:moveTo>
                  <a:cubicBezTo>
                    <a:pt x="1365" y="309"/>
                    <a:pt x="1365" y="309"/>
                    <a:pt x="1364" y="309"/>
                  </a:cubicBezTo>
                  <a:moveTo>
                    <a:pt x="1364" y="309"/>
                  </a:moveTo>
                  <a:cubicBezTo>
                    <a:pt x="1363" y="307"/>
                    <a:pt x="1363" y="309"/>
                    <a:pt x="1364" y="309"/>
                  </a:cubicBezTo>
                  <a:moveTo>
                    <a:pt x="1379" y="323"/>
                  </a:moveTo>
                  <a:cubicBezTo>
                    <a:pt x="1380" y="324"/>
                    <a:pt x="1380" y="323"/>
                    <a:pt x="1379" y="323"/>
                  </a:cubicBezTo>
                  <a:moveTo>
                    <a:pt x="1379" y="323"/>
                  </a:moveTo>
                  <a:cubicBezTo>
                    <a:pt x="1379" y="322"/>
                    <a:pt x="1378" y="323"/>
                    <a:pt x="1379" y="323"/>
                  </a:cubicBezTo>
                  <a:moveTo>
                    <a:pt x="160" y="332"/>
                  </a:moveTo>
                  <a:cubicBezTo>
                    <a:pt x="159" y="332"/>
                    <a:pt x="160" y="333"/>
                    <a:pt x="160" y="332"/>
                  </a:cubicBezTo>
                  <a:moveTo>
                    <a:pt x="160" y="332"/>
                  </a:moveTo>
                  <a:cubicBezTo>
                    <a:pt x="161" y="331"/>
                    <a:pt x="160" y="330"/>
                    <a:pt x="160" y="332"/>
                  </a:cubicBezTo>
                  <a:moveTo>
                    <a:pt x="224" y="334"/>
                  </a:moveTo>
                  <a:cubicBezTo>
                    <a:pt x="224" y="333"/>
                    <a:pt x="225" y="334"/>
                    <a:pt x="224" y="334"/>
                  </a:cubicBezTo>
                  <a:close/>
                  <a:moveTo>
                    <a:pt x="326" y="336"/>
                  </a:moveTo>
                  <a:cubicBezTo>
                    <a:pt x="307" y="364"/>
                    <a:pt x="290" y="395"/>
                    <a:pt x="274" y="426"/>
                  </a:cubicBezTo>
                  <a:cubicBezTo>
                    <a:pt x="285" y="423"/>
                    <a:pt x="296" y="421"/>
                    <a:pt x="306" y="419"/>
                  </a:cubicBezTo>
                  <a:cubicBezTo>
                    <a:pt x="311" y="390"/>
                    <a:pt x="319" y="364"/>
                    <a:pt x="326" y="336"/>
                  </a:cubicBezTo>
                  <a:moveTo>
                    <a:pt x="326" y="336"/>
                  </a:moveTo>
                  <a:cubicBezTo>
                    <a:pt x="329" y="336"/>
                    <a:pt x="325" y="332"/>
                    <a:pt x="326" y="336"/>
                  </a:cubicBezTo>
                  <a:moveTo>
                    <a:pt x="44" y="524"/>
                  </a:moveTo>
                  <a:cubicBezTo>
                    <a:pt x="49" y="523"/>
                    <a:pt x="54" y="514"/>
                    <a:pt x="59" y="510"/>
                  </a:cubicBezTo>
                  <a:cubicBezTo>
                    <a:pt x="80" y="455"/>
                    <a:pt x="109" y="407"/>
                    <a:pt x="139" y="360"/>
                  </a:cubicBezTo>
                  <a:cubicBezTo>
                    <a:pt x="134" y="356"/>
                    <a:pt x="135" y="347"/>
                    <a:pt x="133" y="339"/>
                  </a:cubicBezTo>
                  <a:cubicBezTo>
                    <a:pt x="97" y="394"/>
                    <a:pt x="66" y="454"/>
                    <a:pt x="44" y="524"/>
                  </a:cubicBezTo>
                  <a:close/>
                  <a:moveTo>
                    <a:pt x="1483" y="528"/>
                  </a:moveTo>
                  <a:cubicBezTo>
                    <a:pt x="1482" y="532"/>
                    <a:pt x="1486" y="529"/>
                    <a:pt x="1483" y="528"/>
                  </a:cubicBezTo>
                  <a:moveTo>
                    <a:pt x="1483" y="528"/>
                  </a:moveTo>
                  <a:cubicBezTo>
                    <a:pt x="1460" y="465"/>
                    <a:pt x="1432" y="396"/>
                    <a:pt x="1393" y="347"/>
                  </a:cubicBezTo>
                  <a:cubicBezTo>
                    <a:pt x="1393" y="347"/>
                    <a:pt x="1391" y="343"/>
                    <a:pt x="1390" y="345"/>
                  </a:cubicBezTo>
                  <a:cubicBezTo>
                    <a:pt x="1401" y="371"/>
                    <a:pt x="1415" y="395"/>
                    <a:pt x="1425" y="421"/>
                  </a:cubicBezTo>
                  <a:cubicBezTo>
                    <a:pt x="1436" y="447"/>
                    <a:pt x="1448" y="473"/>
                    <a:pt x="1455" y="503"/>
                  </a:cubicBezTo>
                  <a:cubicBezTo>
                    <a:pt x="1466" y="510"/>
                    <a:pt x="1474" y="519"/>
                    <a:pt x="1483" y="528"/>
                  </a:cubicBezTo>
                  <a:moveTo>
                    <a:pt x="1376" y="374"/>
                  </a:moveTo>
                  <a:cubicBezTo>
                    <a:pt x="1396" y="402"/>
                    <a:pt x="1417" y="437"/>
                    <a:pt x="1432" y="470"/>
                  </a:cubicBezTo>
                  <a:cubicBezTo>
                    <a:pt x="1437" y="481"/>
                    <a:pt x="1440" y="496"/>
                    <a:pt x="1452" y="499"/>
                  </a:cubicBezTo>
                  <a:cubicBezTo>
                    <a:pt x="1435" y="446"/>
                    <a:pt x="1415" y="397"/>
                    <a:pt x="1389" y="354"/>
                  </a:cubicBezTo>
                  <a:cubicBezTo>
                    <a:pt x="1386" y="362"/>
                    <a:pt x="1380" y="367"/>
                    <a:pt x="1376" y="374"/>
                  </a:cubicBezTo>
                  <a:close/>
                  <a:moveTo>
                    <a:pt x="212" y="356"/>
                  </a:moveTo>
                  <a:cubicBezTo>
                    <a:pt x="212" y="355"/>
                    <a:pt x="213" y="356"/>
                    <a:pt x="212" y="356"/>
                  </a:cubicBezTo>
                  <a:close/>
                  <a:moveTo>
                    <a:pt x="211" y="358"/>
                  </a:moveTo>
                  <a:cubicBezTo>
                    <a:pt x="202" y="370"/>
                    <a:pt x="193" y="382"/>
                    <a:pt x="186" y="396"/>
                  </a:cubicBezTo>
                  <a:cubicBezTo>
                    <a:pt x="190" y="396"/>
                    <a:pt x="192" y="399"/>
                    <a:pt x="196" y="400"/>
                  </a:cubicBezTo>
                  <a:cubicBezTo>
                    <a:pt x="201" y="386"/>
                    <a:pt x="206" y="372"/>
                    <a:pt x="211" y="358"/>
                  </a:cubicBezTo>
                  <a:moveTo>
                    <a:pt x="211" y="358"/>
                  </a:moveTo>
                  <a:cubicBezTo>
                    <a:pt x="212" y="357"/>
                    <a:pt x="211" y="356"/>
                    <a:pt x="211" y="358"/>
                  </a:cubicBezTo>
                  <a:moveTo>
                    <a:pt x="94" y="487"/>
                  </a:moveTo>
                  <a:cubicBezTo>
                    <a:pt x="109" y="477"/>
                    <a:pt x="127" y="470"/>
                    <a:pt x="146" y="463"/>
                  </a:cubicBezTo>
                  <a:cubicBezTo>
                    <a:pt x="156" y="439"/>
                    <a:pt x="170" y="418"/>
                    <a:pt x="182" y="396"/>
                  </a:cubicBezTo>
                  <a:cubicBezTo>
                    <a:pt x="166" y="389"/>
                    <a:pt x="152" y="378"/>
                    <a:pt x="141" y="365"/>
                  </a:cubicBezTo>
                  <a:cubicBezTo>
                    <a:pt x="123" y="403"/>
                    <a:pt x="103" y="444"/>
                    <a:pt x="94" y="487"/>
                  </a:cubicBezTo>
                  <a:close/>
                  <a:moveTo>
                    <a:pt x="132" y="376"/>
                  </a:moveTo>
                  <a:cubicBezTo>
                    <a:pt x="132" y="375"/>
                    <a:pt x="133" y="376"/>
                    <a:pt x="132" y="376"/>
                  </a:cubicBezTo>
                  <a:close/>
                  <a:moveTo>
                    <a:pt x="1374" y="375"/>
                  </a:moveTo>
                  <a:cubicBezTo>
                    <a:pt x="1368" y="382"/>
                    <a:pt x="1359" y="386"/>
                    <a:pt x="1352" y="391"/>
                  </a:cubicBezTo>
                  <a:cubicBezTo>
                    <a:pt x="1362" y="413"/>
                    <a:pt x="1369" y="437"/>
                    <a:pt x="1375" y="462"/>
                  </a:cubicBezTo>
                  <a:cubicBezTo>
                    <a:pt x="1398" y="469"/>
                    <a:pt x="1420" y="482"/>
                    <a:pt x="1439" y="490"/>
                  </a:cubicBezTo>
                  <a:cubicBezTo>
                    <a:pt x="1419" y="450"/>
                    <a:pt x="1399" y="409"/>
                    <a:pt x="1374" y="375"/>
                  </a:cubicBezTo>
                  <a:close/>
                  <a:moveTo>
                    <a:pt x="131" y="378"/>
                  </a:moveTo>
                  <a:cubicBezTo>
                    <a:pt x="131" y="378"/>
                    <a:pt x="131" y="378"/>
                    <a:pt x="130" y="378"/>
                  </a:cubicBezTo>
                  <a:cubicBezTo>
                    <a:pt x="106" y="418"/>
                    <a:pt x="82" y="459"/>
                    <a:pt x="64" y="505"/>
                  </a:cubicBezTo>
                  <a:moveTo>
                    <a:pt x="64" y="505"/>
                  </a:moveTo>
                  <a:cubicBezTo>
                    <a:pt x="63" y="506"/>
                    <a:pt x="64" y="507"/>
                    <a:pt x="64" y="505"/>
                  </a:cubicBezTo>
                  <a:moveTo>
                    <a:pt x="64" y="505"/>
                  </a:moveTo>
                  <a:cubicBezTo>
                    <a:pt x="73" y="500"/>
                    <a:pt x="80" y="494"/>
                    <a:pt x="90" y="489"/>
                  </a:cubicBezTo>
                  <a:cubicBezTo>
                    <a:pt x="100" y="448"/>
                    <a:pt x="116" y="413"/>
                    <a:pt x="131" y="378"/>
                  </a:cubicBezTo>
                  <a:moveTo>
                    <a:pt x="131" y="378"/>
                  </a:moveTo>
                  <a:cubicBezTo>
                    <a:pt x="133" y="377"/>
                    <a:pt x="131" y="377"/>
                    <a:pt x="131" y="378"/>
                  </a:cubicBezTo>
                  <a:moveTo>
                    <a:pt x="620" y="385"/>
                  </a:moveTo>
                  <a:cubicBezTo>
                    <a:pt x="619" y="415"/>
                    <a:pt x="617" y="444"/>
                    <a:pt x="616" y="473"/>
                  </a:cubicBezTo>
                  <a:cubicBezTo>
                    <a:pt x="654" y="475"/>
                    <a:pt x="693" y="476"/>
                    <a:pt x="732" y="477"/>
                  </a:cubicBezTo>
                  <a:cubicBezTo>
                    <a:pt x="733" y="445"/>
                    <a:pt x="734" y="414"/>
                    <a:pt x="735" y="383"/>
                  </a:cubicBezTo>
                  <a:cubicBezTo>
                    <a:pt x="695" y="382"/>
                    <a:pt x="658" y="384"/>
                    <a:pt x="620" y="385"/>
                  </a:cubicBezTo>
                  <a:close/>
                  <a:moveTo>
                    <a:pt x="739" y="383"/>
                  </a:moveTo>
                  <a:cubicBezTo>
                    <a:pt x="736" y="412"/>
                    <a:pt x="736" y="445"/>
                    <a:pt x="735" y="477"/>
                  </a:cubicBezTo>
                  <a:cubicBezTo>
                    <a:pt x="753" y="477"/>
                    <a:pt x="771" y="477"/>
                    <a:pt x="789" y="477"/>
                  </a:cubicBezTo>
                  <a:cubicBezTo>
                    <a:pt x="789" y="445"/>
                    <a:pt x="787" y="415"/>
                    <a:pt x="788" y="383"/>
                  </a:cubicBezTo>
                  <a:cubicBezTo>
                    <a:pt x="772" y="383"/>
                    <a:pt x="755" y="383"/>
                    <a:pt x="739" y="383"/>
                  </a:cubicBezTo>
                  <a:close/>
                  <a:moveTo>
                    <a:pt x="792" y="383"/>
                  </a:moveTo>
                  <a:cubicBezTo>
                    <a:pt x="790" y="412"/>
                    <a:pt x="791" y="446"/>
                    <a:pt x="791" y="477"/>
                  </a:cubicBezTo>
                  <a:cubicBezTo>
                    <a:pt x="831" y="476"/>
                    <a:pt x="871" y="475"/>
                    <a:pt x="910" y="473"/>
                  </a:cubicBezTo>
                  <a:cubicBezTo>
                    <a:pt x="905" y="443"/>
                    <a:pt x="901" y="414"/>
                    <a:pt x="895" y="385"/>
                  </a:cubicBezTo>
                  <a:cubicBezTo>
                    <a:pt x="862" y="384"/>
                    <a:pt x="827" y="382"/>
                    <a:pt x="792" y="383"/>
                  </a:cubicBezTo>
                  <a:close/>
                  <a:moveTo>
                    <a:pt x="616" y="385"/>
                  </a:moveTo>
                  <a:cubicBezTo>
                    <a:pt x="616" y="385"/>
                    <a:pt x="615" y="385"/>
                    <a:pt x="615" y="385"/>
                  </a:cubicBezTo>
                  <a:cubicBezTo>
                    <a:pt x="603" y="387"/>
                    <a:pt x="589" y="387"/>
                    <a:pt x="577" y="388"/>
                  </a:cubicBezTo>
                  <a:cubicBezTo>
                    <a:pt x="571" y="416"/>
                    <a:pt x="564" y="441"/>
                    <a:pt x="559" y="470"/>
                  </a:cubicBezTo>
                  <a:cubicBezTo>
                    <a:pt x="578" y="470"/>
                    <a:pt x="595" y="472"/>
                    <a:pt x="613" y="473"/>
                  </a:cubicBezTo>
                  <a:cubicBezTo>
                    <a:pt x="612" y="443"/>
                    <a:pt x="617" y="409"/>
                    <a:pt x="616" y="385"/>
                  </a:cubicBezTo>
                  <a:close/>
                  <a:moveTo>
                    <a:pt x="914" y="473"/>
                  </a:moveTo>
                  <a:cubicBezTo>
                    <a:pt x="930" y="472"/>
                    <a:pt x="946" y="470"/>
                    <a:pt x="963" y="470"/>
                  </a:cubicBezTo>
                  <a:cubicBezTo>
                    <a:pt x="960" y="443"/>
                    <a:pt x="960" y="414"/>
                    <a:pt x="957" y="388"/>
                  </a:cubicBezTo>
                  <a:cubicBezTo>
                    <a:pt x="937" y="388"/>
                    <a:pt x="919" y="386"/>
                    <a:pt x="900" y="385"/>
                  </a:cubicBezTo>
                  <a:cubicBezTo>
                    <a:pt x="904" y="415"/>
                    <a:pt x="910" y="442"/>
                    <a:pt x="914" y="473"/>
                  </a:cubicBezTo>
                  <a:close/>
                  <a:moveTo>
                    <a:pt x="456" y="399"/>
                  </a:moveTo>
                  <a:cubicBezTo>
                    <a:pt x="454" y="419"/>
                    <a:pt x="451" y="438"/>
                    <a:pt x="450" y="459"/>
                  </a:cubicBezTo>
                  <a:cubicBezTo>
                    <a:pt x="486" y="462"/>
                    <a:pt x="520" y="467"/>
                    <a:pt x="557" y="469"/>
                  </a:cubicBezTo>
                  <a:cubicBezTo>
                    <a:pt x="561" y="441"/>
                    <a:pt x="569" y="416"/>
                    <a:pt x="574" y="388"/>
                  </a:cubicBezTo>
                  <a:cubicBezTo>
                    <a:pt x="534" y="391"/>
                    <a:pt x="494" y="394"/>
                    <a:pt x="456" y="399"/>
                  </a:cubicBezTo>
                  <a:close/>
                  <a:moveTo>
                    <a:pt x="960" y="389"/>
                  </a:moveTo>
                  <a:cubicBezTo>
                    <a:pt x="962" y="415"/>
                    <a:pt x="964" y="441"/>
                    <a:pt x="965" y="469"/>
                  </a:cubicBezTo>
                  <a:cubicBezTo>
                    <a:pt x="1003" y="467"/>
                    <a:pt x="1042" y="464"/>
                    <a:pt x="1076" y="457"/>
                  </a:cubicBezTo>
                  <a:cubicBezTo>
                    <a:pt x="1068" y="438"/>
                    <a:pt x="1062" y="417"/>
                    <a:pt x="1055" y="397"/>
                  </a:cubicBezTo>
                  <a:cubicBezTo>
                    <a:pt x="1023" y="395"/>
                    <a:pt x="993" y="391"/>
                    <a:pt x="960" y="389"/>
                  </a:cubicBezTo>
                  <a:close/>
                  <a:moveTo>
                    <a:pt x="1349" y="392"/>
                  </a:moveTo>
                  <a:cubicBezTo>
                    <a:pt x="1340" y="398"/>
                    <a:pt x="1329" y="402"/>
                    <a:pt x="1319" y="407"/>
                  </a:cubicBezTo>
                  <a:cubicBezTo>
                    <a:pt x="1327" y="421"/>
                    <a:pt x="1335" y="436"/>
                    <a:pt x="1343" y="451"/>
                  </a:cubicBezTo>
                  <a:cubicBezTo>
                    <a:pt x="1354" y="453"/>
                    <a:pt x="1362" y="458"/>
                    <a:pt x="1373" y="460"/>
                  </a:cubicBezTo>
                  <a:cubicBezTo>
                    <a:pt x="1366" y="439"/>
                    <a:pt x="1359" y="407"/>
                    <a:pt x="1349" y="392"/>
                  </a:cubicBezTo>
                  <a:close/>
                  <a:moveTo>
                    <a:pt x="184" y="398"/>
                  </a:moveTo>
                  <a:cubicBezTo>
                    <a:pt x="173" y="419"/>
                    <a:pt x="160" y="439"/>
                    <a:pt x="150" y="461"/>
                  </a:cubicBezTo>
                  <a:cubicBezTo>
                    <a:pt x="160" y="458"/>
                    <a:pt x="170" y="454"/>
                    <a:pt x="181" y="451"/>
                  </a:cubicBezTo>
                  <a:cubicBezTo>
                    <a:pt x="185" y="434"/>
                    <a:pt x="190" y="419"/>
                    <a:pt x="195" y="403"/>
                  </a:cubicBezTo>
                  <a:cubicBezTo>
                    <a:pt x="191" y="401"/>
                    <a:pt x="188" y="399"/>
                    <a:pt x="184" y="398"/>
                  </a:cubicBezTo>
                  <a:close/>
                  <a:moveTo>
                    <a:pt x="1079" y="458"/>
                  </a:moveTo>
                  <a:cubicBezTo>
                    <a:pt x="1094" y="457"/>
                    <a:pt x="1108" y="454"/>
                    <a:pt x="1123" y="453"/>
                  </a:cubicBezTo>
                  <a:cubicBezTo>
                    <a:pt x="1122" y="436"/>
                    <a:pt x="1119" y="421"/>
                    <a:pt x="1117" y="405"/>
                  </a:cubicBezTo>
                  <a:cubicBezTo>
                    <a:pt x="1097" y="404"/>
                    <a:pt x="1077" y="398"/>
                    <a:pt x="1058" y="399"/>
                  </a:cubicBezTo>
                  <a:cubicBezTo>
                    <a:pt x="1066" y="417"/>
                    <a:pt x="1071" y="439"/>
                    <a:pt x="1079" y="458"/>
                  </a:cubicBezTo>
                  <a:close/>
                  <a:moveTo>
                    <a:pt x="420" y="403"/>
                  </a:moveTo>
                  <a:cubicBezTo>
                    <a:pt x="414" y="419"/>
                    <a:pt x="407" y="435"/>
                    <a:pt x="401" y="453"/>
                  </a:cubicBezTo>
                  <a:cubicBezTo>
                    <a:pt x="417" y="454"/>
                    <a:pt x="431" y="457"/>
                    <a:pt x="447" y="458"/>
                  </a:cubicBezTo>
                  <a:cubicBezTo>
                    <a:pt x="449" y="438"/>
                    <a:pt x="451" y="418"/>
                    <a:pt x="454" y="399"/>
                  </a:cubicBezTo>
                  <a:cubicBezTo>
                    <a:pt x="453" y="399"/>
                    <a:pt x="453" y="399"/>
                    <a:pt x="452" y="399"/>
                  </a:cubicBezTo>
                  <a:cubicBezTo>
                    <a:pt x="442" y="401"/>
                    <a:pt x="431" y="402"/>
                    <a:pt x="420" y="403"/>
                  </a:cubicBezTo>
                  <a:close/>
                  <a:moveTo>
                    <a:pt x="185" y="450"/>
                  </a:moveTo>
                  <a:cubicBezTo>
                    <a:pt x="210" y="440"/>
                    <a:pt x="240" y="435"/>
                    <a:pt x="266" y="427"/>
                  </a:cubicBezTo>
                  <a:cubicBezTo>
                    <a:pt x="241" y="421"/>
                    <a:pt x="219" y="413"/>
                    <a:pt x="198" y="404"/>
                  </a:cubicBezTo>
                  <a:cubicBezTo>
                    <a:pt x="193" y="418"/>
                    <a:pt x="187" y="436"/>
                    <a:pt x="185" y="450"/>
                  </a:cubicBezTo>
                  <a:close/>
                  <a:moveTo>
                    <a:pt x="308" y="421"/>
                  </a:moveTo>
                  <a:cubicBezTo>
                    <a:pt x="307" y="425"/>
                    <a:pt x="307" y="430"/>
                    <a:pt x="305" y="434"/>
                  </a:cubicBezTo>
                  <a:cubicBezTo>
                    <a:pt x="335" y="441"/>
                    <a:pt x="366" y="447"/>
                    <a:pt x="398" y="452"/>
                  </a:cubicBezTo>
                  <a:cubicBezTo>
                    <a:pt x="401" y="444"/>
                    <a:pt x="405" y="436"/>
                    <a:pt x="408" y="428"/>
                  </a:cubicBezTo>
                  <a:cubicBezTo>
                    <a:pt x="411" y="419"/>
                    <a:pt x="416" y="410"/>
                    <a:pt x="414" y="404"/>
                  </a:cubicBezTo>
                  <a:cubicBezTo>
                    <a:pt x="378" y="409"/>
                    <a:pt x="343" y="415"/>
                    <a:pt x="308" y="421"/>
                  </a:cubicBezTo>
                  <a:close/>
                  <a:moveTo>
                    <a:pt x="1126" y="452"/>
                  </a:moveTo>
                  <a:cubicBezTo>
                    <a:pt x="1156" y="447"/>
                    <a:pt x="1185" y="442"/>
                    <a:pt x="1213" y="435"/>
                  </a:cubicBezTo>
                  <a:cubicBezTo>
                    <a:pt x="1212" y="429"/>
                    <a:pt x="1208" y="425"/>
                    <a:pt x="1206" y="419"/>
                  </a:cubicBezTo>
                  <a:cubicBezTo>
                    <a:pt x="1178" y="415"/>
                    <a:pt x="1148" y="407"/>
                    <a:pt x="1119" y="407"/>
                  </a:cubicBezTo>
                  <a:cubicBezTo>
                    <a:pt x="1123" y="420"/>
                    <a:pt x="1123" y="437"/>
                    <a:pt x="1126" y="452"/>
                  </a:cubicBezTo>
                  <a:close/>
                  <a:moveTo>
                    <a:pt x="1317" y="408"/>
                  </a:moveTo>
                  <a:cubicBezTo>
                    <a:pt x="1298" y="416"/>
                    <a:pt x="1277" y="420"/>
                    <a:pt x="1260" y="429"/>
                  </a:cubicBezTo>
                  <a:cubicBezTo>
                    <a:pt x="1288" y="434"/>
                    <a:pt x="1313" y="441"/>
                    <a:pt x="1338" y="449"/>
                  </a:cubicBezTo>
                  <a:cubicBezTo>
                    <a:pt x="1332" y="434"/>
                    <a:pt x="1323" y="423"/>
                    <a:pt x="1317" y="408"/>
                  </a:cubicBezTo>
                  <a:close/>
                  <a:moveTo>
                    <a:pt x="1216" y="434"/>
                  </a:moveTo>
                  <a:cubicBezTo>
                    <a:pt x="1226" y="433"/>
                    <a:pt x="1237" y="431"/>
                    <a:pt x="1245" y="427"/>
                  </a:cubicBezTo>
                  <a:cubicBezTo>
                    <a:pt x="1232" y="426"/>
                    <a:pt x="1220" y="420"/>
                    <a:pt x="1209" y="421"/>
                  </a:cubicBezTo>
                  <a:cubicBezTo>
                    <a:pt x="1213" y="424"/>
                    <a:pt x="1214" y="430"/>
                    <a:pt x="1216" y="434"/>
                  </a:cubicBezTo>
                  <a:close/>
                  <a:moveTo>
                    <a:pt x="279" y="427"/>
                  </a:moveTo>
                  <a:cubicBezTo>
                    <a:pt x="285" y="431"/>
                    <a:pt x="295" y="431"/>
                    <a:pt x="303" y="433"/>
                  </a:cubicBezTo>
                  <a:cubicBezTo>
                    <a:pt x="303" y="429"/>
                    <a:pt x="305" y="426"/>
                    <a:pt x="305" y="422"/>
                  </a:cubicBezTo>
                  <a:cubicBezTo>
                    <a:pt x="296" y="423"/>
                    <a:pt x="289" y="426"/>
                    <a:pt x="279" y="427"/>
                  </a:cubicBezTo>
                  <a:close/>
                  <a:moveTo>
                    <a:pt x="1218" y="437"/>
                  </a:moveTo>
                  <a:cubicBezTo>
                    <a:pt x="1240" y="486"/>
                    <a:pt x="1259" y="538"/>
                    <a:pt x="1277" y="593"/>
                  </a:cubicBezTo>
                  <a:cubicBezTo>
                    <a:pt x="1275" y="533"/>
                    <a:pt x="1270" y="478"/>
                    <a:pt x="1257" y="430"/>
                  </a:cubicBezTo>
                  <a:cubicBezTo>
                    <a:pt x="1244" y="429"/>
                    <a:pt x="1232" y="435"/>
                    <a:pt x="1218" y="437"/>
                  </a:cubicBezTo>
                  <a:close/>
                  <a:moveTo>
                    <a:pt x="183" y="453"/>
                  </a:moveTo>
                  <a:cubicBezTo>
                    <a:pt x="169" y="514"/>
                    <a:pt x="159" y="583"/>
                    <a:pt x="163" y="659"/>
                  </a:cubicBezTo>
                  <a:cubicBezTo>
                    <a:pt x="171" y="655"/>
                    <a:pt x="179" y="652"/>
                    <a:pt x="188" y="650"/>
                  </a:cubicBezTo>
                  <a:cubicBezTo>
                    <a:pt x="208" y="570"/>
                    <a:pt x="235" y="496"/>
                    <a:pt x="270" y="430"/>
                  </a:cubicBezTo>
                  <a:cubicBezTo>
                    <a:pt x="269" y="430"/>
                    <a:pt x="268" y="430"/>
                    <a:pt x="268" y="430"/>
                  </a:cubicBezTo>
                  <a:cubicBezTo>
                    <a:pt x="239" y="437"/>
                    <a:pt x="210" y="444"/>
                    <a:pt x="183" y="453"/>
                  </a:cubicBezTo>
                  <a:close/>
                  <a:moveTo>
                    <a:pt x="192" y="648"/>
                  </a:moveTo>
                  <a:cubicBezTo>
                    <a:pt x="190" y="649"/>
                    <a:pt x="192" y="650"/>
                    <a:pt x="192" y="648"/>
                  </a:cubicBezTo>
                  <a:moveTo>
                    <a:pt x="192" y="648"/>
                  </a:moveTo>
                  <a:cubicBezTo>
                    <a:pt x="223" y="640"/>
                    <a:pt x="254" y="630"/>
                    <a:pt x="289" y="623"/>
                  </a:cubicBezTo>
                  <a:cubicBezTo>
                    <a:pt x="287" y="555"/>
                    <a:pt x="293" y="494"/>
                    <a:pt x="302" y="436"/>
                  </a:cubicBezTo>
                  <a:cubicBezTo>
                    <a:pt x="292" y="434"/>
                    <a:pt x="283" y="431"/>
                    <a:pt x="272" y="430"/>
                  </a:cubicBezTo>
                  <a:cubicBezTo>
                    <a:pt x="239" y="496"/>
                    <a:pt x="211" y="568"/>
                    <a:pt x="192" y="648"/>
                  </a:cubicBezTo>
                  <a:moveTo>
                    <a:pt x="1275" y="515"/>
                  </a:moveTo>
                  <a:cubicBezTo>
                    <a:pt x="1279" y="557"/>
                    <a:pt x="1276" y="605"/>
                    <a:pt x="1288" y="636"/>
                  </a:cubicBezTo>
                  <a:cubicBezTo>
                    <a:pt x="1316" y="643"/>
                    <a:pt x="1341" y="652"/>
                    <a:pt x="1367" y="660"/>
                  </a:cubicBezTo>
                  <a:cubicBezTo>
                    <a:pt x="1377" y="657"/>
                    <a:pt x="1386" y="652"/>
                    <a:pt x="1397" y="648"/>
                  </a:cubicBezTo>
                  <a:cubicBezTo>
                    <a:pt x="1395" y="622"/>
                    <a:pt x="1398" y="600"/>
                    <a:pt x="1394" y="577"/>
                  </a:cubicBezTo>
                  <a:cubicBezTo>
                    <a:pt x="1392" y="567"/>
                    <a:pt x="1386" y="555"/>
                    <a:pt x="1382" y="545"/>
                  </a:cubicBezTo>
                  <a:cubicBezTo>
                    <a:pt x="1370" y="512"/>
                    <a:pt x="1354" y="481"/>
                    <a:pt x="1340" y="452"/>
                  </a:cubicBezTo>
                  <a:cubicBezTo>
                    <a:pt x="1314" y="444"/>
                    <a:pt x="1288" y="437"/>
                    <a:pt x="1261" y="431"/>
                  </a:cubicBezTo>
                  <a:cubicBezTo>
                    <a:pt x="1266" y="456"/>
                    <a:pt x="1272" y="485"/>
                    <a:pt x="1275" y="515"/>
                  </a:cubicBezTo>
                  <a:close/>
                  <a:moveTo>
                    <a:pt x="305" y="437"/>
                  </a:moveTo>
                  <a:cubicBezTo>
                    <a:pt x="295" y="493"/>
                    <a:pt x="288" y="559"/>
                    <a:pt x="293" y="623"/>
                  </a:cubicBezTo>
                  <a:cubicBezTo>
                    <a:pt x="311" y="617"/>
                    <a:pt x="332" y="615"/>
                    <a:pt x="351" y="610"/>
                  </a:cubicBezTo>
                  <a:cubicBezTo>
                    <a:pt x="364" y="556"/>
                    <a:pt x="379" y="504"/>
                    <a:pt x="397" y="455"/>
                  </a:cubicBezTo>
                  <a:cubicBezTo>
                    <a:pt x="366" y="449"/>
                    <a:pt x="335" y="444"/>
                    <a:pt x="305" y="437"/>
                  </a:cubicBezTo>
                  <a:close/>
                  <a:moveTo>
                    <a:pt x="1126" y="455"/>
                  </a:moveTo>
                  <a:cubicBezTo>
                    <a:pt x="1131" y="501"/>
                    <a:pt x="1133" y="551"/>
                    <a:pt x="1133" y="603"/>
                  </a:cubicBezTo>
                  <a:cubicBezTo>
                    <a:pt x="1182" y="612"/>
                    <a:pt x="1231" y="620"/>
                    <a:pt x="1277" y="633"/>
                  </a:cubicBezTo>
                  <a:cubicBezTo>
                    <a:pt x="1279" y="602"/>
                    <a:pt x="1270" y="583"/>
                    <a:pt x="1263" y="561"/>
                  </a:cubicBezTo>
                  <a:cubicBezTo>
                    <a:pt x="1248" y="517"/>
                    <a:pt x="1234" y="477"/>
                    <a:pt x="1215" y="438"/>
                  </a:cubicBezTo>
                  <a:cubicBezTo>
                    <a:pt x="1214" y="438"/>
                    <a:pt x="1214" y="438"/>
                    <a:pt x="1213" y="438"/>
                  </a:cubicBezTo>
                  <a:cubicBezTo>
                    <a:pt x="1185" y="445"/>
                    <a:pt x="1156" y="450"/>
                    <a:pt x="1126" y="455"/>
                  </a:cubicBezTo>
                  <a:close/>
                  <a:moveTo>
                    <a:pt x="179" y="454"/>
                  </a:moveTo>
                  <a:cubicBezTo>
                    <a:pt x="168" y="457"/>
                    <a:pt x="158" y="461"/>
                    <a:pt x="147" y="465"/>
                  </a:cubicBezTo>
                  <a:cubicBezTo>
                    <a:pt x="123" y="516"/>
                    <a:pt x="101" y="568"/>
                    <a:pt x="85" y="627"/>
                  </a:cubicBezTo>
                  <a:cubicBezTo>
                    <a:pt x="108" y="640"/>
                    <a:pt x="131" y="652"/>
                    <a:pt x="159" y="660"/>
                  </a:cubicBezTo>
                  <a:cubicBezTo>
                    <a:pt x="157" y="583"/>
                    <a:pt x="168" y="513"/>
                    <a:pt x="179" y="454"/>
                  </a:cubicBezTo>
                  <a:close/>
                  <a:moveTo>
                    <a:pt x="1392" y="564"/>
                  </a:moveTo>
                  <a:cubicBezTo>
                    <a:pt x="1388" y="528"/>
                    <a:pt x="1381" y="495"/>
                    <a:pt x="1374" y="463"/>
                  </a:cubicBezTo>
                  <a:cubicBezTo>
                    <a:pt x="1363" y="461"/>
                    <a:pt x="1354" y="457"/>
                    <a:pt x="1345" y="454"/>
                  </a:cubicBezTo>
                  <a:cubicBezTo>
                    <a:pt x="1362" y="489"/>
                    <a:pt x="1378" y="525"/>
                    <a:pt x="1392" y="564"/>
                  </a:cubicBezTo>
                  <a:close/>
                  <a:moveTo>
                    <a:pt x="401" y="455"/>
                  </a:moveTo>
                  <a:cubicBezTo>
                    <a:pt x="382" y="503"/>
                    <a:pt x="367" y="556"/>
                    <a:pt x="354" y="610"/>
                  </a:cubicBezTo>
                  <a:cubicBezTo>
                    <a:pt x="383" y="605"/>
                    <a:pt x="412" y="600"/>
                    <a:pt x="442" y="597"/>
                  </a:cubicBezTo>
                  <a:cubicBezTo>
                    <a:pt x="442" y="550"/>
                    <a:pt x="443" y="504"/>
                    <a:pt x="447" y="461"/>
                  </a:cubicBezTo>
                  <a:cubicBezTo>
                    <a:pt x="432" y="459"/>
                    <a:pt x="415" y="458"/>
                    <a:pt x="401" y="455"/>
                  </a:cubicBezTo>
                  <a:close/>
                  <a:moveTo>
                    <a:pt x="1080" y="461"/>
                  </a:moveTo>
                  <a:cubicBezTo>
                    <a:pt x="1093" y="507"/>
                    <a:pt x="1106" y="553"/>
                    <a:pt x="1116" y="601"/>
                  </a:cubicBezTo>
                  <a:cubicBezTo>
                    <a:pt x="1121" y="602"/>
                    <a:pt x="1125" y="602"/>
                    <a:pt x="1130" y="603"/>
                  </a:cubicBezTo>
                  <a:cubicBezTo>
                    <a:pt x="1130" y="551"/>
                    <a:pt x="1129" y="501"/>
                    <a:pt x="1123" y="455"/>
                  </a:cubicBezTo>
                  <a:cubicBezTo>
                    <a:pt x="1108" y="457"/>
                    <a:pt x="1094" y="459"/>
                    <a:pt x="1080" y="461"/>
                  </a:cubicBezTo>
                  <a:close/>
                  <a:moveTo>
                    <a:pt x="445" y="596"/>
                  </a:moveTo>
                  <a:cubicBezTo>
                    <a:pt x="475" y="592"/>
                    <a:pt x="505" y="589"/>
                    <a:pt x="535" y="586"/>
                  </a:cubicBezTo>
                  <a:cubicBezTo>
                    <a:pt x="542" y="548"/>
                    <a:pt x="548" y="509"/>
                    <a:pt x="556" y="472"/>
                  </a:cubicBezTo>
                  <a:cubicBezTo>
                    <a:pt x="519" y="469"/>
                    <a:pt x="483" y="466"/>
                    <a:pt x="449" y="461"/>
                  </a:cubicBezTo>
                  <a:cubicBezTo>
                    <a:pt x="446" y="504"/>
                    <a:pt x="444" y="549"/>
                    <a:pt x="445" y="596"/>
                  </a:cubicBezTo>
                  <a:close/>
                  <a:moveTo>
                    <a:pt x="965" y="472"/>
                  </a:moveTo>
                  <a:cubicBezTo>
                    <a:pt x="967" y="507"/>
                    <a:pt x="966" y="546"/>
                    <a:pt x="966" y="584"/>
                  </a:cubicBezTo>
                  <a:cubicBezTo>
                    <a:pt x="1016" y="589"/>
                    <a:pt x="1065" y="594"/>
                    <a:pt x="1113" y="600"/>
                  </a:cubicBezTo>
                  <a:cubicBezTo>
                    <a:pt x="1102" y="553"/>
                    <a:pt x="1092" y="503"/>
                    <a:pt x="1075" y="461"/>
                  </a:cubicBezTo>
                  <a:cubicBezTo>
                    <a:pt x="1039" y="466"/>
                    <a:pt x="1003" y="470"/>
                    <a:pt x="965" y="472"/>
                  </a:cubicBezTo>
                  <a:close/>
                  <a:moveTo>
                    <a:pt x="1388" y="521"/>
                  </a:moveTo>
                  <a:cubicBezTo>
                    <a:pt x="1391" y="540"/>
                    <a:pt x="1392" y="559"/>
                    <a:pt x="1396" y="577"/>
                  </a:cubicBezTo>
                  <a:cubicBezTo>
                    <a:pt x="1400" y="600"/>
                    <a:pt x="1412" y="620"/>
                    <a:pt x="1416" y="640"/>
                  </a:cubicBezTo>
                  <a:cubicBezTo>
                    <a:pt x="1437" y="628"/>
                    <a:pt x="1459" y="617"/>
                    <a:pt x="1473" y="599"/>
                  </a:cubicBezTo>
                  <a:cubicBezTo>
                    <a:pt x="1470" y="557"/>
                    <a:pt x="1454" y="529"/>
                    <a:pt x="1442" y="496"/>
                  </a:cubicBezTo>
                  <a:cubicBezTo>
                    <a:pt x="1421" y="484"/>
                    <a:pt x="1400" y="473"/>
                    <a:pt x="1376" y="465"/>
                  </a:cubicBezTo>
                  <a:cubicBezTo>
                    <a:pt x="1381" y="483"/>
                    <a:pt x="1385" y="502"/>
                    <a:pt x="1388" y="521"/>
                  </a:cubicBezTo>
                  <a:close/>
                  <a:moveTo>
                    <a:pt x="91" y="491"/>
                  </a:moveTo>
                  <a:cubicBezTo>
                    <a:pt x="82" y="531"/>
                    <a:pt x="72" y="570"/>
                    <a:pt x="69" y="616"/>
                  </a:cubicBezTo>
                  <a:cubicBezTo>
                    <a:pt x="73" y="619"/>
                    <a:pt x="78" y="623"/>
                    <a:pt x="83" y="625"/>
                  </a:cubicBezTo>
                  <a:cubicBezTo>
                    <a:pt x="98" y="568"/>
                    <a:pt x="121" y="515"/>
                    <a:pt x="142" y="467"/>
                  </a:cubicBezTo>
                  <a:cubicBezTo>
                    <a:pt x="124" y="474"/>
                    <a:pt x="107" y="482"/>
                    <a:pt x="91" y="491"/>
                  </a:cubicBezTo>
                  <a:close/>
                  <a:moveTo>
                    <a:pt x="558" y="472"/>
                  </a:moveTo>
                  <a:cubicBezTo>
                    <a:pt x="551" y="509"/>
                    <a:pt x="545" y="548"/>
                    <a:pt x="538" y="586"/>
                  </a:cubicBezTo>
                  <a:cubicBezTo>
                    <a:pt x="562" y="584"/>
                    <a:pt x="586" y="582"/>
                    <a:pt x="611" y="581"/>
                  </a:cubicBezTo>
                  <a:cubicBezTo>
                    <a:pt x="611" y="545"/>
                    <a:pt x="613" y="511"/>
                    <a:pt x="612" y="476"/>
                  </a:cubicBezTo>
                  <a:cubicBezTo>
                    <a:pt x="594" y="474"/>
                    <a:pt x="576" y="474"/>
                    <a:pt x="558" y="472"/>
                  </a:cubicBezTo>
                  <a:close/>
                  <a:moveTo>
                    <a:pt x="915" y="476"/>
                  </a:moveTo>
                  <a:cubicBezTo>
                    <a:pt x="919" y="511"/>
                    <a:pt x="925" y="546"/>
                    <a:pt x="928" y="582"/>
                  </a:cubicBezTo>
                  <a:cubicBezTo>
                    <a:pt x="941" y="582"/>
                    <a:pt x="952" y="584"/>
                    <a:pt x="965" y="584"/>
                  </a:cubicBezTo>
                  <a:cubicBezTo>
                    <a:pt x="965" y="546"/>
                    <a:pt x="963" y="510"/>
                    <a:pt x="963" y="473"/>
                  </a:cubicBezTo>
                  <a:cubicBezTo>
                    <a:pt x="946" y="473"/>
                    <a:pt x="930" y="474"/>
                    <a:pt x="915" y="476"/>
                  </a:cubicBezTo>
                  <a:close/>
                  <a:moveTo>
                    <a:pt x="617" y="476"/>
                  </a:moveTo>
                  <a:cubicBezTo>
                    <a:pt x="614" y="508"/>
                    <a:pt x="615" y="545"/>
                    <a:pt x="615" y="580"/>
                  </a:cubicBezTo>
                  <a:cubicBezTo>
                    <a:pt x="653" y="579"/>
                    <a:pt x="691" y="577"/>
                    <a:pt x="729" y="576"/>
                  </a:cubicBezTo>
                  <a:cubicBezTo>
                    <a:pt x="731" y="545"/>
                    <a:pt x="731" y="511"/>
                    <a:pt x="732" y="479"/>
                  </a:cubicBezTo>
                  <a:cubicBezTo>
                    <a:pt x="693" y="479"/>
                    <a:pt x="654" y="478"/>
                    <a:pt x="617" y="476"/>
                  </a:cubicBezTo>
                  <a:close/>
                  <a:moveTo>
                    <a:pt x="791" y="479"/>
                  </a:moveTo>
                  <a:cubicBezTo>
                    <a:pt x="791" y="513"/>
                    <a:pt x="791" y="544"/>
                    <a:pt x="791" y="576"/>
                  </a:cubicBezTo>
                  <a:cubicBezTo>
                    <a:pt x="836" y="577"/>
                    <a:pt x="881" y="579"/>
                    <a:pt x="924" y="581"/>
                  </a:cubicBezTo>
                  <a:cubicBezTo>
                    <a:pt x="920" y="546"/>
                    <a:pt x="915" y="511"/>
                    <a:pt x="911" y="476"/>
                  </a:cubicBezTo>
                  <a:cubicBezTo>
                    <a:pt x="872" y="478"/>
                    <a:pt x="831" y="479"/>
                    <a:pt x="791" y="479"/>
                  </a:cubicBezTo>
                  <a:close/>
                  <a:moveTo>
                    <a:pt x="736" y="479"/>
                  </a:moveTo>
                  <a:cubicBezTo>
                    <a:pt x="732" y="509"/>
                    <a:pt x="734" y="545"/>
                    <a:pt x="732" y="576"/>
                  </a:cubicBezTo>
                  <a:cubicBezTo>
                    <a:pt x="751" y="576"/>
                    <a:pt x="770" y="576"/>
                    <a:pt x="789" y="576"/>
                  </a:cubicBezTo>
                  <a:cubicBezTo>
                    <a:pt x="789" y="544"/>
                    <a:pt x="789" y="512"/>
                    <a:pt x="789" y="479"/>
                  </a:cubicBezTo>
                  <a:cubicBezTo>
                    <a:pt x="771" y="479"/>
                    <a:pt x="754" y="479"/>
                    <a:pt x="736" y="479"/>
                  </a:cubicBezTo>
                  <a:close/>
                  <a:moveTo>
                    <a:pt x="60" y="512"/>
                  </a:moveTo>
                  <a:cubicBezTo>
                    <a:pt x="53" y="535"/>
                    <a:pt x="44" y="556"/>
                    <a:pt x="37" y="580"/>
                  </a:cubicBezTo>
                  <a:cubicBezTo>
                    <a:pt x="45" y="593"/>
                    <a:pt x="53" y="606"/>
                    <a:pt x="67" y="613"/>
                  </a:cubicBezTo>
                  <a:cubicBezTo>
                    <a:pt x="69" y="569"/>
                    <a:pt x="81" y="529"/>
                    <a:pt x="87" y="493"/>
                  </a:cubicBezTo>
                  <a:cubicBezTo>
                    <a:pt x="78" y="499"/>
                    <a:pt x="69" y="505"/>
                    <a:pt x="60" y="512"/>
                  </a:cubicBezTo>
                  <a:close/>
                  <a:moveTo>
                    <a:pt x="1462" y="539"/>
                  </a:moveTo>
                  <a:cubicBezTo>
                    <a:pt x="1461" y="543"/>
                    <a:pt x="1465" y="539"/>
                    <a:pt x="1462" y="539"/>
                  </a:cubicBezTo>
                  <a:moveTo>
                    <a:pt x="1462" y="539"/>
                  </a:moveTo>
                  <a:cubicBezTo>
                    <a:pt x="1458" y="526"/>
                    <a:pt x="1458" y="502"/>
                    <a:pt x="1446" y="501"/>
                  </a:cubicBezTo>
                  <a:cubicBezTo>
                    <a:pt x="1452" y="512"/>
                    <a:pt x="1456" y="526"/>
                    <a:pt x="1462" y="539"/>
                  </a:cubicBezTo>
                  <a:moveTo>
                    <a:pt x="1480" y="592"/>
                  </a:moveTo>
                  <a:cubicBezTo>
                    <a:pt x="1504" y="563"/>
                    <a:pt x="1482" y="521"/>
                    <a:pt x="1457" y="507"/>
                  </a:cubicBezTo>
                  <a:cubicBezTo>
                    <a:pt x="1465" y="535"/>
                    <a:pt x="1469" y="567"/>
                    <a:pt x="1480" y="592"/>
                  </a:cubicBezTo>
                  <a:close/>
                  <a:moveTo>
                    <a:pt x="36" y="575"/>
                  </a:moveTo>
                  <a:cubicBezTo>
                    <a:pt x="40" y="555"/>
                    <a:pt x="51" y="536"/>
                    <a:pt x="54" y="517"/>
                  </a:cubicBezTo>
                  <a:cubicBezTo>
                    <a:pt x="42" y="529"/>
                    <a:pt x="28" y="553"/>
                    <a:pt x="36" y="575"/>
                  </a:cubicBezTo>
                  <a:close/>
                  <a:moveTo>
                    <a:pt x="1463" y="544"/>
                  </a:moveTo>
                  <a:cubicBezTo>
                    <a:pt x="1462" y="543"/>
                    <a:pt x="1463" y="544"/>
                    <a:pt x="1463" y="544"/>
                  </a:cubicBezTo>
                  <a:close/>
                  <a:moveTo>
                    <a:pt x="1480" y="597"/>
                  </a:moveTo>
                  <a:cubicBezTo>
                    <a:pt x="1494" y="642"/>
                    <a:pt x="1503" y="692"/>
                    <a:pt x="1508" y="747"/>
                  </a:cubicBezTo>
                  <a:cubicBezTo>
                    <a:pt x="1512" y="753"/>
                    <a:pt x="1516" y="760"/>
                    <a:pt x="1519" y="767"/>
                  </a:cubicBezTo>
                  <a:cubicBezTo>
                    <a:pt x="1521" y="690"/>
                    <a:pt x="1511" y="622"/>
                    <a:pt x="1494" y="563"/>
                  </a:cubicBezTo>
                  <a:cubicBezTo>
                    <a:pt x="1493" y="578"/>
                    <a:pt x="1486" y="587"/>
                    <a:pt x="1480" y="597"/>
                  </a:cubicBezTo>
                  <a:close/>
                  <a:moveTo>
                    <a:pt x="17" y="654"/>
                  </a:moveTo>
                  <a:cubicBezTo>
                    <a:pt x="21" y="628"/>
                    <a:pt x="28" y="604"/>
                    <a:pt x="34" y="580"/>
                  </a:cubicBezTo>
                  <a:cubicBezTo>
                    <a:pt x="33" y="577"/>
                    <a:pt x="32" y="573"/>
                    <a:pt x="30" y="570"/>
                  </a:cubicBezTo>
                  <a:cubicBezTo>
                    <a:pt x="26" y="597"/>
                    <a:pt x="18" y="626"/>
                    <a:pt x="17" y="654"/>
                  </a:cubicBezTo>
                  <a:close/>
                  <a:moveTo>
                    <a:pt x="615" y="583"/>
                  </a:moveTo>
                  <a:cubicBezTo>
                    <a:pt x="616" y="635"/>
                    <a:pt x="617" y="686"/>
                    <a:pt x="620" y="736"/>
                  </a:cubicBezTo>
                  <a:cubicBezTo>
                    <a:pt x="655" y="737"/>
                    <a:pt x="690" y="739"/>
                    <a:pt x="726" y="739"/>
                  </a:cubicBezTo>
                  <a:cubicBezTo>
                    <a:pt x="728" y="686"/>
                    <a:pt x="729" y="633"/>
                    <a:pt x="729" y="579"/>
                  </a:cubicBezTo>
                  <a:cubicBezTo>
                    <a:pt x="690" y="580"/>
                    <a:pt x="652" y="581"/>
                    <a:pt x="615" y="583"/>
                  </a:cubicBezTo>
                  <a:close/>
                  <a:moveTo>
                    <a:pt x="729" y="739"/>
                  </a:moveTo>
                  <a:cubicBezTo>
                    <a:pt x="750" y="738"/>
                    <a:pt x="769" y="740"/>
                    <a:pt x="788" y="739"/>
                  </a:cubicBezTo>
                  <a:cubicBezTo>
                    <a:pt x="788" y="685"/>
                    <a:pt x="790" y="633"/>
                    <a:pt x="789" y="579"/>
                  </a:cubicBezTo>
                  <a:cubicBezTo>
                    <a:pt x="770" y="579"/>
                    <a:pt x="752" y="579"/>
                    <a:pt x="733" y="579"/>
                  </a:cubicBezTo>
                  <a:cubicBezTo>
                    <a:pt x="730" y="630"/>
                    <a:pt x="731" y="686"/>
                    <a:pt x="729" y="739"/>
                  </a:cubicBezTo>
                  <a:close/>
                  <a:moveTo>
                    <a:pt x="791" y="582"/>
                  </a:moveTo>
                  <a:cubicBezTo>
                    <a:pt x="791" y="634"/>
                    <a:pt x="791" y="687"/>
                    <a:pt x="791" y="739"/>
                  </a:cubicBezTo>
                  <a:cubicBezTo>
                    <a:pt x="842" y="739"/>
                    <a:pt x="890" y="736"/>
                    <a:pt x="938" y="734"/>
                  </a:cubicBezTo>
                  <a:cubicBezTo>
                    <a:pt x="934" y="683"/>
                    <a:pt x="930" y="633"/>
                    <a:pt x="924" y="584"/>
                  </a:cubicBezTo>
                  <a:cubicBezTo>
                    <a:pt x="881" y="581"/>
                    <a:pt x="837" y="580"/>
                    <a:pt x="792" y="579"/>
                  </a:cubicBezTo>
                  <a:cubicBezTo>
                    <a:pt x="791" y="579"/>
                    <a:pt x="791" y="581"/>
                    <a:pt x="791" y="582"/>
                  </a:cubicBezTo>
                  <a:close/>
                  <a:moveTo>
                    <a:pt x="538" y="588"/>
                  </a:moveTo>
                  <a:cubicBezTo>
                    <a:pt x="531" y="634"/>
                    <a:pt x="526" y="681"/>
                    <a:pt x="521" y="729"/>
                  </a:cubicBezTo>
                  <a:cubicBezTo>
                    <a:pt x="552" y="732"/>
                    <a:pt x="584" y="734"/>
                    <a:pt x="616" y="736"/>
                  </a:cubicBezTo>
                  <a:cubicBezTo>
                    <a:pt x="612" y="686"/>
                    <a:pt x="615" y="630"/>
                    <a:pt x="609" y="583"/>
                  </a:cubicBezTo>
                  <a:cubicBezTo>
                    <a:pt x="586" y="585"/>
                    <a:pt x="562" y="587"/>
                    <a:pt x="538" y="588"/>
                  </a:cubicBezTo>
                  <a:close/>
                  <a:moveTo>
                    <a:pt x="929" y="584"/>
                  </a:moveTo>
                  <a:cubicBezTo>
                    <a:pt x="933" y="634"/>
                    <a:pt x="939" y="682"/>
                    <a:pt x="942" y="734"/>
                  </a:cubicBezTo>
                  <a:cubicBezTo>
                    <a:pt x="946" y="733"/>
                    <a:pt x="953" y="733"/>
                    <a:pt x="959" y="733"/>
                  </a:cubicBezTo>
                  <a:cubicBezTo>
                    <a:pt x="962" y="685"/>
                    <a:pt x="963" y="636"/>
                    <a:pt x="965" y="587"/>
                  </a:cubicBezTo>
                  <a:cubicBezTo>
                    <a:pt x="953" y="585"/>
                    <a:pt x="941" y="585"/>
                    <a:pt x="929" y="584"/>
                  </a:cubicBezTo>
                  <a:close/>
                  <a:moveTo>
                    <a:pt x="13" y="752"/>
                  </a:moveTo>
                  <a:cubicBezTo>
                    <a:pt x="25" y="732"/>
                    <a:pt x="46" y="719"/>
                    <a:pt x="63" y="704"/>
                  </a:cubicBezTo>
                  <a:cubicBezTo>
                    <a:pt x="63" y="674"/>
                    <a:pt x="63" y="645"/>
                    <a:pt x="66" y="618"/>
                  </a:cubicBezTo>
                  <a:cubicBezTo>
                    <a:pt x="54" y="609"/>
                    <a:pt x="45" y="597"/>
                    <a:pt x="35" y="585"/>
                  </a:cubicBezTo>
                  <a:cubicBezTo>
                    <a:pt x="23" y="635"/>
                    <a:pt x="7" y="690"/>
                    <a:pt x="13" y="752"/>
                  </a:cubicBezTo>
                  <a:close/>
                  <a:moveTo>
                    <a:pt x="967" y="587"/>
                  </a:moveTo>
                  <a:cubicBezTo>
                    <a:pt x="965" y="635"/>
                    <a:pt x="965" y="686"/>
                    <a:pt x="961" y="732"/>
                  </a:cubicBezTo>
                  <a:cubicBezTo>
                    <a:pt x="1017" y="729"/>
                    <a:pt x="1071" y="723"/>
                    <a:pt x="1123" y="716"/>
                  </a:cubicBezTo>
                  <a:cubicBezTo>
                    <a:pt x="1132" y="675"/>
                    <a:pt x="1121" y="639"/>
                    <a:pt x="1114" y="603"/>
                  </a:cubicBezTo>
                  <a:cubicBezTo>
                    <a:pt x="1067" y="597"/>
                    <a:pt x="1018" y="591"/>
                    <a:pt x="967" y="587"/>
                  </a:cubicBezTo>
                  <a:close/>
                  <a:moveTo>
                    <a:pt x="1476" y="597"/>
                  </a:moveTo>
                  <a:cubicBezTo>
                    <a:pt x="1478" y="594"/>
                    <a:pt x="1476" y="589"/>
                    <a:pt x="1474" y="587"/>
                  </a:cubicBezTo>
                  <a:cubicBezTo>
                    <a:pt x="1475" y="590"/>
                    <a:pt x="1475" y="594"/>
                    <a:pt x="1476" y="597"/>
                  </a:cubicBezTo>
                  <a:close/>
                  <a:moveTo>
                    <a:pt x="445" y="599"/>
                  </a:moveTo>
                  <a:cubicBezTo>
                    <a:pt x="446" y="641"/>
                    <a:pt x="448" y="683"/>
                    <a:pt x="452" y="722"/>
                  </a:cubicBezTo>
                  <a:cubicBezTo>
                    <a:pt x="474" y="725"/>
                    <a:pt x="496" y="727"/>
                    <a:pt x="518" y="729"/>
                  </a:cubicBezTo>
                  <a:cubicBezTo>
                    <a:pt x="523" y="682"/>
                    <a:pt x="528" y="634"/>
                    <a:pt x="535" y="589"/>
                  </a:cubicBezTo>
                  <a:cubicBezTo>
                    <a:pt x="504" y="591"/>
                    <a:pt x="475" y="595"/>
                    <a:pt x="445" y="599"/>
                  </a:cubicBezTo>
                  <a:close/>
                  <a:moveTo>
                    <a:pt x="1398" y="592"/>
                  </a:moveTo>
                  <a:cubicBezTo>
                    <a:pt x="1398" y="610"/>
                    <a:pt x="1399" y="628"/>
                    <a:pt x="1399" y="647"/>
                  </a:cubicBezTo>
                  <a:cubicBezTo>
                    <a:pt x="1404" y="644"/>
                    <a:pt x="1410" y="644"/>
                    <a:pt x="1412" y="640"/>
                  </a:cubicBezTo>
                  <a:cubicBezTo>
                    <a:pt x="1407" y="624"/>
                    <a:pt x="1403" y="607"/>
                    <a:pt x="1398" y="592"/>
                  </a:cubicBezTo>
                  <a:moveTo>
                    <a:pt x="1398" y="592"/>
                  </a:moveTo>
                  <a:cubicBezTo>
                    <a:pt x="1399" y="587"/>
                    <a:pt x="1395" y="591"/>
                    <a:pt x="1398" y="592"/>
                  </a:cubicBezTo>
                  <a:moveTo>
                    <a:pt x="354" y="612"/>
                  </a:moveTo>
                  <a:cubicBezTo>
                    <a:pt x="346" y="641"/>
                    <a:pt x="341" y="673"/>
                    <a:pt x="335" y="705"/>
                  </a:cubicBezTo>
                  <a:cubicBezTo>
                    <a:pt x="372" y="712"/>
                    <a:pt x="409" y="718"/>
                    <a:pt x="449" y="721"/>
                  </a:cubicBezTo>
                  <a:cubicBezTo>
                    <a:pt x="445" y="682"/>
                    <a:pt x="445" y="639"/>
                    <a:pt x="441" y="599"/>
                  </a:cubicBezTo>
                  <a:cubicBezTo>
                    <a:pt x="412" y="603"/>
                    <a:pt x="383" y="607"/>
                    <a:pt x="354" y="612"/>
                  </a:cubicBezTo>
                  <a:close/>
                  <a:moveTo>
                    <a:pt x="1483" y="721"/>
                  </a:moveTo>
                  <a:cubicBezTo>
                    <a:pt x="1487" y="724"/>
                    <a:pt x="1490" y="729"/>
                    <a:pt x="1494" y="733"/>
                  </a:cubicBezTo>
                  <a:cubicBezTo>
                    <a:pt x="1498" y="736"/>
                    <a:pt x="1504" y="743"/>
                    <a:pt x="1505" y="742"/>
                  </a:cubicBezTo>
                  <a:cubicBezTo>
                    <a:pt x="1499" y="690"/>
                    <a:pt x="1492" y="641"/>
                    <a:pt x="1477" y="599"/>
                  </a:cubicBezTo>
                  <a:cubicBezTo>
                    <a:pt x="1480" y="635"/>
                    <a:pt x="1484" y="678"/>
                    <a:pt x="1483" y="721"/>
                  </a:cubicBezTo>
                  <a:close/>
                  <a:moveTo>
                    <a:pt x="1416" y="642"/>
                  </a:moveTo>
                  <a:cubicBezTo>
                    <a:pt x="1419" y="657"/>
                    <a:pt x="1423" y="671"/>
                    <a:pt x="1425" y="686"/>
                  </a:cubicBezTo>
                  <a:cubicBezTo>
                    <a:pt x="1441" y="692"/>
                    <a:pt x="1456" y="703"/>
                    <a:pt x="1468" y="711"/>
                  </a:cubicBezTo>
                  <a:cubicBezTo>
                    <a:pt x="1472" y="714"/>
                    <a:pt x="1478" y="718"/>
                    <a:pt x="1480" y="718"/>
                  </a:cubicBezTo>
                  <a:cubicBezTo>
                    <a:pt x="1480" y="677"/>
                    <a:pt x="1480" y="637"/>
                    <a:pt x="1473" y="603"/>
                  </a:cubicBezTo>
                  <a:cubicBezTo>
                    <a:pt x="1457" y="619"/>
                    <a:pt x="1438" y="632"/>
                    <a:pt x="1416" y="642"/>
                  </a:cubicBezTo>
                  <a:close/>
                  <a:moveTo>
                    <a:pt x="1128" y="658"/>
                  </a:moveTo>
                  <a:cubicBezTo>
                    <a:pt x="1128" y="640"/>
                    <a:pt x="1129" y="623"/>
                    <a:pt x="1130" y="605"/>
                  </a:cubicBezTo>
                  <a:cubicBezTo>
                    <a:pt x="1124" y="606"/>
                    <a:pt x="1122" y="604"/>
                    <a:pt x="1117" y="604"/>
                  </a:cubicBezTo>
                  <a:cubicBezTo>
                    <a:pt x="1120" y="623"/>
                    <a:pt x="1124" y="640"/>
                    <a:pt x="1128" y="658"/>
                  </a:cubicBezTo>
                  <a:close/>
                  <a:moveTo>
                    <a:pt x="1134" y="606"/>
                  </a:moveTo>
                  <a:cubicBezTo>
                    <a:pt x="1132" y="607"/>
                    <a:pt x="1132" y="607"/>
                    <a:pt x="1132" y="609"/>
                  </a:cubicBezTo>
                  <a:cubicBezTo>
                    <a:pt x="1131" y="648"/>
                    <a:pt x="1128" y="682"/>
                    <a:pt x="1136" y="714"/>
                  </a:cubicBezTo>
                  <a:cubicBezTo>
                    <a:pt x="1184" y="707"/>
                    <a:pt x="1230" y="698"/>
                    <a:pt x="1274" y="688"/>
                  </a:cubicBezTo>
                  <a:cubicBezTo>
                    <a:pt x="1276" y="671"/>
                    <a:pt x="1276" y="653"/>
                    <a:pt x="1277" y="635"/>
                  </a:cubicBezTo>
                  <a:cubicBezTo>
                    <a:pt x="1230" y="624"/>
                    <a:pt x="1183" y="614"/>
                    <a:pt x="1134" y="606"/>
                  </a:cubicBezTo>
                  <a:close/>
                  <a:moveTo>
                    <a:pt x="349" y="613"/>
                  </a:moveTo>
                  <a:cubicBezTo>
                    <a:pt x="330" y="617"/>
                    <a:pt x="311" y="621"/>
                    <a:pt x="292" y="624"/>
                  </a:cubicBezTo>
                  <a:cubicBezTo>
                    <a:pt x="292" y="650"/>
                    <a:pt x="293" y="674"/>
                    <a:pt x="295" y="697"/>
                  </a:cubicBezTo>
                  <a:cubicBezTo>
                    <a:pt x="307" y="700"/>
                    <a:pt x="319" y="703"/>
                    <a:pt x="332" y="704"/>
                  </a:cubicBezTo>
                  <a:cubicBezTo>
                    <a:pt x="337" y="674"/>
                    <a:pt x="345" y="641"/>
                    <a:pt x="349" y="613"/>
                  </a:cubicBezTo>
                  <a:close/>
                  <a:moveTo>
                    <a:pt x="1279" y="634"/>
                  </a:moveTo>
                  <a:cubicBezTo>
                    <a:pt x="1282" y="634"/>
                    <a:pt x="1283" y="634"/>
                    <a:pt x="1284" y="635"/>
                  </a:cubicBezTo>
                  <a:cubicBezTo>
                    <a:pt x="1283" y="628"/>
                    <a:pt x="1282" y="622"/>
                    <a:pt x="1279" y="617"/>
                  </a:cubicBezTo>
                  <a:cubicBezTo>
                    <a:pt x="1279" y="623"/>
                    <a:pt x="1279" y="628"/>
                    <a:pt x="1279" y="634"/>
                  </a:cubicBezTo>
                  <a:close/>
                  <a:moveTo>
                    <a:pt x="67" y="699"/>
                  </a:moveTo>
                  <a:cubicBezTo>
                    <a:pt x="70" y="674"/>
                    <a:pt x="76" y="651"/>
                    <a:pt x="82" y="628"/>
                  </a:cubicBezTo>
                  <a:cubicBezTo>
                    <a:pt x="77" y="626"/>
                    <a:pt x="74" y="621"/>
                    <a:pt x="68" y="620"/>
                  </a:cubicBezTo>
                  <a:cubicBezTo>
                    <a:pt x="67" y="645"/>
                    <a:pt x="64" y="674"/>
                    <a:pt x="67" y="699"/>
                  </a:cubicBezTo>
                  <a:close/>
                  <a:moveTo>
                    <a:pt x="288" y="625"/>
                  </a:moveTo>
                  <a:cubicBezTo>
                    <a:pt x="255" y="634"/>
                    <a:pt x="221" y="642"/>
                    <a:pt x="190" y="652"/>
                  </a:cubicBezTo>
                  <a:cubicBezTo>
                    <a:pt x="189" y="659"/>
                    <a:pt x="188" y="664"/>
                    <a:pt x="186" y="670"/>
                  </a:cubicBezTo>
                  <a:cubicBezTo>
                    <a:pt x="220" y="680"/>
                    <a:pt x="255" y="690"/>
                    <a:pt x="293" y="696"/>
                  </a:cubicBezTo>
                  <a:cubicBezTo>
                    <a:pt x="290" y="673"/>
                    <a:pt x="291" y="648"/>
                    <a:pt x="288" y="625"/>
                  </a:cubicBezTo>
                  <a:close/>
                  <a:moveTo>
                    <a:pt x="69" y="701"/>
                  </a:moveTo>
                  <a:cubicBezTo>
                    <a:pt x="95" y="687"/>
                    <a:pt x="122" y="673"/>
                    <a:pt x="152" y="663"/>
                  </a:cubicBezTo>
                  <a:cubicBezTo>
                    <a:pt x="130" y="651"/>
                    <a:pt x="104" y="643"/>
                    <a:pt x="84" y="629"/>
                  </a:cubicBezTo>
                  <a:cubicBezTo>
                    <a:pt x="79" y="653"/>
                    <a:pt x="73" y="676"/>
                    <a:pt x="69" y="701"/>
                  </a:cubicBezTo>
                  <a:close/>
                  <a:moveTo>
                    <a:pt x="1277" y="687"/>
                  </a:moveTo>
                  <a:cubicBezTo>
                    <a:pt x="1283" y="685"/>
                    <a:pt x="1289" y="684"/>
                    <a:pt x="1296" y="682"/>
                  </a:cubicBezTo>
                  <a:cubicBezTo>
                    <a:pt x="1292" y="667"/>
                    <a:pt x="1290" y="652"/>
                    <a:pt x="1285" y="638"/>
                  </a:cubicBezTo>
                  <a:cubicBezTo>
                    <a:pt x="1284" y="637"/>
                    <a:pt x="1281" y="637"/>
                    <a:pt x="1279" y="636"/>
                  </a:cubicBezTo>
                  <a:cubicBezTo>
                    <a:pt x="1278" y="652"/>
                    <a:pt x="1278" y="670"/>
                    <a:pt x="1277" y="687"/>
                  </a:cubicBezTo>
                  <a:close/>
                  <a:moveTo>
                    <a:pt x="1298" y="681"/>
                  </a:moveTo>
                  <a:cubicBezTo>
                    <a:pt x="1320" y="675"/>
                    <a:pt x="1342" y="670"/>
                    <a:pt x="1362" y="661"/>
                  </a:cubicBezTo>
                  <a:cubicBezTo>
                    <a:pt x="1338" y="654"/>
                    <a:pt x="1315" y="645"/>
                    <a:pt x="1289" y="639"/>
                  </a:cubicBezTo>
                  <a:cubicBezTo>
                    <a:pt x="1291" y="653"/>
                    <a:pt x="1296" y="666"/>
                    <a:pt x="1298" y="681"/>
                  </a:cubicBezTo>
                  <a:close/>
                  <a:moveTo>
                    <a:pt x="1399" y="649"/>
                  </a:moveTo>
                  <a:cubicBezTo>
                    <a:pt x="1399" y="657"/>
                    <a:pt x="1399" y="665"/>
                    <a:pt x="1399" y="673"/>
                  </a:cubicBezTo>
                  <a:cubicBezTo>
                    <a:pt x="1407" y="677"/>
                    <a:pt x="1415" y="680"/>
                    <a:pt x="1422" y="684"/>
                  </a:cubicBezTo>
                  <a:cubicBezTo>
                    <a:pt x="1419" y="671"/>
                    <a:pt x="1418" y="655"/>
                    <a:pt x="1412" y="644"/>
                  </a:cubicBezTo>
                  <a:cubicBezTo>
                    <a:pt x="1409" y="646"/>
                    <a:pt x="1404" y="648"/>
                    <a:pt x="1399" y="649"/>
                  </a:cubicBezTo>
                  <a:close/>
                  <a:moveTo>
                    <a:pt x="1371" y="662"/>
                  </a:moveTo>
                  <a:cubicBezTo>
                    <a:pt x="1379" y="665"/>
                    <a:pt x="1388" y="668"/>
                    <a:pt x="1397" y="672"/>
                  </a:cubicBezTo>
                  <a:cubicBezTo>
                    <a:pt x="1396" y="666"/>
                    <a:pt x="1398" y="656"/>
                    <a:pt x="1396" y="651"/>
                  </a:cubicBezTo>
                  <a:cubicBezTo>
                    <a:pt x="1388" y="655"/>
                    <a:pt x="1379" y="658"/>
                    <a:pt x="1371" y="662"/>
                  </a:cubicBezTo>
                  <a:close/>
                  <a:moveTo>
                    <a:pt x="162" y="662"/>
                  </a:moveTo>
                  <a:cubicBezTo>
                    <a:pt x="169" y="664"/>
                    <a:pt x="175" y="668"/>
                    <a:pt x="184" y="669"/>
                  </a:cubicBezTo>
                  <a:cubicBezTo>
                    <a:pt x="184" y="663"/>
                    <a:pt x="187" y="659"/>
                    <a:pt x="187" y="653"/>
                  </a:cubicBezTo>
                  <a:cubicBezTo>
                    <a:pt x="178" y="656"/>
                    <a:pt x="170" y="658"/>
                    <a:pt x="162" y="662"/>
                  </a:cubicBezTo>
                  <a:close/>
                  <a:moveTo>
                    <a:pt x="109" y="683"/>
                  </a:moveTo>
                  <a:cubicBezTo>
                    <a:pt x="98" y="688"/>
                    <a:pt x="72" y="698"/>
                    <a:pt x="68" y="707"/>
                  </a:cubicBezTo>
                  <a:cubicBezTo>
                    <a:pt x="63" y="717"/>
                    <a:pt x="68" y="742"/>
                    <a:pt x="70" y="755"/>
                  </a:cubicBezTo>
                  <a:cubicBezTo>
                    <a:pt x="76" y="807"/>
                    <a:pt x="83" y="853"/>
                    <a:pt x="96" y="893"/>
                  </a:cubicBezTo>
                  <a:cubicBezTo>
                    <a:pt x="107" y="898"/>
                    <a:pt x="117" y="903"/>
                    <a:pt x="127" y="908"/>
                  </a:cubicBezTo>
                  <a:cubicBezTo>
                    <a:pt x="138" y="901"/>
                    <a:pt x="150" y="898"/>
                    <a:pt x="158" y="889"/>
                  </a:cubicBezTo>
                  <a:cubicBezTo>
                    <a:pt x="157" y="859"/>
                    <a:pt x="160" y="834"/>
                    <a:pt x="162" y="808"/>
                  </a:cubicBezTo>
                  <a:cubicBezTo>
                    <a:pt x="163" y="790"/>
                    <a:pt x="168" y="772"/>
                    <a:pt x="168" y="756"/>
                  </a:cubicBezTo>
                  <a:cubicBezTo>
                    <a:pt x="168" y="741"/>
                    <a:pt x="163" y="727"/>
                    <a:pt x="162" y="712"/>
                  </a:cubicBezTo>
                  <a:cubicBezTo>
                    <a:pt x="161" y="696"/>
                    <a:pt x="161" y="681"/>
                    <a:pt x="159" y="665"/>
                  </a:cubicBezTo>
                  <a:cubicBezTo>
                    <a:pt x="159" y="664"/>
                    <a:pt x="159" y="664"/>
                    <a:pt x="158" y="664"/>
                  </a:cubicBezTo>
                  <a:cubicBezTo>
                    <a:pt x="145" y="667"/>
                    <a:pt x="128" y="674"/>
                    <a:pt x="109" y="683"/>
                  </a:cubicBezTo>
                  <a:close/>
                  <a:moveTo>
                    <a:pt x="1367" y="664"/>
                  </a:moveTo>
                  <a:cubicBezTo>
                    <a:pt x="1347" y="670"/>
                    <a:pt x="1321" y="678"/>
                    <a:pt x="1299" y="685"/>
                  </a:cubicBezTo>
                  <a:cubicBezTo>
                    <a:pt x="1311" y="742"/>
                    <a:pt x="1319" y="805"/>
                    <a:pt x="1322" y="872"/>
                  </a:cubicBezTo>
                  <a:cubicBezTo>
                    <a:pt x="1336" y="877"/>
                    <a:pt x="1347" y="884"/>
                    <a:pt x="1362" y="888"/>
                  </a:cubicBezTo>
                  <a:cubicBezTo>
                    <a:pt x="1380" y="824"/>
                    <a:pt x="1394" y="754"/>
                    <a:pt x="1397" y="674"/>
                  </a:cubicBezTo>
                  <a:cubicBezTo>
                    <a:pt x="1386" y="672"/>
                    <a:pt x="1378" y="666"/>
                    <a:pt x="1367" y="664"/>
                  </a:cubicBezTo>
                  <a:close/>
                  <a:moveTo>
                    <a:pt x="170" y="745"/>
                  </a:moveTo>
                  <a:cubicBezTo>
                    <a:pt x="172" y="719"/>
                    <a:pt x="178" y="695"/>
                    <a:pt x="183" y="671"/>
                  </a:cubicBezTo>
                  <a:cubicBezTo>
                    <a:pt x="175" y="670"/>
                    <a:pt x="169" y="667"/>
                    <a:pt x="162" y="665"/>
                  </a:cubicBezTo>
                  <a:cubicBezTo>
                    <a:pt x="164" y="692"/>
                    <a:pt x="164" y="722"/>
                    <a:pt x="170" y="745"/>
                  </a:cubicBezTo>
                  <a:close/>
                  <a:moveTo>
                    <a:pt x="185" y="672"/>
                  </a:moveTo>
                  <a:cubicBezTo>
                    <a:pt x="185" y="673"/>
                    <a:pt x="185" y="674"/>
                    <a:pt x="185" y="675"/>
                  </a:cubicBezTo>
                  <a:cubicBezTo>
                    <a:pt x="182" y="704"/>
                    <a:pt x="169" y="731"/>
                    <a:pt x="171" y="761"/>
                  </a:cubicBezTo>
                  <a:cubicBezTo>
                    <a:pt x="172" y="801"/>
                    <a:pt x="188" y="839"/>
                    <a:pt x="195" y="875"/>
                  </a:cubicBezTo>
                  <a:cubicBezTo>
                    <a:pt x="232" y="860"/>
                    <a:pt x="272" y="848"/>
                    <a:pt x="314" y="837"/>
                  </a:cubicBezTo>
                  <a:cubicBezTo>
                    <a:pt x="306" y="792"/>
                    <a:pt x="297" y="749"/>
                    <a:pt x="294" y="700"/>
                  </a:cubicBezTo>
                  <a:cubicBezTo>
                    <a:pt x="256" y="692"/>
                    <a:pt x="219" y="683"/>
                    <a:pt x="185" y="672"/>
                  </a:cubicBezTo>
                  <a:close/>
                  <a:moveTo>
                    <a:pt x="1364" y="890"/>
                  </a:moveTo>
                  <a:cubicBezTo>
                    <a:pt x="1375" y="896"/>
                    <a:pt x="1385" y="902"/>
                    <a:pt x="1397" y="908"/>
                  </a:cubicBezTo>
                  <a:cubicBezTo>
                    <a:pt x="1411" y="900"/>
                    <a:pt x="1428" y="894"/>
                    <a:pt x="1441" y="885"/>
                  </a:cubicBezTo>
                  <a:cubicBezTo>
                    <a:pt x="1442" y="811"/>
                    <a:pt x="1435" y="747"/>
                    <a:pt x="1423" y="687"/>
                  </a:cubicBezTo>
                  <a:cubicBezTo>
                    <a:pt x="1415" y="684"/>
                    <a:pt x="1408" y="679"/>
                    <a:pt x="1398" y="676"/>
                  </a:cubicBezTo>
                  <a:cubicBezTo>
                    <a:pt x="1397" y="757"/>
                    <a:pt x="1382" y="826"/>
                    <a:pt x="1364" y="890"/>
                  </a:cubicBezTo>
                  <a:close/>
                  <a:moveTo>
                    <a:pt x="1127" y="716"/>
                  </a:moveTo>
                  <a:cubicBezTo>
                    <a:pt x="1127" y="713"/>
                    <a:pt x="1132" y="715"/>
                    <a:pt x="1134" y="715"/>
                  </a:cubicBezTo>
                  <a:cubicBezTo>
                    <a:pt x="1132" y="705"/>
                    <a:pt x="1131" y="694"/>
                    <a:pt x="1129" y="685"/>
                  </a:cubicBezTo>
                  <a:cubicBezTo>
                    <a:pt x="1128" y="694"/>
                    <a:pt x="1125" y="707"/>
                    <a:pt x="1127" y="716"/>
                  </a:cubicBezTo>
                  <a:close/>
                  <a:moveTo>
                    <a:pt x="1277" y="690"/>
                  </a:moveTo>
                  <a:cubicBezTo>
                    <a:pt x="1272" y="746"/>
                    <a:pt x="1263" y="798"/>
                    <a:pt x="1252" y="848"/>
                  </a:cubicBezTo>
                  <a:cubicBezTo>
                    <a:pt x="1275" y="855"/>
                    <a:pt x="1298" y="862"/>
                    <a:pt x="1319" y="871"/>
                  </a:cubicBezTo>
                  <a:cubicBezTo>
                    <a:pt x="1316" y="804"/>
                    <a:pt x="1310" y="740"/>
                    <a:pt x="1295" y="685"/>
                  </a:cubicBezTo>
                  <a:cubicBezTo>
                    <a:pt x="1289" y="687"/>
                    <a:pt x="1283" y="688"/>
                    <a:pt x="1277" y="690"/>
                  </a:cubicBezTo>
                  <a:close/>
                  <a:moveTo>
                    <a:pt x="1443" y="884"/>
                  </a:moveTo>
                  <a:cubicBezTo>
                    <a:pt x="1447" y="884"/>
                    <a:pt x="1454" y="877"/>
                    <a:pt x="1459" y="875"/>
                  </a:cubicBezTo>
                  <a:cubicBezTo>
                    <a:pt x="1470" y="828"/>
                    <a:pt x="1478" y="779"/>
                    <a:pt x="1480" y="723"/>
                  </a:cubicBezTo>
                  <a:cubicBezTo>
                    <a:pt x="1465" y="709"/>
                    <a:pt x="1446" y="699"/>
                    <a:pt x="1426" y="689"/>
                  </a:cubicBezTo>
                  <a:cubicBezTo>
                    <a:pt x="1437" y="748"/>
                    <a:pt x="1446" y="814"/>
                    <a:pt x="1443" y="884"/>
                  </a:cubicBezTo>
                  <a:close/>
                  <a:moveTo>
                    <a:pt x="1136" y="718"/>
                  </a:moveTo>
                  <a:cubicBezTo>
                    <a:pt x="1142" y="751"/>
                    <a:pt x="1146" y="785"/>
                    <a:pt x="1148" y="822"/>
                  </a:cubicBezTo>
                  <a:cubicBezTo>
                    <a:pt x="1182" y="830"/>
                    <a:pt x="1216" y="838"/>
                    <a:pt x="1249" y="847"/>
                  </a:cubicBezTo>
                  <a:cubicBezTo>
                    <a:pt x="1260" y="798"/>
                    <a:pt x="1269" y="747"/>
                    <a:pt x="1274" y="691"/>
                  </a:cubicBezTo>
                  <a:cubicBezTo>
                    <a:pt x="1273" y="691"/>
                    <a:pt x="1272" y="691"/>
                    <a:pt x="1272" y="691"/>
                  </a:cubicBezTo>
                  <a:cubicBezTo>
                    <a:pt x="1229" y="702"/>
                    <a:pt x="1181" y="708"/>
                    <a:pt x="1136" y="718"/>
                  </a:cubicBezTo>
                  <a:close/>
                  <a:moveTo>
                    <a:pt x="317" y="834"/>
                  </a:moveTo>
                  <a:cubicBezTo>
                    <a:pt x="320" y="790"/>
                    <a:pt x="325" y="747"/>
                    <a:pt x="332" y="707"/>
                  </a:cubicBezTo>
                  <a:cubicBezTo>
                    <a:pt x="319" y="706"/>
                    <a:pt x="307" y="703"/>
                    <a:pt x="295" y="700"/>
                  </a:cubicBezTo>
                  <a:cubicBezTo>
                    <a:pt x="301" y="747"/>
                    <a:pt x="306" y="792"/>
                    <a:pt x="317" y="834"/>
                  </a:cubicBezTo>
                  <a:close/>
                  <a:moveTo>
                    <a:pt x="334" y="708"/>
                  </a:moveTo>
                  <a:cubicBezTo>
                    <a:pt x="329" y="749"/>
                    <a:pt x="320" y="792"/>
                    <a:pt x="320" y="836"/>
                  </a:cubicBezTo>
                  <a:cubicBezTo>
                    <a:pt x="364" y="824"/>
                    <a:pt x="411" y="815"/>
                    <a:pt x="460" y="809"/>
                  </a:cubicBezTo>
                  <a:cubicBezTo>
                    <a:pt x="456" y="781"/>
                    <a:pt x="452" y="754"/>
                    <a:pt x="450" y="724"/>
                  </a:cubicBezTo>
                  <a:cubicBezTo>
                    <a:pt x="410" y="721"/>
                    <a:pt x="372" y="714"/>
                    <a:pt x="334" y="708"/>
                  </a:cubicBezTo>
                  <a:close/>
                  <a:moveTo>
                    <a:pt x="12" y="759"/>
                  </a:moveTo>
                  <a:cubicBezTo>
                    <a:pt x="10" y="769"/>
                    <a:pt x="13" y="784"/>
                    <a:pt x="14" y="796"/>
                  </a:cubicBezTo>
                  <a:cubicBezTo>
                    <a:pt x="15" y="809"/>
                    <a:pt x="15" y="823"/>
                    <a:pt x="18" y="833"/>
                  </a:cubicBezTo>
                  <a:cubicBezTo>
                    <a:pt x="21" y="843"/>
                    <a:pt x="38" y="854"/>
                    <a:pt x="45" y="860"/>
                  </a:cubicBezTo>
                  <a:cubicBezTo>
                    <a:pt x="48" y="862"/>
                    <a:pt x="50" y="867"/>
                    <a:pt x="54" y="865"/>
                  </a:cubicBezTo>
                  <a:cubicBezTo>
                    <a:pt x="52" y="809"/>
                    <a:pt x="59" y="757"/>
                    <a:pt x="63" y="710"/>
                  </a:cubicBezTo>
                  <a:cubicBezTo>
                    <a:pt x="63" y="709"/>
                    <a:pt x="63" y="709"/>
                    <a:pt x="62" y="709"/>
                  </a:cubicBezTo>
                  <a:cubicBezTo>
                    <a:pt x="50" y="719"/>
                    <a:pt x="16" y="741"/>
                    <a:pt x="12" y="759"/>
                  </a:cubicBezTo>
                  <a:close/>
                  <a:moveTo>
                    <a:pt x="1134" y="718"/>
                  </a:moveTo>
                  <a:cubicBezTo>
                    <a:pt x="1133" y="716"/>
                    <a:pt x="1129" y="719"/>
                    <a:pt x="1126" y="718"/>
                  </a:cubicBezTo>
                  <a:cubicBezTo>
                    <a:pt x="1122" y="751"/>
                    <a:pt x="1118" y="785"/>
                    <a:pt x="1112" y="816"/>
                  </a:cubicBezTo>
                  <a:cubicBezTo>
                    <a:pt x="1124" y="818"/>
                    <a:pt x="1134" y="821"/>
                    <a:pt x="1146" y="822"/>
                  </a:cubicBezTo>
                  <a:cubicBezTo>
                    <a:pt x="1143" y="787"/>
                    <a:pt x="1139" y="752"/>
                    <a:pt x="1134" y="718"/>
                  </a:cubicBezTo>
                  <a:close/>
                  <a:moveTo>
                    <a:pt x="961" y="735"/>
                  </a:moveTo>
                  <a:cubicBezTo>
                    <a:pt x="960" y="755"/>
                    <a:pt x="958" y="775"/>
                    <a:pt x="956" y="795"/>
                  </a:cubicBezTo>
                  <a:cubicBezTo>
                    <a:pt x="1009" y="801"/>
                    <a:pt x="1060" y="807"/>
                    <a:pt x="1110" y="815"/>
                  </a:cubicBezTo>
                  <a:cubicBezTo>
                    <a:pt x="1113" y="784"/>
                    <a:pt x="1123" y="748"/>
                    <a:pt x="1121" y="719"/>
                  </a:cubicBezTo>
                  <a:cubicBezTo>
                    <a:pt x="1070" y="726"/>
                    <a:pt x="1016" y="732"/>
                    <a:pt x="961" y="735"/>
                  </a:cubicBezTo>
                  <a:close/>
                  <a:moveTo>
                    <a:pt x="1462" y="872"/>
                  </a:moveTo>
                  <a:cubicBezTo>
                    <a:pt x="1480" y="862"/>
                    <a:pt x="1495" y="848"/>
                    <a:pt x="1507" y="832"/>
                  </a:cubicBezTo>
                  <a:cubicBezTo>
                    <a:pt x="1507" y="814"/>
                    <a:pt x="1508" y="802"/>
                    <a:pt x="1507" y="786"/>
                  </a:cubicBezTo>
                  <a:cubicBezTo>
                    <a:pt x="1506" y="773"/>
                    <a:pt x="1508" y="759"/>
                    <a:pt x="1506" y="750"/>
                  </a:cubicBezTo>
                  <a:cubicBezTo>
                    <a:pt x="1503" y="738"/>
                    <a:pt x="1488" y="733"/>
                    <a:pt x="1482" y="724"/>
                  </a:cubicBezTo>
                  <a:cubicBezTo>
                    <a:pt x="1481" y="779"/>
                    <a:pt x="1472" y="827"/>
                    <a:pt x="1462" y="872"/>
                  </a:cubicBezTo>
                  <a:close/>
                  <a:moveTo>
                    <a:pt x="462" y="808"/>
                  </a:moveTo>
                  <a:cubicBezTo>
                    <a:pt x="479" y="806"/>
                    <a:pt x="496" y="804"/>
                    <a:pt x="512" y="801"/>
                  </a:cubicBezTo>
                  <a:cubicBezTo>
                    <a:pt x="515" y="778"/>
                    <a:pt x="516" y="755"/>
                    <a:pt x="518" y="732"/>
                  </a:cubicBezTo>
                  <a:cubicBezTo>
                    <a:pt x="496" y="729"/>
                    <a:pt x="474" y="727"/>
                    <a:pt x="452" y="725"/>
                  </a:cubicBezTo>
                  <a:cubicBezTo>
                    <a:pt x="455" y="753"/>
                    <a:pt x="458" y="780"/>
                    <a:pt x="462" y="808"/>
                  </a:cubicBezTo>
                  <a:close/>
                  <a:moveTo>
                    <a:pt x="56" y="868"/>
                  </a:moveTo>
                  <a:cubicBezTo>
                    <a:pt x="66" y="877"/>
                    <a:pt x="79" y="884"/>
                    <a:pt x="92" y="890"/>
                  </a:cubicBezTo>
                  <a:cubicBezTo>
                    <a:pt x="79" y="840"/>
                    <a:pt x="69" y="787"/>
                    <a:pt x="64" y="728"/>
                  </a:cubicBezTo>
                  <a:cubicBezTo>
                    <a:pt x="58" y="772"/>
                    <a:pt x="55" y="818"/>
                    <a:pt x="56" y="868"/>
                  </a:cubicBezTo>
                  <a:close/>
                  <a:moveTo>
                    <a:pt x="522" y="732"/>
                  </a:moveTo>
                  <a:cubicBezTo>
                    <a:pt x="518" y="753"/>
                    <a:pt x="518" y="778"/>
                    <a:pt x="515" y="801"/>
                  </a:cubicBezTo>
                  <a:cubicBezTo>
                    <a:pt x="549" y="797"/>
                    <a:pt x="584" y="794"/>
                    <a:pt x="619" y="791"/>
                  </a:cubicBezTo>
                  <a:cubicBezTo>
                    <a:pt x="619" y="773"/>
                    <a:pt x="617" y="756"/>
                    <a:pt x="616" y="739"/>
                  </a:cubicBezTo>
                  <a:cubicBezTo>
                    <a:pt x="585" y="736"/>
                    <a:pt x="553" y="735"/>
                    <a:pt x="522" y="732"/>
                  </a:cubicBezTo>
                  <a:close/>
                  <a:moveTo>
                    <a:pt x="8" y="761"/>
                  </a:moveTo>
                  <a:cubicBezTo>
                    <a:pt x="10" y="754"/>
                    <a:pt x="10" y="740"/>
                    <a:pt x="8" y="733"/>
                  </a:cubicBezTo>
                  <a:cubicBezTo>
                    <a:pt x="10" y="743"/>
                    <a:pt x="6" y="753"/>
                    <a:pt x="8" y="761"/>
                  </a:cubicBezTo>
                  <a:close/>
                  <a:moveTo>
                    <a:pt x="942" y="737"/>
                  </a:moveTo>
                  <a:cubicBezTo>
                    <a:pt x="943" y="757"/>
                    <a:pt x="945" y="775"/>
                    <a:pt x="945" y="795"/>
                  </a:cubicBezTo>
                  <a:cubicBezTo>
                    <a:pt x="948" y="795"/>
                    <a:pt x="950" y="795"/>
                    <a:pt x="953" y="795"/>
                  </a:cubicBezTo>
                  <a:cubicBezTo>
                    <a:pt x="956" y="776"/>
                    <a:pt x="957" y="756"/>
                    <a:pt x="958" y="736"/>
                  </a:cubicBezTo>
                  <a:cubicBezTo>
                    <a:pt x="953" y="736"/>
                    <a:pt x="946" y="735"/>
                    <a:pt x="942" y="737"/>
                  </a:cubicBezTo>
                  <a:close/>
                  <a:moveTo>
                    <a:pt x="790" y="742"/>
                  </a:moveTo>
                  <a:cubicBezTo>
                    <a:pt x="790" y="757"/>
                    <a:pt x="790" y="772"/>
                    <a:pt x="790" y="788"/>
                  </a:cubicBezTo>
                  <a:cubicBezTo>
                    <a:pt x="843" y="788"/>
                    <a:pt x="892" y="791"/>
                    <a:pt x="942" y="794"/>
                  </a:cubicBezTo>
                  <a:cubicBezTo>
                    <a:pt x="940" y="776"/>
                    <a:pt x="940" y="755"/>
                    <a:pt x="938" y="737"/>
                  </a:cubicBezTo>
                  <a:cubicBezTo>
                    <a:pt x="889" y="739"/>
                    <a:pt x="841" y="742"/>
                    <a:pt x="790" y="742"/>
                  </a:cubicBezTo>
                  <a:close/>
                  <a:moveTo>
                    <a:pt x="621" y="739"/>
                  </a:moveTo>
                  <a:cubicBezTo>
                    <a:pt x="619" y="755"/>
                    <a:pt x="623" y="774"/>
                    <a:pt x="623" y="791"/>
                  </a:cubicBezTo>
                  <a:cubicBezTo>
                    <a:pt x="657" y="790"/>
                    <a:pt x="691" y="788"/>
                    <a:pt x="726" y="788"/>
                  </a:cubicBezTo>
                  <a:cubicBezTo>
                    <a:pt x="726" y="772"/>
                    <a:pt x="726" y="757"/>
                    <a:pt x="726" y="742"/>
                  </a:cubicBezTo>
                  <a:cubicBezTo>
                    <a:pt x="690" y="742"/>
                    <a:pt x="656" y="740"/>
                    <a:pt x="621" y="739"/>
                  </a:cubicBezTo>
                  <a:close/>
                  <a:moveTo>
                    <a:pt x="729" y="742"/>
                  </a:moveTo>
                  <a:cubicBezTo>
                    <a:pt x="729" y="757"/>
                    <a:pt x="729" y="772"/>
                    <a:pt x="729" y="788"/>
                  </a:cubicBezTo>
                  <a:cubicBezTo>
                    <a:pt x="749" y="788"/>
                    <a:pt x="768" y="788"/>
                    <a:pt x="787" y="788"/>
                  </a:cubicBezTo>
                  <a:cubicBezTo>
                    <a:pt x="788" y="773"/>
                    <a:pt x="788" y="757"/>
                    <a:pt x="788" y="742"/>
                  </a:cubicBezTo>
                  <a:cubicBezTo>
                    <a:pt x="768" y="742"/>
                    <a:pt x="749" y="742"/>
                    <a:pt x="729" y="742"/>
                  </a:cubicBezTo>
                  <a:close/>
                  <a:moveTo>
                    <a:pt x="1508" y="753"/>
                  </a:moveTo>
                  <a:cubicBezTo>
                    <a:pt x="1508" y="753"/>
                    <a:pt x="1509" y="754"/>
                    <a:pt x="1508" y="753"/>
                  </a:cubicBezTo>
                  <a:close/>
                  <a:moveTo>
                    <a:pt x="1511" y="827"/>
                  </a:moveTo>
                  <a:cubicBezTo>
                    <a:pt x="1520" y="808"/>
                    <a:pt x="1524" y="768"/>
                    <a:pt x="1509" y="754"/>
                  </a:cubicBezTo>
                  <a:cubicBezTo>
                    <a:pt x="1510" y="778"/>
                    <a:pt x="1509" y="804"/>
                    <a:pt x="1511" y="827"/>
                  </a:cubicBezTo>
                  <a:close/>
                  <a:moveTo>
                    <a:pt x="15" y="828"/>
                  </a:moveTo>
                  <a:cubicBezTo>
                    <a:pt x="12" y="808"/>
                    <a:pt x="12" y="784"/>
                    <a:pt x="8" y="765"/>
                  </a:cubicBezTo>
                  <a:cubicBezTo>
                    <a:pt x="6" y="784"/>
                    <a:pt x="4" y="816"/>
                    <a:pt x="15" y="828"/>
                  </a:cubicBezTo>
                  <a:close/>
                  <a:moveTo>
                    <a:pt x="162" y="890"/>
                  </a:moveTo>
                  <a:cubicBezTo>
                    <a:pt x="171" y="884"/>
                    <a:pt x="184" y="881"/>
                    <a:pt x="193" y="875"/>
                  </a:cubicBezTo>
                  <a:cubicBezTo>
                    <a:pt x="182" y="842"/>
                    <a:pt x="176" y="805"/>
                    <a:pt x="169" y="768"/>
                  </a:cubicBezTo>
                  <a:cubicBezTo>
                    <a:pt x="165" y="806"/>
                    <a:pt x="159" y="852"/>
                    <a:pt x="162" y="890"/>
                  </a:cubicBezTo>
                  <a:close/>
                  <a:moveTo>
                    <a:pt x="5" y="797"/>
                  </a:moveTo>
                  <a:cubicBezTo>
                    <a:pt x="5" y="793"/>
                    <a:pt x="5" y="784"/>
                    <a:pt x="4" y="780"/>
                  </a:cubicBezTo>
                  <a:cubicBezTo>
                    <a:pt x="2" y="787"/>
                    <a:pt x="4" y="811"/>
                    <a:pt x="5" y="797"/>
                  </a:cubicBezTo>
                  <a:close/>
                  <a:moveTo>
                    <a:pt x="624" y="794"/>
                  </a:moveTo>
                  <a:cubicBezTo>
                    <a:pt x="627" y="863"/>
                    <a:pt x="635" y="934"/>
                    <a:pt x="643" y="1001"/>
                  </a:cubicBezTo>
                  <a:cubicBezTo>
                    <a:pt x="670" y="999"/>
                    <a:pt x="698" y="998"/>
                    <a:pt x="726" y="997"/>
                  </a:cubicBezTo>
                  <a:cubicBezTo>
                    <a:pt x="726" y="928"/>
                    <a:pt x="725" y="858"/>
                    <a:pt x="726" y="791"/>
                  </a:cubicBezTo>
                  <a:cubicBezTo>
                    <a:pt x="694" y="790"/>
                    <a:pt x="656" y="792"/>
                    <a:pt x="624" y="794"/>
                  </a:cubicBezTo>
                  <a:close/>
                  <a:moveTo>
                    <a:pt x="729" y="792"/>
                  </a:moveTo>
                  <a:cubicBezTo>
                    <a:pt x="727" y="859"/>
                    <a:pt x="729" y="929"/>
                    <a:pt x="728" y="997"/>
                  </a:cubicBezTo>
                  <a:cubicBezTo>
                    <a:pt x="747" y="997"/>
                    <a:pt x="765" y="997"/>
                    <a:pt x="783" y="997"/>
                  </a:cubicBezTo>
                  <a:cubicBezTo>
                    <a:pt x="785" y="929"/>
                    <a:pt x="787" y="860"/>
                    <a:pt x="787" y="790"/>
                  </a:cubicBezTo>
                  <a:cubicBezTo>
                    <a:pt x="768" y="790"/>
                    <a:pt x="749" y="790"/>
                    <a:pt x="730" y="790"/>
                  </a:cubicBezTo>
                  <a:cubicBezTo>
                    <a:pt x="729" y="790"/>
                    <a:pt x="729" y="791"/>
                    <a:pt x="729" y="792"/>
                  </a:cubicBezTo>
                  <a:close/>
                  <a:moveTo>
                    <a:pt x="790" y="792"/>
                  </a:moveTo>
                  <a:cubicBezTo>
                    <a:pt x="789" y="861"/>
                    <a:pt x="788" y="929"/>
                    <a:pt x="786" y="997"/>
                  </a:cubicBezTo>
                  <a:cubicBezTo>
                    <a:pt x="834" y="997"/>
                    <a:pt x="881" y="1003"/>
                    <a:pt x="927" y="998"/>
                  </a:cubicBezTo>
                  <a:cubicBezTo>
                    <a:pt x="937" y="935"/>
                    <a:pt x="950" y="870"/>
                    <a:pt x="942" y="797"/>
                  </a:cubicBezTo>
                  <a:cubicBezTo>
                    <a:pt x="894" y="792"/>
                    <a:pt x="842" y="791"/>
                    <a:pt x="791" y="790"/>
                  </a:cubicBezTo>
                  <a:cubicBezTo>
                    <a:pt x="790" y="790"/>
                    <a:pt x="790" y="791"/>
                    <a:pt x="790" y="792"/>
                  </a:cubicBezTo>
                  <a:close/>
                  <a:moveTo>
                    <a:pt x="1521" y="796"/>
                  </a:moveTo>
                  <a:cubicBezTo>
                    <a:pt x="1521" y="795"/>
                    <a:pt x="1522" y="788"/>
                    <a:pt x="1520" y="791"/>
                  </a:cubicBezTo>
                  <a:cubicBezTo>
                    <a:pt x="1520" y="793"/>
                    <a:pt x="1520" y="799"/>
                    <a:pt x="1521" y="796"/>
                  </a:cubicBezTo>
                  <a:close/>
                  <a:moveTo>
                    <a:pt x="515" y="804"/>
                  </a:moveTo>
                  <a:cubicBezTo>
                    <a:pt x="511" y="864"/>
                    <a:pt x="510" y="926"/>
                    <a:pt x="510" y="991"/>
                  </a:cubicBezTo>
                  <a:cubicBezTo>
                    <a:pt x="552" y="995"/>
                    <a:pt x="598" y="999"/>
                    <a:pt x="640" y="1000"/>
                  </a:cubicBezTo>
                  <a:cubicBezTo>
                    <a:pt x="631" y="934"/>
                    <a:pt x="624" y="865"/>
                    <a:pt x="620" y="794"/>
                  </a:cubicBezTo>
                  <a:cubicBezTo>
                    <a:pt x="584" y="797"/>
                    <a:pt x="549" y="799"/>
                    <a:pt x="515" y="804"/>
                  </a:cubicBezTo>
                  <a:close/>
                  <a:moveTo>
                    <a:pt x="948" y="845"/>
                  </a:moveTo>
                  <a:cubicBezTo>
                    <a:pt x="950" y="830"/>
                    <a:pt x="952" y="814"/>
                    <a:pt x="953" y="798"/>
                  </a:cubicBezTo>
                  <a:cubicBezTo>
                    <a:pt x="950" y="798"/>
                    <a:pt x="949" y="797"/>
                    <a:pt x="945" y="797"/>
                  </a:cubicBezTo>
                  <a:cubicBezTo>
                    <a:pt x="947" y="812"/>
                    <a:pt x="946" y="830"/>
                    <a:pt x="948" y="845"/>
                  </a:cubicBezTo>
                  <a:close/>
                  <a:moveTo>
                    <a:pt x="950" y="997"/>
                  </a:moveTo>
                  <a:cubicBezTo>
                    <a:pt x="991" y="993"/>
                    <a:pt x="1030" y="989"/>
                    <a:pt x="1070" y="985"/>
                  </a:cubicBezTo>
                  <a:cubicBezTo>
                    <a:pt x="1087" y="933"/>
                    <a:pt x="1099" y="877"/>
                    <a:pt x="1110" y="818"/>
                  </a:cubicBezTo>
                  <a:cubicBezTo>
                    <a:pt x="1061" y="809"/>
                    <a:pt x="1009" y="803"/>
                    <a:pt x="957" y="798"/>
                  </a:cubicBezTo>
                  <a:cubicBezTo>
                    <a:pt x="944" y="857"/>
                    <a:pt x="952" y="927"/>
                    <a:pt x="950" y="997"/>
                  </a:cubicBezTo>
                  <a:close/>
                  <a:moveTo>
                    <a:pt x="462" y="811"/>
                  </a:moveTo>
                  <a:cubicBezTo>
                    <a:pt x="470" y="866"/>
                    <a:pt x="483" y="925"/>
                    <a:pt x="495" y="975"/>
                  </a:cubicBezTo>
                  <a:cubicBezTo>
                    <a:pt x="497" y="982"/>
                    <a:pt x="496" y="993"/>
                    <a:pt x="508" y="991"/>
                  </a:cubicBezTo>
                  <a:cubicBezTo>
                    <a:pt x="507" y="935"/>
                    <a:pt x="508" y="873"/>
                    <a:pt x="511" y="820"/>
                  </a:cubicBezTo>
                  <a:cubicBezTo>
                    <a:pt x="512" y="816"/>
                    <a:pt x="515" y="807"/>
                    <a:pt x="510" y="804"/>
                  </a:cubicBezTo>
                  <a:cubicBezTo>
                    <a:pt x="494" y="807"/>
                    <a:pt x="477" y="808"/>
                    <a:pt x="462" y="811"/>
                  </a:cubicBezTo>
                  <a:close/>
                  <a:moveTo>
                    <a:pt x="318" y="839"/>
                  </a:moveTo>
                  <a:cubicBezTo>
                    <a:pt x="326" y="887"/>
                    <a:pt x="341" y="928"/>
                    <a:pt x="354" y="970"/>
                  </a:cubicBezTo>
                  <a:cubicBezTo>
                    <a:pt x="400" y="977"/>
                    <a:pt x="448" y="987"/>
                    <a:pt x="496" y="988"/>
                  </a:cubicBezTo>
                  <a:cubicBezTo>
                    <a:pt x="480" y="933"/>
                    <a:pt x="470" y="871"/>
                    <a:pt x="459" y="811"/>
                  </a:cubicBezTo>
                  <a:cubicBezTo>
                    <a:pt x="411" y="819"/>
                    <a:pt x="363" y="827"/>
                    <a:pt x="318" y="839"/>
                  </a:cubicBezTo>
                  <a:close/>
                  <a:moveTo>
                    <a:pt x="1113" y="819"/>
                  </a:moveTo>
                  <a:cubicBezTo>
                    <a:pt x="1113" y="819"/>
                    <a:pt x="1113" y="818"/>
                    <a:pt x="1112" y="818"/>
                  </a:cubicBezTo>
                  <a:cubicBezTo>
                    <a:pt x="1102" y="876"/>
                    <a:pt x="1089" y="932"/>
                    <a:pt x="1074" y="984"/>
                  </a:cubicBezTo>
                  <a:cubicBezTo>
                    <a:pt x="1100" y="981"/>
                    <a:pt x="1126" y="978"/>
                    <a:pt x="1151" y="973"/>
                  </a:cubicBezTo>
                  <a:cubicBezTo>
                    <a:pt x="1151" y="922"/>
                    <a:pt x="1149" y="873"/>
                    <a:pt x="1146" y="825"/>
                  </a:cubicBezTo>
                  <a:cubicBezTo>
                    <a:pt x="1135" y="823"/>
                    <a:pt x="1125" y="820"/>
                    <a:pt x="1113" y="819"/>
                  </a:cubicBezTo>
                  <a:close/>
                  <a:moveTo>
                    <a:pt x="46" y="1018"/>
                  </a:moveTo>
                  <a:cubicBezTo>
                    <a:pt x="45" y="1002"/>
                    <a:pt x="48" y="990"/>
                    <a:pt x="54" y="980"/>
                  </a:cubicBezTo>
                  <a:cubicBezTo>
                    <a:pt x="37" y="936"/>
                    <a:pt x="24" y="889"/>
                    <a:pt x="17" y="837"/>
                  </a:cubicBezTo>
                  <a:cubicBezTo>
                    <a:pt x="13" y="832"/>
                    <a:pt x="11" y="826"/>
                    <a:pt x="7" y="821"/>
                  </a:cubicBezTo>
                  <a:cubicBezTo>
                    <a:pt x="12" y="895"/>
                    <a:pt x="24" y="961"/>
                    <a:pt x="46" y="1018"/>
                  </a:cubicBezTo>
                  <a:close/>
                  <a:moveTo>
                    <a:pt x="1507" y="887"/>
                  </a:moveTo>
                  <a:cubicBezTo>
                    <a:pt x="1509" y="865"/>
                    <a:pt x="1516" y="844"/>
                    <a:pt x="1515" y="823"/>
                  </a:cubicBezTo>
                  <a:cubicBezTo>
                    <a:pt x="1506" y="838"/>
                    <a:pt x="1508" y="868"/>
                    <a:pt x="1507" y="887"/>
                  </a:cubicBezTo>
                  <a:close/>
                  <a:moveTo>
                    <a:pt x="1149" y="826"/>
                  </a:moveTo>
                  <a:cubicBezTo>
                    <a:pt x="1152" y="873"/>
                    <a:pt x="1154" y="922"/>
                    <a:pt x="1154" y="973"/>
                  </a:cubicBezTo>
                  <a:cubicBezTo>
                    <a:pt x="1174" y="969"/>
                    <a:pt x="1195" y="965"/>
                    <a:pt x="1215" y="961"/>
                  </a:cubicBezTo>
                  <a:cubicBezTo>
                    <a:pt x="1227" y="925"/>
                    <a:pt x="1240" y="889"/>
                    <a:pt x="1248" y="849"/>
                  </a:cubicBezTo>
                  <a:cubicBezTo>
                    <a:pt x="1215" y="841"/>
                    <a:pt x="1184" y="832"/>
                    <a:pt x="1149" y="826"/>
                  </a:cubicBezTo>
                  <a:close/>
                  <a:moveTo>
                    <a:pt x="1461" y="878"/>
                  </a:moveTo>
                  <a:cubicBezTo>
                    <a:pt x="1455" y="899"/>
                    <a:pt x="1449" y="921"/>
                    <a:pt x="1442" y="941"/>
                  </a:cubicBezTo>
                  <a:cubicBezTo>
                    <a:pt x="1456" y="956"/>
                    <a:pt x="1469" y="972"/>
                    <a:pt x="1476" y="993"/>
                  </a:cubicBezTo>
                  <a:cubicBezTo>
                    <a:pt x="1493" y="949"/>
                    <a:pt x="1507" y="896"/>
                    <a:pt x="1506" y="837"/>
                  </a:cubicBezTo>
                  <a:cubicBezTo>
                    <a:pt x="1495" y="854"/>
                    <a:pt x="1476" y="865"/>
                    <a:pt x="1461" y="878"/>
                  </a:cubicBezTo>
                  <a:close/>
                  <a:moveTo>
                    <a:pt x="196" y="877"/>
                  </a:moveTo>
                  <a:cubicBezTo>
                    <a:pt x="201" y="898"/>
                    <a:pt x="208" y="918"/>
                    <a:pt x="215" y="938"/>
                  </a:cubicBezTo>
                  <a:cubicBezTo>
                    <a:pt x="247" y="946"/>
                    <a:pt x="278" y="956"/>
                    <a:pt x="313" y="961"/>
                  </a:cubicBezTo>
                  <a:cubicBezTo>
                    <a:pt x="311" y="919"/>
                    <a:pt x="316" y="878"/>
                    <a:pt x="315" y="839"/>
                  </a:cubicBezTo>
                  <a:cubicBezTo>
                    <a:pt x="314" y="839"/>
                    <a:pt x="313" y="839"/>
                    <a:pt x="313" y="839"/>
                  </a:cubicBezTo>
                  <a:cubicBezTo>
                    <a:pt x="272" y="850"/>
                    <a:pt x="233" y="863"/>
                    <a:pt x="196" y="877"/>
                  </a:cubicBezTo>
                  <a:close/>
                  <a:moveTo>
                    <a:pt x="55" y="977"/>
                  </a:moveTo>
                  <a:cubicBezTo>
                    <a:pt x="56" y="970"/>
                    <a:pt x="61" y="968"/>
                    <a:pt x="63" y="962"/>
                  </a:cubicBezTo>
                  <a:cubicBezTo>
                    <a:pt x="57" y="935"/>
                    <a:pt x="56" y="902"/>
                    <a:pt x="54" y="871"/>
                  </a:cubicBezTo>
                  <a:cubicBezTo>
                    <a:pt x="42" y="861"/>
                    <a:pt x="30" y="852"/>
                    <a:pt x="20" y="840"/>
                  </a:cubicBezTo>
                  <a:cubicBezTo>
                    <a:pt x="27" y="890"/>
                    <a:pt x="39" y="936"/>
                    <a:pt x="55" y="977"/>
                  </a:cubicBezTo>
                  <a:close/>
                  <a:moveTo>
                    <a:pt x="1251" y="851"/>
                  </a:moveTo>
                  <a:cubicBezTo>
                    <a:pt x="1241" y="889"/>
                    <a:pt x="1230" y="925"/>
                    <a:pt x="1218" y="960"/>
                  </a:cubicBezTo>
                  <a:cubicBezTo>
                    <a:pt x="1253" y="953"/>
                    <a:pt x="1288" y="945"/>
                    <a:pt x="1320" y="935"/>
                  </a:cubicBezTo>
                  <a:cubicBezTo>
                    <a:pt x="1320" y="914"/>
                    <a:pt x="1320" y="893"/>
                    <a:pt x="1319" y="873"/>
                  </a:cubicBezTo>
                  <a:cubicBezTo>
                    <a:pt x="1296" y="866"/>
                    <a:pt x="1275" y="857"/>
                    <a:pt x="1251" y="851"/>
                  </a:cubicBezTo>
                  <a:close/>
                  <a:moveTo>
                    <a:pt x="316" y="962"/>
                  </a:moveTo>
                  <a:cubicBezTo>
                    <a:pt x="327" y="965"/>
                    <a:pt x="339" y="967"/>
                    <a:pt x="351" y="969"/>
                  </a:cubicBezTo>
                  <a:cubicBezTo>
                    <a:pt x="338" y="932"/>
                    <a:pt x="328" y="893"/>
                    <a:pt x="318" y="853"/>
                  </a:cubicBezTo>
                  <a:cubicBezTo>
                    <a:pt x="316" y="889"/>
                    <a:pt x="315" y="925"/>
                    <a:pt x="316" y="962"/>
                  </a:cubicBezTo>
                  <a:close/>
                  <a:moveTo>
                    <a:pt x="65" y="959"/>
                  </a:moveTo>
                  <a:cubicBezTo>
                    <a:pt x="75" y="948"/>
                    <a:pt x="90" y="935"/>
                    <a:pt x="102" y="923"/>
                  </a:cubicBezTo>
                  <a:cubicBezTo>
                    <a:pt x="99" y="914"/>
                    <a:pt x="96" y="904"/>
                    <a:pt x="94" y="894"/>
                  </a:cubicBezTo>
                  <a:cubicBezTo>
                    <a:pt x="80" y="889"/>
                    <a:pt x="69" y="880"/>
                    <a:pt x="56" y="873"/>
                  </a:cubicBezTo>
                  <a:cubicBezTo>
                    <a:pt x="59" y="902"/>
                    <a:pt x="60" y="932"/>
                    <a:pt x="65" y="959"/>
                  </a:cubicBezTo>
                  <a:close/>
                  <a:moveTo>
                    <a:pt x="1322" y="934"/>
                  </a:moveTo>
                  <a:cubicBezTo>
                    <a:pt x="1332" y="932"/>
                    <a:pt x="1340" y="928"/>
                    <a:pt x="1350" y="925"/>
                  </a:cubicBezTo>
                  <a:cubicBezTo>
                    <a:pt x="1354" y="914"/>
                    <a:pt x="1357" y="903"/>
                    <a:pt x="1360" y="891"/>
                  </a:cubicBezTo>
                  <a:cubicBezTo>
                    <a:pt x="1347" y="886"/>
                    <a:pt x="1335" y="880"/>
                    <a:pt x="1322" y="875"/>
                  </a:cubicBezTo>
                  <a:cubicBezTo>
                    <a:pt x="1323" y="895"/>
                    <a:pt x="1323" y="913"/>
                    <a:pt x="1322" y="934"/>
                  </a:cubicBezTo>
                  <a:close/>
                  <a:moveTo>
                    <a:pt x="194" y="879"/>
                  </a:moveTo>
                  <a:cubicBezTo>
                    <a:pt x="181" y="882"/>
                    <a:pt x="173" y="889"/>
                    <a:pt x="161" y="892"/>
                  </a:cubicBezTo>
                  <a:cubicBezTo>
                    <a:pt x="161" y="902"/>
                    <a:pt x="161" y="911"/>
                    <a:pt x="161" y="921"/>
                  </a:cubicBezTo>
                  <a:cubicBezTo>
                    <a:pt x="179" y="925"/>
                    <a:pt x="195" y="935"/>
                    <a:pt x="212" y="935"/>
                  </a:cubicBezTo>
                  <a:cubicBezTo>
                    <a:pt x="205" y="917"/>
                    <a:pt x="199" y="899"/>
                    <a:pt x="194" y="879"/>
                  </a:cubicBezTo>
                  <a:close/>
                  <a:moveTo>
                    <a:pt x="1457" y="881"/>
                  </a:moveTo>
                  <a:cubicBezTo>
                    <a:pt x="1457" y="880"/>
                    <a:pt x="1456" y="880"/>
                    <a:pt x="1455" y="880"/>
                  </a:cubicBezTo>
                  <a:cubicBezTo>
                    <a:pt x="1452" y="883"/>
                    <a:pt x="1447" y="885"/>
                    <a:pt x="1443" y="887"/>
                  </a:cubicBezTo>
                  <a:cubicBezTo>
                    <a:pt x="1443" y="905"/>
                    <a:pt x="1440" y="923"/>
                    <a:pt x="1441" y="937"/>
                  </a:cubicBezTo>
                  <a:cubicBezTo>
                    <a:pt x="1443" y="919"/>
                    <a:pt x="1456" y="899"/>
                    <a:pt x="1457" y="881"/>
                  </a:cubicBezTo>
                  <a:close/>
                  <a:moveTo>
                    <a:pt x="1505" y="889"/>
                  </a:moveTo>
                  <a:cubicBezTo>
                    <a:pt x="1506" y="893"/>
                    <a:pt x="1506" y="886"/>
                    <a:pt x="1505" y="889"/>
                  </a:cubicBezTo>
                  <a:close/>
                  <a:moveTo>
                    <a:pt x="1399" y="909"/>
                  </a:moveTo>
                  <a:cubicBezTo>
                    <a:pt x="1411" y="918"/>
                    <a:pt x="1425" y="927"/>
                    <a:pt x="1437" y="936"/>
                  </a:cubicBezTo>
                  <a:cubicBezTo>
                    <a:pt x="1438" y="922"/>
                    <a:pt x="1441" y="904"/>
                    <a:pt x="1439" y="889"/>
                  </a:cubicBezTo>
                  <a:cubicBezTo>
                    <a:pt x="1427" y="897"/>
                    <a:pt x="1413" y="903"/>
                    <a:pt x="1399" y="909"/>
                  </a:cubicBezTo>
                  <a:close/>
                  <a:moveTo>
                    <a:pt x="1354" y="924"/>
                  </a:moveTo>
                  <a:cubicBezTo>
                    <a:pt x="1366" y="919"/>
                    <a:pt x="1379" y="914"/>
                    <a:pt x="1392" y="910"/>
                  </a:cubicBezTo>
                  <a:cubicBezTo>
                    <a:pt x="1384" y="902"/>
                    <a:pt x="1373" y="898"/>
                    <a:pt x="1363" y="893"/>
                  </a:cubicBezTo>
                  <a:cubicBezTo>
                    <a:pt x="1360" y="903"/>
                    <a:pt x="1354" y="915"/>
                    <a:pt x="1354" y="924"/>
                  </a:cubicBezTo>
                  <a:close/>
                  <a:moveTo>
                    <a:pt x="131" y="910"/>
                  </a:moveTo>
                  <a:cubicBezTo>
                    <a:pt x="141" y="912"/>
                    <a:pt x="148" y="917"/>
                    <a:pt x="158" y="919"/>
                  </a:cubicBezTo>
                  <a:cubicBezTo>
                    <a:pt x="158" y="911"/>
                    <a:pt x="159" y="901"/>
                    <a:pt x="157" y="894"/>
                  </a:cubicBezTo>
                  <a:cubicBezTo>
                    <a:pt x="149" y="900"/>
                    <a:pt x="139" y="903"/>
                    <a:pt x="131" y="910"/>
                  </a:cubicBezTo>
                  <a:close/>
                  <a:moveTo>
                    <a:pt x="929" y="998"/>
                  </a:moveTo>
                  <a:cubicBezTo>
                    <a:pt x="936" y="999"/>
                    <a:pt x="939" y="996"/>
                    <a:pt x="945" y="997"/>
                  </a:cubicBezTo>
                  <a:cubicBezTo>
                    <a:pt x="947" y="964"/>
                    <a:pt x="945" y="928"/>
                    <a:pt x="944" y="895"/>
                  </a:cubicBezTo>
                  <a:cubicBezTo>
                    <a:pt x="941" y="931"/>
                    <a:pt x="935" y="964"/>
                    <a:pt x="929" y="998"/>
                  </a:cubicBezTo>
                  <a:close/>
                  <a:moveTo>
                    <a:pt x="98" y="897"/>
                  </a:moveTo>
                  <a:cubicBezTo>
                    <a:pt x="99" y="906"/>
                    <a:pt x="103" y="913"/>
                    <a:pt x="104" y="922"/>
                  </a:cubicBezTo>
                  <a:cubicBezTo>
                    <a:pt x="112" y="918"/>
                    <a:pt x="119" y="915"/>
                    <a:pt x="125" y="909"/>
                  </a:cubicBezTo>
                  <a:cubicBezTo>
                    <a:pt x="115" y="906"/>
                    <a:pt x="107" y="900"/>
                    <a:pt x="98" y="897"/>
                  </a:cubicBezTo>
                  <a:moveTo>
                    <a:pt x="98" y="897"/>
                  </a:moveTo>
                  <a:cubicBezTo>
                    <a:pt x="97" y="896"/>
                    <a:pt x="97" y="897"/>
                    <a:pt x="98" y="897"/>
                  </a:cubicBezTo>
                  <a:moveTo>
                    <a:pt x="128" y="911"/>
                  </a:moveTo>
                  <a:cubicBezTo>
                    <a:pt x="121" y="916"/>
                    <a:pt x="111" y="919"/>
                    <a:pt x="106" y="927"/>
                  </a:cubicBezTo>
                  <a:cubicBezTo>
                    <a:pt x="126" y="981"/>
                    <a:pt x="148" y="1032"/>
                    <a:pt x="176" y="1078"/>
                  </a:cubicBezTo>
                  <a:cubicBezTo>
                    <a:pt x="166" y="1030"/>
                    <a:pt x="160" y="978"/>
                    <a:pt x="158" y="922"/>
                  </a:cubicBezTo>
                  <a:cubicBezTo>
                    <a:pt x="148" y="919"/>
                    <a:pt x="138" y="915"/>
                    <a:pt x="128" y="911"/>
                  </a:cubicBezTo>
                  <a:close/>
                  <a:moveTo>
                    <a:pt x="1396" y="911"/>
                  </a:moveTo>
                  <a:cubicBezTo>
                    <a:pt x="1381" y="916"/>
                    <a:pt x="1367" y="923"/>
                    <a:pt x="1351" y="927"/>
                  </a:cubicBezTo>
                  <a:cubicBezTo>
                    <a:pt x="1341" y="957"/>
                    <a:pt x="1330" y="985"/>
                    <a:pt x="1317" y="1011"/>
                  </a:cubicBezTo>
                  <a:cubicBezTo>
                    <a:pt x="1313" y="1047"/>
                    <a:pt x="1308" y="1080"/>
                    <a:pt x="1301" y="1111"/>
                  </a:cubicBezTo>
                  <a:cubicBezTo>
                    <a:pt x="1314" y="1119"/>
                    <a:pt x="1324" y="1130"/>
                    <a:pt x="1336" y="1139"/>
                  </a:cubicBezTo>
                  <a:cubicBezTo>
                    <a:pt x="1376" y="1079"/>
                    <a:pt x="1414" y="1018"/>
                    <a:pt x="1437" y="941"/>
                  </a:cubicBezTo>
                  <a:cubicBezTo>
                    <a:pt x="1425" y="929"/>
                    <a:pt x="1410" y="920"/>
                    <a:pt x="1396" y="911"/>
                  </a:cubicBezTo>
                  <a:close/>
                  <a:moveTo>
                    <a:pt x="161" y="927"/>
                  </a:moveTo>
                  <a:cubicBezTo>
                    <a:pt x="163" y="985"/>
                    <a:pt x="170" y="1038"/>
                    <a:pt x="181" y="1087"/>
                  </a:cubicBezTo>
                  <a:cubicBezTo>
                    <a:pt x="190" y="1099"/>
                    <a:pt x="197" y="1113"/>
                    <a:pt x="206" y="1125"/>
                  </a:cubicBezTo>
                  <a:cubicBezTo>
                    <a:pt x="227" y="1107"/>
                    <a:pt x="251" y="1093"/>
                    <a:pt x="277" y="1081"/>
                  </a:cubicBezTo>
                  <a:cubicBezTo>
                    <a:pt x="255" y="1036"/>
                    <a:pt x="231" y="992"/>
                    <a:pt x="214" y="940"/>
                  </a:cubicBezTo>
                  <a:cubicBezTo>
                    <a:pt x="195" y="936"/>
                    <a:pt x="179" y="929"/>
                    <a:pt x="161" y="924"/>
                  </a:cubicBezTo>
                  <a:cubicBezTo>
                    <a:pt x="161" y="925"/>
                    <a:pt x="161" y="926"/>
                    <a:pt x="161" y="927"/>
                  </a:cubicBezTo>
                  <a:close/>
                  <a:moveTo>
                    <a:pt x="66" y="965"/>
                  </a:moveTo>
                  <a:cubicBezTo>
                    <a:pt x="64" y="977"/>
                    <a:pt x="71" y="992"/>
                    <a:pt x="74" y="1005"/>
                  </a:cubicBezTo>
                  <a:cubicBezTo>
                    <a:pt x="77" y="1019"/>
                    <a:pt x="78" y="1032"/>
                    <a:pt x="82" y="1043"/>
                  </a:cubicBezTo>
                  <a:cubicBezTo>
                    <a:pt x="93" y="1070"/>
                    <a:pt x="112" y="1092"/>
                    <a:pt x="122" y="1112"/>
                  </a:cubicBezTo>
                  <a:cubicBezTo>
                    <a:pt x="142" y="1123"/>
                    <a:pt x="164" y="1137"/>
                    <a:pt x="186" y="1144"/>
                  </a:cubicBezTo>
                  <a:cubicBezTo>
                    <a:pt x="195" y="1137"/>
                    <a:pt x="189" y="1127"/>
                    <a:pt x="186" y="1118"/>
                  </a:cubicBezTo>
                  <a:cubicBezTo>
                    <a:pt x="183" y="1108"/>
                    <a:pt x="181" y="1097"/>
                    <a:pt x="179" y="1087"/>
                  </a:cubicBezTo>
                  <a:cubicBezTo>
                    <a:pt x="149" y="1039"/>
                    <a:pt x="124" y="986"/>
                    <a:pt x="104" y="928"/>
                  </a:cubicBezTo>
                  <a:cubicBezTo>
                    <a:pt x="104" y="927"/>
                    <a:pt x="104" y="927"/>
                    <a:pt x="103" y="927"/>
                  </a:cubicBezTo>
                  <a:cubicBezTo>
                    <a:pt x="95" y="937"/>
                    <a:pt x="68" y="952"/>
                    <a:pt x="66" y="965"/>
                  </a:cubicBezTo>
                  <a:close/>
                  <a:moveTo>
                    <a:pt x="1322" y="936"/>
                  </a:moveTo>
                  <a:cubicBezTo>
                    <a:pt x="1322" y="959"/>
                    <a:pt x="1319" y="983"/>
                    <a:pt x="1319" y="1003"/>
                  </a:cubicBezTo>
                  <a:cubicBezTo>
                    <a:pt x="1329" y="979"/>
                    <a:pt x="1339" y="954"/>
                    <a:pt x="1349" y="929"/>
                  </a:cubicBezTo>
                  <a:cubicBezTo>
                    <a:pt x="1339" y="930"/>
                    <a:pt x="1332" y="935"/>
                    <a:pt x="1322" y="936"/>
                  </a:cubicBezTo>
                  <a:close/>
                  <a:moveTo>
                    <a:pt x="1216" y="963"/>
                  </a:moveTo>
                  <a:cubicBezTo>
                    <a:pt x="1206" y="996"/>
                    <a:pt x="1192" y="1025"/>
                    <a:pt x="1179" y="1055"/>
                  </a:cubicBezTo>
                  <a:cubicBezTo>
                    <a:pt x="1212" y="1065"/>
                    <a:pt x="1242" y="1078"/>
                    <a:pt x="1271" y="1093"/>
                  </a:cubicBezTo>
                  <a:cubicBezTo>
                    <a:pt x="1278" y="1080"/>
                    <a:pt x="1286" y="1067"/>
                    <a:pt x="1294" y="1053"/>
                  </a:cubicBezTo>
                  <a:cubicBezTo>
                    <a:pt x="1300" y="1041"/>
                    <a:pt x="1312" y="1023"/>
                    <a:pt x="1315" y="1010"/>
                  </a:cubicBezTo>
                  <a:cubicBezTo>
                    <a:pt x="1320" y="988"/>
                    <a:pt x="1316" y="966"/>
                    <a:pt x="1319" y="938"/>
                  </a:cubicBezTo>
                  <a:cubicBezTo>
                    <a:pt x="1318" y="938"/>
                    <a:pt x="1318" y="938"/>
                    <a:pt x="1317" y="938"/>
                  </a:cubicBezTo>
                  <a:cubicBezTo>
                    <a:pt x="1285" y="948"/>
                    <a:pt x="1252" y="957"/>
                    <a:pt x="1216" y="963"/>
                  </a:cubicBezTo>
                  <a:close/>
                  <a:moveTo>
                    <a:pt x="280" y="1079"/>
                  </a:moveTo>
                  <a:cubicBezTo>
                    <a:pt x="293" y="1075"/>
                    <a:pt x="305" y="1068"/>
                    <a:pt x="319" y="1064"/>
                  </a:cubicBezTo>
                  <a:cubicBezTo>
                    <a:pt x="315" y="1033"/>
                    <a:pt x="314" y="998"/>
                    <a:pt x="313" y="964"/>
                  </a:cubicBezTo>
                  <a:cubicBezTo>
                    <a:pt x="279" y="958"/>
                    <a:pt x="248" y="950"/>
                    <a:pt x="217" y="941"/>
                  </a:cubicBezTo>
                  <a:cubicBezTo>
                    <a:pt x="234" y="991"/>
                    <a:pt x="256" y="1036"/>
                    <a:pt x="280" y="1079"/>
                  </a:cubicBezTo>
                  <a:close/>
                  <a:moveTo>
                    <a:pt x="1403" y="1111"/>
                  </a:moveTo>
                  <a:cubicBezTo>
                    <a:pt x="1431" y="1098"/>
                    <a:pt x="1442" y="1073"/>
                    <a:pt x="1454" y="1045"/>
                  </a:cubicBezTo>
                  <a:cubicBezTo>
                    <a:pt x="1461" y="1029"/>
                    <a:pt x="1470" y="1013"/>
                    <a:pt x="1474" y="997"/>
                  </a:cubicBezTo>
                  <a:cubicBezTo>
                    <a:pt x="1468" y="975"/>
                    <a:pt x="1455" y="958"/>
                    <a:pt x="1440" y="944"/>
                  </a:cubicBezTo>
                  <a:cubicBezTo>
                    <a:pt x="1433" y="1004"/>
                    <a:pt x="1418" y="1062"/>
                    <a:pt x="1403" y="1111"/>
                  </a:cubicBezTo>
                  <a:close/>
                  <a:moveTo>
                    <a:pt x="1491" y="959"/>
                  </a:moveTo>
                  <a:cubicBezTo>
                    <a:pt x="1492" y="962"/>
                    <a:pt x="1492" y="955"/>
                    <a:pt x="1491" y="959"/>
                  </a:cubicBezTo>
                  <a:close/>
                  <a:moveTo>
                    <a:pt x="1434" y="961"/>
                  </a:moveTo>
                  <a:cubicBezTo>
                    <a:pt x="1434" y="961"/>
                    <a:pt x="1435" y="962"/>
                    <a:pt x="1434" y="961"/>
                  </a:cubicBezTo>
                  <a:close/>
                  <a:moveTo>
                    <a:pt x="1490" y="963"/>
                  </a:moveTo>
                  <a:cubicBezTo>
                    <a:pt x="1489" y="963"/>
                    <a:pt x="1489" y="963"/>
                    <a:pt x="1489" y="963"/>
                  </a:cubicBezTo>
                  <a:cubicBezTo>
                    <a:pt x="1487" y="979"/>
                    <a:pt x="1474" y="992"/>
                    <a:pt x="1479" y="1008"/>
                  </a:cubicBezTo>
                  <a:cubicBezTo>
                    <a:pt x="1482" y="992"/>
                    <a:pt x="1488" y="980"/>
                    <a:pt x="1490" y="963"/>
                  </a:cubicBezTo>
                  <a:moveTo>
                    <a:pt x="1490" y="963"/>
                  </a:moveTo>
                  <a:cubicBezTo>
                    <a:pt x="1493" y="962"/>
                    <a:pt x="1489" y="958"/>
                    <a:pt x="1490" y="963"/>
                  </a:cubicBezTo>
                  <a:moveTo>
                    <a:pt x="1350" y="1123"/>
                  </a:moveTo>
                  <a:cubicBezTo>
                    <a:pt x="1346" y="1129"/>
                    <a:pt x="1339" y="1135"/>
                    <a:pt x="1338" y="1144"/>
                  </a:cubicBezTo>
                  <a:cubicBezTo>
                    <a:pt x="1361" y="1136"/>
                    <a:pt x="1379" y="1125"/>
                    <a:pt x="1398" y="1114"/>
                  </a:cubicBezTo>
                  <a:cubicBezTo>
                    <a:pt x="1414" y="1068"/>
                    <a:pt x="1429" y="1017"/>
                    <a:pt x="1433" y="963"/>
                  </a:cubicBezTo>
                  <a:cubicBezTo>
                    <a:pt x="1411" y="1021"/>
                    <a:pt x="1383" y="1076"/>
                    <a:pt x="1350" y="1123"/>
                  </a:cubicBezTo>
                  <a:close/>
                  <a:moveTo>
                    <a:pt x="1213" y="965"/>
                  </a:moveTo>
                  <a:cubicBezTo>
                    <a:pt x="1195" y="967"/>
                    <a:pt x="1173" y="973"/>
                    <a:pt x="1153" y="976"/>
                  </a:cubicBezTo>
                  <a:cubicBezTo>
                    <a:pt x="1153" y="1000"/>
                    <a:pt x="1152" y="1023"/>
                    <a:pt x="1150" y="1046"/>
                  </a:cubicBezTo>
                  <a:cubicBezTo>
                    <a:pt x="1160" y="1048"/>
                    <a:pt x="1167" y="1052"/>
                    <a:pt x="1177" y="1054"/>
                  </a:cubicBezTo>
                  <a:cubicBezTo>
                    <a:pt x="1190" y="1025"/>
                    <a:pt x="1202" y="996"/>
                    <a:pt x="1213" y="965"/>
                  </a:cubicBezTo>
                  <a:close/>
                  <a:moveTo>
                    <a:pt x="321" y="1062"/>
                  </a:moveTo>
                  <a:cubicBezTo>
                    <a:pt x="341" y="1057"/>
                    <a:pt x="360" y="1049"/>
                    <a:pt x="380" y="1044"/>
                  </a:cubicBezTo>
                  <a:cubicBezTo>
                    <a:pt x="370" y="1020"/>
                    <a:pt x="361" y="996"/>
                    <a:pt x="352" y="972"/>
                  </a:cubicBezTo>
                  <a:cubicBezTo>
                    <a:pt x="339" y="970"/>
                    <a:pt x="328" y="967"/>
                    <a:pt x="316" y="965"/>
                  </a:cubicBezTo>
                  <a:cubicBezTo>
                    <a:pt x="316" y="999"/>
                    <a:pt x="319" y="1030"/>
                    <a:pt x="321" y="1062"/>
                  </a:cubicBezTo>
                  <a:close/>
                  <a:moveTo>
                    <a:pt x="75" y="1024"/>
                  </a:moveTo>
                  <a:cubicBezTo>
                    <a:pt x="70" y="1006"/>
                    <a:pt x="68" y="985"/>
                    <a:pt x="62" y="968"/>
                  </a:cubicBezTo>
                  <a:cubicBezTo>
                    <a:pt x="50" y="986"/>
                    <a:pt x="69" y="1007"/>
                    <a:pt x="75" y="1024"/>
                  </a:cubicBezTo>
                  <a:close/>
                  <a:moveTo>
                    <a:pt x="382" y="1043"/>
                  </a:moveTo>
                  <a:cubicBezTo>
                    <a:pt x="421" y="1032"/>
                    <a:pt x="463" y="1025"/>
                    <a:pt x="504" y="1016"/>
                  </a:cubicBezTo>
                  <a:cubicBezTo>
                    <a:pt x="501" y="1009"/>
                    <a:pt x="499" y="1001"/>
                    <a:pt x="497" y="992"/>
                  </a:cubicBezTo>
                  <a:cubicBezTo>
                    <a:pt x="448" y="988"/>
                    <a:pt x="402" y="981"/>
                    <a:pt x="356" y="973"/>
                  </a:cubicBezTo>
                  <a:cubicBezTo>
                    <a:pt x="363" y="998"/>
                    <a:pt x="374" y="1019"/>
                    <a:pt x="382" y="1043"/>
                  </a:cubicBezTo>
                  <a:close/>
                  <a:moveTo>
                    <a:pt x="1150" y="976"/>
                  </a:moveTo>
                  <a:cubicBezTo>
                    <a:pt x="1125" y="981"/>
                    <a:pt x="1099" y="984"/>
                    <a:pt x="1073" y="987"/>
                  </a:cubicBezTo>
                  <a:cubicBezTo>
                    <a:pt x="1069" y="1000"/>
                    <a:pt x="1065" y="1012"/>
                    <a:pt x="1062" y="1025"/>
                  </a:cubicBezTo>
                  <a:cubicBezTo>
                    <a:pt x="1092" y="1029"/>
                    <a:pt x="1121" y="1039"/>
                    <a:pt x="1148" y="1044"/>
                  </a:cubicBezTo>
                  <a:cubicBezTo>
                    <a:pt x="1148" y="1021"/>
                    <a:pt x="1151" y="996"/>
                    <a:pt x="1150" y="976"/>
                  </a:cubicBezTo>
                  <a:close/>
                  <a:moveTo>
                    <a:pt x="95" y="1092"/>
                  </a:moveTo>
                  <a:cubicBezTo>
                    <a:pt x="95" y="1093"/>
                    <a:pt x="96" y="1092"/>
                    <a:pt x="95" y="1092"/>
                  </a:cubicBezTo>
                  <a:moveTo>
                    <a:pt x="95" y="1092"/>
                  </a:moveTo>
                  <a:cubicBezTo>
                    <a:pt x="84" y="1053"/>
                    <a:pt x="70" y="1017"/>
                    <a:pt x="54" y="984"/>
                  </a:cubicBezTo>
                  <a:cubicBezTo>
                    <a:pt x="36" y="1032"/>
                    <a:pt x="67" y="1071"/>
                    <a:pt x="95" y="1092"/>
                  </a:cubicBezTo>
                  <a:moveTo>
                    <a:pt x="950" y="1000"/>
                  </a:moveTo>
                  <a:cubicBezTo>
                    <a:pt x="950" y="1002"/>
                    <a:pt x="950" y="1004"/>
                    <a:pt x="950" y="1007"/>
                  </a:cubicBezTo>
                  <a:cubicBezTo>
                    <a:pt x="986" y="1013"/>
                    <a:pt x="1024" y="1017"/>
                    <a:pt x="1059" y="1024"/>
                  </a:cubicBezTo>
                  <a:cubicBezTo>
                    <a:pt x="1063" y="1013"/>
                    <a:pt x="1066" y="1000"/>
                    <a:pt x="1070" y="988"/>
                  </a:cubicBezTo>
                  <a:cubicBezTo>
                    <a:pt x="1030" y="992"/>
                    <a:pt x="990" y="996"/>
                    <a:pt x="950" y="1000"/>
                  </a:cubicBezTo>
                  <a:close/>
                  <a:moveTo>
                    <a:pt x="508" y="1016"/>
                  </a:moveTo>
                  <a:cubicBezTo>
                    <a:pt x="508" y="1009"/>
                    <a:pt x="508" y="1001"/>
                    <a:pt x="508" y="994"/>
                  </a:cubicBezTo>
                  <a:cubicBezTo>
                    <a:pt x="506" y="993"/>
                    <a:pt x="503" y="993"/>
                    <a:pt x="500" y="993"/>
                  </a:cubicBezTo>
                  <a:cubicBezTo>
                    <a:pt x="502" y="1001"/>
                    <a:pt x="502" y="1011"/>
                    <a:pt x="508" y="1016"/>
                  </a:cubicBezTo>
                  <a:close/>
                  <a:moveTo>
                    <a:pt x="510" y="994"/>
                  </a:moveTo>
                  <a:cubicBezTo>
                    <a:pt x="511" y="1001"/>
                    <a:pt x="509" y="1011"/>
                    <a:pt x="511" y="1016"/>
                  </a:cubicBezTo>
                  <a:cubicBezTo>
                    <a:pt x="545" y="1009"/>
                    <a:pt x="584" y="1008"/>
                    <a:pt x="619" y="1002"/>
                  </a:cubicBezTo>
                  <a:cubicBezTo>
                    <a:pt x="581" y="1001"/>
                    <a:pt x="546" y="997"/>
                    <a:pt x="510" y="994"/>
                  </a:cubicBezTo>
                  <a:close/>
                  <a:moveTo>
                    <a:pt x="684" y="1002"/>
                  </a:moveTo>
                  <a:cubicBezTo>
                    <a:pt x="696" y="1003"/>
                    <a:pt x="716" y="1005"/>
                    <a:pt x="726" y="1001"/>
                  </a:cubicBezTo>
                  <a:cubicBezTo>
                    <a:pt x="714" y="999"/>
                    <a:pt x="697" y="1001"/>
                    <a:pt x="684" y="1002"/>
                  </a:cubicBezTo>
                  <a:close/>
                  <a:moveTo>
                    <a:pt x="728" y="1002"/>
                  </a:moveTo>
                  <a:cubicBezTo>
                    <a:pt x="729" y="1002"/>
                    <a:pt x="729" y="1003"/>
                    <a:pt x="730" y="1003"/>
                  </a:cubicBezTo>
                  <a:cubicBezTo>
                    <a:pt x="740" y="1004"/>
                    <a:pt x="752" y="1004"/>
                    <a:pt x="763" y="1004"/>
                  </a:cubicBezTo>
                  <a:cubicBezTo>
                    <a:pt x="770" y="1004"/>
                    <a:pt x="780" y="1006"/>
                    <a:pt x="783" y="1001"/>
                  </a:cubicBezTo>
                  <a:cubicBezTo>
                    <a:pt x="767" y="1000"/>
                    <a:pt x="743" y="998"/>
                    <a:pt x="728" y="1002"/>
                  </a:cubicBezTo>
                  <a:close/>
                  <a:moveTo>
                    <a:pt x="786" y="1002"/>
                  </a:moveTo>
                  <a:cubicBezTo>
                    <a:pt x="802" y="1003"/>
                    <a:pt x="826" y="1004"/>
                    <a:pt x="840" y="1001"/>
                  </a:cubicBezTo>
                  <a:cubicBezTo>
                    <a:pt x="822" y="1003"/>
                    <a:pt x="801" y="997"/>
                    <a:pt x="786" y="1002"/>
                  </a:cubicBezTo>
                  <a:close/>
                  <a:moveTo>
                    <a:pt x="928" y="1005"/>
                  </a:moveTo>
                  <a:cubicBezTo>
                    <a:pt x="933" y="1006"/>
                    <a:pt x="939" y="1006"/>
                    <a:pt x="945" y="1007"/>
                  </a:cubicBezTo>
                  <a:cubicBezTo>
                    <a:pt x="945" y="1004"/>
                    <a:pt x="945" y="1002"/>
                    <a:pt x="945" y="1000"/>
                  </a:cubicBezTo>
                  <a:cubicBezTo>
                    <a:pt x="939" y="1001"/>
                    <a:pt x="929" y="998"/>
                    <a:pt x="928" y="1005"/>
                  </a:cubicBezTo>
                  <a:close/>
                  <a:moveTo>
                    <a:pt x="905" y="1003"/>
                  </a:moveTo>
                  <a:cubicBezTo>
                    <a:pt x="911" y="1002"/>
                    <a:pt x="924" y="1008"/>
                    <a:pt x="926" y="1002"/>
                  </a:cubicBezTo>
                  <a:cubicBezTo>
                    <a:pt x="921" y="1001"/>
                    <a:pt x="911" y="1002"/>
                    <a:pt x="905" y="1003"/>
                  </a:cubicBezTo>
                  <a:close/>
                  <a:moveTo>
                    <a:pt x="510" y="1018"/>
                  </a:moveTo>
                  <a:cubicBezTo>
                    <a:pt x="512" y="1043"/>
                    <a:pt x="518" y="1061"/>
                    <a:pt x="525" y="1080"/>
                  </a:cubicBezTo>
                  <a:cubicBezTo>
                    <a:pt x="539" y="1124"/>
                    <a:pt x="556" y="1165"/>
                    <a:pt x="573" y="1204"/>
                  </a:cubicBezTo>
                  <a:cubicBezTo>
                    <a:pt x="605" y="1200"/>
                    <a:pt x="636" y="1195"/>
                    <a:pt x="671" y="1193"/>
                  </a:cubicBezTo>
                  <a:cubicBezTo>
                    <a:pt x="658" y="1137"/>
                    <a:pt x="651" y="1072"/>
                    <a:pt x="641" y="1014"/>
                  </a:cubicBezTo>
                  <a:cubicBezTo>
                    <a:pt x="641" y="1011"/>
                    <a:pt x="643" y="1004"/>
                    <a:pt x="637" y="1004"/>
                  </a:cubicBezTo>
                  <a:cubicBezTo>
                    <a:pt x="594" y="1007"/>
                    <a:pt x="552" y="1012"/>
                    <a:pt x="510" y="1018"/>
                  </a:cubicBezTo>
                  <a:close/>
                  <a:moveTo>
                    <a:pt x="675" y="1192"/>
                  </a:moveTo>
                  <a:cubicBezTo>
                    <a:pt x="693" y="1192"/>
                    <a:pt x="708" y="1189"/>
                    <a:pt x="726" y="1190"/>
                  </a:cubicBezTo>
                  <a:cubicBezTo>
                    <a:pt x="727" y="1128"/>
                    <a:pt x="725" y="1068"/>
                    <a:pt x="726" y="1006"/>
                  </a:cubicBezTo>
                  <a:cubicBezTo>
                    <a:pt x="697" y="1006"/>
                    <a:pt x="672" y="1004"/>
                    <a:pt x="645" y="1004"/>
                  </a:cubicBezTo>
                  <a:cubicBezTo>
                    <a:pt x="650" y="1067"/>
                    <a:pt x="663" y="1131"/>
                    <a:pt x="675" y="1192"/>
                  </a:cubicBezTo>
                  <a:close/>
                  <a:moveTo>
                    <a:pt x="786" y="1006"/>
                  </a:moveTo>
                  <a:cubicBezTo>
                    <a:pt x="784" y="1067"/>
                    <a:pt x="782" y="1128"/>
                    <a:pt x="780" y="1189"/>
                  </a:cubicBezTo>
                  <a:cubicBezTo>
                    <a:pt x="815" y="1190"/>
                    <a:pt x="851" y="1191"/>
                    <a:pt x="883" y="1196"/>
                  </a:cubicBezTo>
                  <a:cubicBezTo>
                    <a:pt x="899" y="1135"/>
                    <a:pt x="913" y="1072"/>
                    <a:pt x="925" y="1007"/>
                  </a:cubicBezTo>
                  <a:cubicBezTo>
                    <a:pt x="882" y="1000"/>
                    <a:pt x="834" y="1007"/>
                    <a:pt x="786" y="1006"/>
                  </a:cubicBezTo>
                  <a:close/>
                  <a:moveTo>
                    <a:pt x="1439" y="1083"/>
                  </a:moveTo>
                  <a:cubicBezTo>
                    <a:pt x="1437" y="1084"/>
                    <a:pt x="1439" y="1084"/>
                    <a:pt x="1439" y="1083"/>
                  </a:cubicBezTo>
                  <a:moveTo>
                    <a:pt x="1439" y="1083"/>
                  </a:moveTo>
                  <a:cubicBezTo>
                    <a:pt x="1439" y="1083"/>
                    <a:pt x="1440" y="1083"/>
                    <a:pt x="1440" y="1083"/>
                  </a:cubicBezTo>
                  <a:cubicBezTo>
                    <a:pt x="1458" y="1065"/>
                    <a:pt x="1478" y="1037"/>
                    <a:pt x="1474" y="1004"/>
                  </a:cubicBezTo>
                  <a:cubicBezTo>
                    <a:pt x="1465" y="1033"/>
                    <a:pt x="1451" y="1057"/>
                    <a:pt x="1439" y="1083"/>
                  </a:cubicBezTo>
                  <a:moveTo>
                    <a:pt x="729" y="1190"/>
                  </a:moveTo>
                  <a:cubicBezTo>
                    <a:pt x="744" y="1188"/>
                    <a:pt x="762" y="1189"/>
                    <a:pt x="777" y="1189"/>
                  </a:cubicBezTo>
                  <a:cubicBezTo>
                    <a:pt x="780" y="1129"/>
                    <a:pt x="782" y="1067"/>
                    <a:pt x="783" y="1006"/>
                  </a:cubicBezTo>
                  <a:cubicBezTo>
                    <a:pt x="765" y="1006"/>
                    <a:pt x="747" y="1006"/>
                    <a:pt x="729" y="1006"/>
                  </a:cubicBezTo>
                  <a:cubicBezTo>
                    <a:pt x="727" y="1066"/>
                    <a:pt x="729" y="1129"/>
                    <a:pt x="729" y="1190"/>
                  </a:cubicBezTo>
                  <a:close/>
                  <a:moveTo>
                    <a:pt x="928" y="1007"/>
                  </a:moveTo>
                  <a:cubicBezTo>
                    <a:pt x="915" y="1072"/>
                    <a:pt x="903" y="1136"/>
                    <a:pt x="885" y="1196"/>
                  </a:cubicBezTo>
                  <a:cubicBezTo>
                    <a:pt x="903" y="1197"/>
                    <a:pt x="920" y="1200"/>
                    <a:pt x="937" y="1202"/>
                  </a:cubicBezTo>
                  <a:cubicBezTo>
                    <a:pt x="941" y="1140"/>
                    <a:pt x="945" y="1077"/>
                    <a:pt x="945" y="1009"/>
                  </a:cubicBezTo>
                  <a:cubicBezTo>
                    <a:pt x="940" y="1009"/>
                    <a:pt x="934" y="1008"/>
                    <a:pt x="928" y="1007"/>
                  </a:cubicBezTo>
                  <a:close/>
                  <a:moveTo>
                    <a:pt x="951" y="1010"/>
                  </a:moveTo>
                  <a:cubicBezTo>
                    <a:pt x="947" y="1074"/>
                    <a:pt x="947" y="1142"/>
                    <a:pt x="941" y="1203"/>
                  </a:cubicBezTo>
                  <a:cubicBezTo>
                    <a:pt x="955" y="1205"/>
                    <a:pt x="968" y="1208"/>
                    <a:pt x="981" y="1211"/>
                  </a:cubicBezTo>
                  <a:cubicBezTo>
                    <a:pt x="1010" y="1153"/>
                    <a:pt x="1037" y="1093"/>
                    <a:pt x="1058" y="1026"/>
                  </a:cubicBezTo>
                  <a:cubicBezTo>
                    <a:pt x="1022" y="1020"/>
                    <a:pt x="989" y="1013"/>
                    <a:pt x="951" y="1010"/>
                  </a:cubicBezTo>
                  <a:close/>
                  <a:moveTo>
                    <a:pt x="507" y="1020"/>
                  </a:moveTo>
                  <a:cubicBezTo>
                    <a:pt x="508" y="1024"/>
                    <a:pt x="508" y="1016"/>
                    <a:pt x="507" y="1020"/>
                  </a:cubicBezTo>
                  <a:close/>
                  <a:moveTo>
                    <a:pt x="384" y="1045"/>
                  </a:moveTo>
                  <a:cubicBezTo>
                    <a:pt x="411" y="1107"/>
                    <a:pt x="441" y="1167"/>
                    <a:pt x="479" y="1218"/>
                  </a:cubicBezTo>
                  <a:cubicBezTo>
                    <a:pt x="493" y="1223"/>
                    <a:pt x="508" y="1219"/>
                    <a:pt x="522" y="1216"/>
                  </a:cubicBezTo>
                  <a:cubicBezTo>
                    <a:pt x="517" y="1173"/>
                    <a:pt x="513" y="1126"/>
                    <a:pt x="510" y="1081"/>
                  </a:cubicBezTo>
                  <a:cubicBezTo>
                    <a:pt x="509" y="1066"/>
                    <a:pt x="511" y="1049"/>
                    <a:pt x="509" y="1034"/>
                  </a:cubicBezTo>
                  <a:cubicBezTo>
                    <a:pt x="508" y="1030"/>
                    <a:pt x="506" y="1023"/>
                    <a:pt x="502" y="1020"/>
                  </a:cubicBezTo>
                  <a:cubicBezTo>
                    <a:pt x="460" y="1026"/>
                    <a:pt x="422" y="1036"/>
                    <a:pt x="384" y="1045"/>
                  </a:cubicBezTo>
                  <a:close/>
                  <a:moveTo>
                    <a:pt x="1274" y="1095"/>
                  </a:moveTo>
                  <a:cubicBezTo>
                    <a:pt x="1283" y="1099"/>
                    <a:pt x="1290" y="1105"/>
                    <a:pt x="1299" y="1109"/>
                  </a:cubicBezTo>
                  <a:cubicBezTo>
                    <a:pt x="1304" y="1081"/>
                    <a:pt x="1312" y="1050"/>
                    <a:pt x="1312" y="1021"/>
                  </a:cubicBezTo>
                  <a:cubicBezTo>
                    <a:pt x="1301" y="1047"/>
                    <a:pt x="1286" y="1070"/>
                    <a:pt x="1274" y="1095"/>
                  </a:cubicBezTo>
                  <a:close/>
                  <a:moveTo>
                    <a:pt x="508" y="1025"/>
                  </a:moveTo>
                  <a:cubicBezTo>
                    <a:pt x="507" y="1024"/>
                    <a:pt x="508" y="1025"/>
                    <a:pt x="508" y="1025"/>
                  </a:cubicBezTo>
                  <a:close/>
                  <a:moveTo>
                    <a:pt x="75" y="1026"/>
                  </a:moveTo>
                  <a:cubicBezTo>
                    <a:pt x="75" y="1026"/>
                    <a:pt x="74" y="1025"/>
                    <a:pt x="75" y="1026"/>
                  </a:cubicBezTo>
                  <a:close/>
                  <a:moveTo>
                    <a:pt x="1062" y="1027"/>
                  </a:moveTo>
                  <a:cubicBezTo>
                    <a:pt x="1038" y="1091"/>
                    <a:pt x="1014" y="1154"/>
                    <a:pt x="984" y="1211"/>
                  </a:cubicBezTo>
                  <a:cubicBezTo>
                    <a:pt x="1013" y="1223"/>
                    <a:pt x="1049" y="1219"/>
                    <a:pt x="1083" y="1213"/>
                  </a:cubicBezTo>
                  <a:cubicBezTo>
                    <a:pt x="1092" y="1199"/>
                    <a:pt x="1103" y="1185"/>
                    <a:pt x="1112" y="1170"/>
                  </a:cubicBezTo>
                  <a:cubicBezTo>
                    <a:pt x="1121" y="1156"/>
                    <a:pt x="1134" y="1140"/>
                    <a:pt x="1139" y="1124"/>
                  </a:cubicBezTo>
                  <a:cubicBezTo>
                    <a:pt x="1146" y="1101"/>
                    <a:pt x="1143" y="1075"/>
                    <a:pt x="1147" y="1047"/>
                  </a:cubicBezTo>
                  <a:cubicBezTo>
                    <a:pt x="1119" y="1040"/>
                    <a:pt x="1091" y="1033"/>
                    <a:pt x="1062" y="1027"/>
                  </a:cubicBezTo>
                  <a:close/>
                  <a:moveTo>
                    <a:pt x="526" y="1215"/>
                  </a:moveTo>
                  <a:cubicBezTo>
                    <a:pt x="539" y="1211"/>
                    <a:pt x="555" y="1208"/>
                    <a:pt x="570" y="1205"/>
                  </a:cubicBezTo>
                  <a:cubicBezTo>
                    <a:pt x="548" y="1154"/>
                    <a:pt x="529" y="1101"/>
                    <a:pt x="511" y="1046"/>
                  </a:cubicBezTo>
                  <a:cubicBezTo>
                    <a:pt x="514" y="1104"/>
                    <a:pt x="518" y="1162"/>
                    <a:pt x="526" y="1215"/>
                  </a:cubicBezTo>
                  <a:close/>
                  <a:moveTo>
                    <a:pt x="322" y="1065"/>
                  </a:moveTo>
                  <a:cubicBezTo>
                    <a:pt x="325" y="1103"/>
                    <a:pt x="332" y="1137"/>
                    <a:pt x="339" y="1171"/>
                  </a:cubicBezTo>
                  <a:cubicBezTo>
                    <a:pt x="345" y="1180"/>
                    <a:pt x="353" y="1188"/>
                    <a:pt x="359" y="1198"/>
                  </a:cubicBezTo>
                  <a:cubicBezTo>
                    <a:pt x="396" y="1205"/>
                    <a:pt x="436" y="1213"/>
                    <a:pt x="474" y="1217"/>
                  </a:cubicBezTo>
                  <a:cubicBezTo>
                    <a:pt x="441" y="1168"/>
                    <a:pt x="410" y="1113"/>
                    <a:pt x="386" y="1057"/>
                  </a:cubicBezTo>
                  <a:cubicBezTo>
                    <a:pt x="384" y="1054"/>
                    <a:pt x="384" y="1048"/>
                    <a:pt x="379" y="1047"/>
                  </a:cubicBezTo>
                  <a:cubicBezTo>
                    <a:pt x="359" y="1052"/>
                    <a:pt x="341" y="1059"/>
                    <a:pt x="322" y="1065"/>
                  </a:cubicBezTo>
                  <a:close/>
                  <a:moveTo>
                    <a:pt x="1144" y="1118"/>
                  </a:moveTo>
                  <a:cubicBezTo>
                    <a:pt x="1154" y="1097"/>
                    <a:pt x="1166" y="1078"/>
                    <a:pt x="1175" y="1055"/>
                  </a:cubicBezTo>
                  <a:cubicBezTo>
                    <a:pt x="1166" y="1054"/>
                    <a:pt x="1159" y="1050"/>
                    <a:pt x="1150" y="1049"/>
                  </a:cubicBezTo>
                  <a:cubicBezTo>
                    <a:pt x="1149" y="1072"/>
                    <a:pt x="1144" y="1097"/>
                    <a:pt x="1144" y="1118"/>
                  </a:cubicBezTo>
                  <a:close/>
                  <a:moveTo>
                    <a:pt x="87" y="1057"/>
                  </a:moveTo>
                  <a:cubicBezTo>
                    <a:pt x="94" y="1077"/>
                    <a:pt x="96" y="1100"/>
                    <a:pt x="115" y="1107"/>
                  </a:cubicBezTo>
                  <a:cubicBezTo>
                    <a:pt x="106" y="1091"/>
                    <a:pt x="96" y="1074"/>
                    <a:pt x="87" y="1057"/>
                  </a:cubicBezTo>
                  <a:moveTo>
                    <a:pt x="87" y="1057"/>
                  </a:moveTo>
                  <a:cubicBezTo>
                    <a:pt x="88" y="1053"/>
                    <a:pt x="84" y="1057"/>
                    <a:pt x="87" y="1057"/>
                  </a:cubicBezTo>
                  <a:moveTo>
                    <a:pt x="1177" y="1057"/>
                  </a:moveTo>
                  <a:cubicBezTo>
                    <a:pt x="1172" y="1069"/>
                    <a:pt x="1167" y="1081"/>
                    <a:pt x="1160" y="1093"/>
                  </a:cubicBezTo>
                  <a:cubicBezTo>
                    <a:pt x="1155" y="1103"/>
                    <a:pt x="1146" y="1113"/>
                    <a:pt x="1142" y="1125"/>
                  </a:cubicBezTo>
                  <a:cubicBezTo>
                    <a:pt x="1138" y="1137"/>
                    <a:pt x="1139" y="1152"/>
                    <a:pt x="1136" y="1165"/>
                  </a:cubicBezTo>
                  <a:cubicBezTo>
                    <a:pt x="1134" y="1178"/>
                    <a:pt x="1131" y="1190"/>
                    <a:pt x="1129" y="1204"/>
                  </a:cubicBezTo>
                  <a:cubicBezTo>
                    <a:pt x="1155" y="1201"/>
                    <a:pt x="1179" y="1194"/>
                    <a:pt x="1204" y="1189"/>
                  </a:cubicBezTo>
                  <a:cubicBezTo>
                    <a:pt x="1227" y="1159"/>
                    <a:pt x="1250" y="1129"/>
                    <a:pt x="1269" y="1095"/>
                  </a:cubicBezTo>
                  <a:cubicBezTo>
                    <a:pt x="1240" y="1080"/>
                    <a:pt x="1211" y="1066"/>
                    <a:pt x="1177" y="1057"/>
                  </a:cubicBezTo>
                  <a:close/>
                  <a:moveTo>
                    <a:pt x="64" y="1065"/>
                  </a:moveTo>
                  <a:cubicBezTo>
                    <a:pt x="88" y="1121"/>
                    <a:pt x="118" y="1171"/>
                    <a:pt x="154" y="1215"/>
                  </a:cubicBezTo>
                  <a:moveTo>
                    <a:pt x="154" y="1215"/>
                  </a:moveTo>
                  <a:cubicBezTo>
                    <a:pt x="154" y="1216"/>
                    <a:pt x="155" y="1216"/>
                    <a:pt x="155" y="1216"/>
                  </a:cubicBezTo>
                  <a:moveTo>
                    <a:pt x="155" y="1216"/>
                  </a:moveTo>
                  <a:cubicBezTo>
                    <a:pt x="155" y="1217"/>
                    <a:pt x="155" y="1218"/>
                    <a:pt x="156" y="1218"/>
                  </a:cubicBezTo>
                  <a:moveTo>
                    <a:pt x="156" y="1218"/>
                  </a:moveTo>
                  <a:cubicBezTo>
                    <a:pt x="156" y="1219"/>
                    <a:pt x="157" y="1219"/>
                    <a:pt x="157" y="1219"/>
                  </a:cubicBezTo>
                  <a:moveTo>
                    <a:pt x="157" y="1219"/>
                  </a:moveTo>
                  <a:cubicBezTo>
                    <a:pt x="158" y="1220"/>
                    <a:pt x="158" y="1219"/>
                    <a:pt x="157" y="1219"/>
                  </a:cubicBezTo>
                  <a:moveTo>
                    <a:pt x="157" y="1219"/>
                  </a:moveTo>
                  <a:cubicBezTo>
                    <a:pt x="157" y="1218"/>
                    <a:pt x="157" y="1218"/>
                    <a:pt x="156" y="1218"/>
                  </a:cubicBezTo>
                  <a:moveTo>
                    <a:pt x="156" y="1218"/>
                  </a:moveTo>
                  <a:cubicBezTo>
                    <a:pt x="156" y="1217"/>
                    <a:pt x="156" y="1216"/>
                    <a:pt x="155" y="1216"/>
                  </a:cubicBezTo>
                  <a:moveTo>
                    <a:pt x="155" y="1216"/>
                  </a:moveTo>
                  <a:cubicBezTo>
                    <a:pt x="155" y="1215"/>
                    <a:pt x="155" y="1215"/>
                    <a:pt x="154" y="1215"/>
                  </a:cubicBezTo>
                  <a:moveTo>
                    <a:pt x="154" y="1215"/>
                  </a:moveTo>
                  <a:cubicBezTo>
                    <a:pt x="134" y="1178"/>
                    <a:pt x="113" y="1142"/>
                    <a:pt x="99" y="1099"/>
                  </a:cubicBezTo>
                  <a:cubicBezTo>
                    <a:pt x="85" y="1089"/>
                    <a:pt x="75" y="1077"/>
                    <a:pt x="64" y="1065"/>
                  </a:cubicBezTo>
                  <a:moveTo>
                    <a:pt x="64" y="1065"/>
                  </a:moveTo>
                  <a:cubicBezTo>
                    <a:pt x="63" y="1064"/>
                    <a:pt x="63" y="1065"/>
                    <a:pt x="64" y="1065"/>
                  </a:cubicBezTo>
                  <a:moveTo>
                    <a:pt x="282" y="1081"/>
                  </a:moveTo>
                  <a:cubicBezTo>
                    <a:pt x="297" y="1111"/>
                    <a:pt x="315" y="1138"/>
                    <a:pt x="335" y="1164"/>
                  </a:cubicBezTo>
                  <a:cubicBezTo>
                    <a:pt x="327" y="1133"/>
                    <a:pt x="324" y="1098"/>
                    <a:pt x="318" y="1066"/>
                  </a:cubicBezTo>
                  <a:cubicBezTo>
                    <a:pt x="307" y="1072"/>
                    <a:pt x="294" y="1076"/>
                    <a:pt x="282" y="1081"/>
                  </a:cubicBezTo>
                  <a:close/>
                  <a:moveTo>
                    <a:pt x="1457" y="1068"/>
                  </a:moveTo>
                  <a:cubicBezTo>
                    <a:pt x="1458" y="1069"/>
                    <a:pt x="1457" y="1068"/>
                    <a:pt x="1457" y="1068"/>
                  </a:cubicBezTo>
                  <a:close/>
                  <a:moveTo>
                    <a:pt x="1361" y="1232"/>
                  </a:moveTo>
                  <a:cubicBezTo>
                    <a:pt x="1360" y="1233"/>
                    <a:pt x="1361" y="1233"/>
                    <a:pt x="1361" y="1232"/>
                  </a:cubicBezTo>
                  <a:moveTo>
                    <a:pt x="1361" y="1232"/>
                  </a:moveTo>
                  <a:cubicBezTo>
                    <a:pt x="1399" y="1185"/>
                    <a:pt x="1434" y="1129"/>
                    <a:pt x="1456" y="1069"/>
                  </a:cubicBezTo>
                  <a:cubicBezTo>
                    <a:pt x="1450" y="1078"/>
                    <a:pt x="1442" y="1085"/>
                    <a:pt x="1433" y="1092"/>
                  </a:cubicBezTo>
                  <a:cubicBezTo>
                    <a:pt x="1414" y="1130"/>
                    <a:pt x="1388" y="1162"/>
                    <a:pt x="1365" y="1196"/>
                  </a:cubicBezTo>
                  <a:cubicBezTo>
                    <a:pt x="1367" y="1209"/>
                    <a:pt x="1364" y="1221"/>
                    <a:pt x="1361" y="1232"/>
                  </a:cubicBezTo>
                  <a:moveTo>
                    <a:pt x="341" y="1193"/>
                  </a:moveTo>
                  <a:cubicBezTo>
                    <a:pt x="341" y="1194"/>
                    <a:pt x="342" y="1193"/>
                    <a:pt x="341" y="1193"/>
                  </a:cubicBezTo>
                  <a:moveTo>
                    <a:pt x="341" y="1193"/>
                  </a:moveTo>
                  <a:cubicBezTo>
                    <a:pt x="340" y="1185"/>
                    <a:pt x="337" y="1179"/>
                    <a:pt x="337" y="1172"/>
                  </a:cubicBezTo>
                  <a:cubicBezTo>
                    <a:pt x="315" y="1144"/>
                    <a:pt x="298" y="1113"/>
                    <a:pt x="278" y="1083"/>
                  </a:cubicBezTo>
                  <a:cubicBezTo>
                    <a:pt x="261" y="1092"/>
                    <a:pt x="240" y="1102"/>
                    <a:pt x="222" y="1114"/>
                  </a:cubicBezTo>
                  <a:cubicBezTo>
                    <a:pt x="220" y="1116"/>
                    <a:pt x="207" y="1125"/>
                    <a:pt x="207" y="1127"/>
                  </a:cubicBezTo>
                  <a:cubicBezTo>
                    <a:pt x="207" y="1129"/>
                    <a:pt x="219" y="1144"/>
                    <a:pt x="221" y="1146"/>
                  </a:cubicBezTo>
                  <a:cubicBezTo>
                    <a:pt x="226" y="1153"/>
                    <a:pt x="230" y="1157"/>
                    <a:pt x="234" y="1164"/>
                  </a:cubicBezTo>
                  <a:cubicBezTo>
                    <a:pt x="269" y="1174"/>
                    <a:pt x="303" y="1186"/>
                    <a:pt x="341" y="1193"/>
                  </a:cubicBezTo>
                  <a:moveTo>
                    <a:pt x="183" y="1096"/>
                  </a:moveTo>
                  <a:cubicBezTo>
                    <a:pt x="183" y="1095"/>
                    <a:pt x="184" y="1096"/>
                    <a:pt x="183" y="1096"/>
                  </a:cubicBezTo>
                  <a:close/>
                  <a:moveTo>
                    <a:pt x="195" y="1134"/>
                  </a:moveTo>
                  <a:cubicBezTo>
                    <a:pt x="197" y="1130"/>
                    <a:pt x="202" y="1130"/>
                    <a:pt x="203" y="1125"/>
                  </a:cubicBezTo>
                  <a:cubicBezTo>
                    <a:pt x="196" y="1116"/>
                    <a:pt x="191" y="1106"/>
                    <a:pt x="184" y="1097"/>
                  </a:cubicBezTo>
                  <a:cubicBezTo>
                    <a:pt x="187" y="1110"/>
                    <a:pt x="190" y="1123"/>
                    <a:pt x="195" y="1134"/>
                  </a:cubicBezTo>
                  <a:close/>
                  <a:moveTo>
                    <a:pt x="1271" y="1097"/>
                  </a:moveTo>
                  <a:cubicBezTo>
                    <a:pt x="1271" y="1098"/>
                    <a:pt x="1270" y="1099"/>
                    <a:pt x="1270" y="1100"/>
                  </a:cubicBezTo>
                  <a:cubicBezTo>
                    <a:pt x="1254" y="1126"/>
                    <a:pt x="1234" y="1154"/>
                    <a:pt x="1216" y="1177"/>
                  </a:cubicBezTo>
                  <a:cubicBezTo>
                    <a:pt x="1214" y="1180"/>
                    <a:pt x="1210" y="1183"/>
                    <a:pt x="1210" y="1187"/>
                  </a:cubicBezTo>
                  <a:cubicBezTo>
                    <a:pt x="1235" y="1180"/>
                    <a:pt x="1261" y="1174"/>
                    <a:pt x="1284" y="1165"/>
                  </a:cubicBezTo>
                  <a:cubicBezTo>
                    <a:pt x="1289" y="1147"/>
                    <a:pt x="1294" y="1131"/>
                    <a:pt x="1298" y="1112"/>
                  </a:cubicBezTo>
                  <a:cubicBezTo>
                    <a:pt x="1289" y="1107"/>
                    <a:pt x="1281" y="1100"/>
                    <a:pt x="1271" y="1097"/>
                  </a:cubicBezTo>
                  <a:close/>
                  <a:moveTo>
                    <a:pt x="1426" y="1099"/>
                  </a:moveTo>
                  <a:cubicBezTo>
                    <a:pt x="1417" y="1104"/>
                    <a:pt x="1408" y="1111"/>
                    <a:pt x="1399" y="1117"/>
                  </a:cubicBezTo>
                  <a:cubicBezTo>
                    <a:pt x="1394" y="1137"/>
                    <a:pt x="1385" y="1154"/>
                    <a:pt x="1377" y="1173"/>
                  </a:cubicBezTo>
                  <a:moveTo>
                    <a:pt x="1377" y="1173"/>
                  </a:moveTo>
                  <a:cubicBezTo>
                    <a:pt x="1376" y="1173"/>
                    <a:pt x="1377" y="1174"/>
                    <a:pt x="1376" y="1175"/>
                  </a:cubicBezTo>
                  <a:moveTo>
                    <a:pt x="1376" y="1175"/>
                  </a:moveTo>
                  <a:cubicBezTo>
                    <a:pt x="1375" y="1175"/>
                    <a:pt x="1377" y="1176"/>
                    <a:pt x="1376" y="1175"/>
                  </a:cubicBezTo>
                  <a:moveTo>
                    <a:pt x="1376" y="1175"/>
                  </a:moveTo>
                  <a:cubicBezTo>
                    <a:pt x="1377" y="1174"/>
                    <a:pt x="1377" y="1173"/>
                    <a:pt x="1377" y="1173"/>
                  </a:cubicBezTo>
                  <a:moveTo>
                    <a:pt x="1377" y="1173"/>
                  </a:moveTo>
                  <a:cubicBezTo>
                    <a:pt x="1396" y="1150"/>
                    <a:pt x="1412" y="1125"/>
                    <a:pt x="1426" y="1099"/>
                  </a:cubicBezTo>
                  <a:moveTo>
                    <a:pt x="1426" y="1099"/>
                  </a:moveTo>
                  <a:cubicBezTo>
                    <a:pt x="1428" y="1098"/>
                    <a:pt x="1426" y="1098"/>
                    <a:pt x="1426" y="1099"/>
                  </a:cubicBezTo>
                  <a:moveTo>
                    <a:pt x="159" y="1216"/>
                  </a:moveTo>
                  <a:cubicBezTo>
                    <a:pt x="156" y="1201"/>
                    <a:pt x="160" y="1188"/>
                    <a:pt x="164" y="1176"/>
                  </a:cubicBezTo>
                  <a:cubicBezTo>
                    <a:pt x="148" y="1157"/>
                    <a:pt x="133" y="1136"/>
                    <a:pt x="120" y="1113"/>
                  </a:cubicBezTo>
                  <a:cubicBezTo>
                    <a:pt x="113" y="1111"/>
                    <a:pt x="109" y="1105"/>
                    <a:pt x="102" y="1103"/>
                  </a:cubicBezTo>
                  <a:cubicBezTo>
                    <a:pt x="118" y="1144"/>
                    <a:pt x="137" y="1181"/>
                    <a:pt x="159" y="1216"/>
                  </a:cubicBezTo>
                  <a:close/>
                  <a:moveTo>
                    <a:pt x="1287" y="1164"/>
                  </a:moveTo>
                  <a:cubicBezTo>
                    <a:pt x="1303" y="1157"/>
                    <a:pt x="1323" y="1155"/>
                    <a:pt x="1333" y="1143"/>
                  </a:cubicBezTo>
                  <a:cubicBezTo>
                    <a:pt x="1325" y="1131"/>
                    <a:pt x="1312" y="1123"/>
                    <a:pt x="1301" y="1114"/>
                  </a:cubicBezTo>
                  <a:cubicBezTo>
                    <a:pt x="1296" y="1131"/>
                    <a:pt x="1292" y="1148"/>
                    <a:pt x="1287" y="1164"/>
                  </a:cubicBezTo>
                  <a:close/>
                  <a:moveTo>
                    <a:pt x="126" y="1118"/>
                  </a:moveTo>
                  <a:cubicBezTo>
                    <a:pt x="138" y="1138"/>
                    <a:pt x="150" y="1157"/>
                    <a:pt x="166" y="1174"/>
                  </a:cubicBezTo>
                  <a:cubicBezTo>
                    <a:pt x="169" y="1162"/>
                    <a:pt x="177" y="1155"/>
                    <a:pt x="182" y="1146"/>
                  </a:cubicBezTo>
                  <a:cubicBezTo>
                    <a:pt x="161" y="1138"/>
                    <a:pt x="144" y="1127"/>
                    <a:pt x="126" y="1118"/>
                  </a:cubicBezTo>
                  <a:moveTo>
                    <a:pt x="126" y="1118"/>
                  </a:moveTo>
                  <a:cubicBezTo>
                    <a:pt x="125" y="1116"/>
                    <a:pt x="124" y="1118"/>
                    <a:pt x="126" y="1118"/>
                  </a:cubicBezTo>
                  <a:moveTo>
                    <a:pt x="1342" y="1146"/>
                  </a:moveTo>
                  <a:cubicBezTo>
                    <a:pt x="1351" y="1159"/>
                    <a:pt x="1360" y="1173"/>
                    <a:pt x="1365" y="1190"/>
                  </a:cubicBezTo>
                  <a:cubicBezTo>
                    <a:pt x="1377" y="1168"/>
                    <a:pt x="1387" y="1145"/>
                    <a:pt x="1396" y="1120"/>
                  </a:cubicBezTo>
                  <a:cubicBezTo>
                    <a:pt x="1397" y="1120"/>
                    <a:pt x="1396" y="1119"/>
                    <a:pt x="1395" y="1119"/>
                  </a:cubicBezTo>
                  <a:cubicBezTo>
                    <a:pt x="1379" y="1129"/>
                    <a:pt x="1361" y="1138"/>
                    <a:pt x="1342" y="1146"/>
                  </a:cubicBezTo>
                  <a:close/>
                  <a:moveTo>
                    <a:pt x="204" y="1128"/>
                  </a:moveTo>
                  <a:cubicBezTo>
                    <a:pt x="202" y="1133"/>
                    <a:pt x="196" y="1134"/>
                    <a:pt x="195" y="1139"/>
                  </a:cubicBezTo>
                  <a:cubicBezTo>
                    <a:pt x="197" y="1142"/>
                    <a:pt x="198" y="1146"/>
                    <a:pt x="198" y="1151"/>
                  </a:cubicBezTo>
                  <a:cubicBezTo>
                    <a:pt x="209" y="1153"/>
                    <a:pt x="219" y="1160"/>
                    <a:pt x="229" y="1160"/>
                  </a:cubicBezTo>
                  <a:cubicBezTo>
                    <a:pt x="220" y="1151"/>
                    <a:pt x="214" y="1138"/>
                    <a:pt x="204" y="1128"/>
                  </a:cubicBezTo>
                  <a:close/>
                  <a:moveTo>
                    <a:pt x="1100" y="1194"/>
                  </a:moveTo>
                  <a:cubicBezTo>
                    <a:pt x="1095" y="1200"/>
                    <a:pt x="1088" y="1206"/>
                    <a:pt x="1088" y="1212"/>
                  </a:cubicBezTo>
                  <a:cubicBezTo>
                    <a:pt x="1101" y="1209"/>
                    <a:pt x="1114" y="1208"/>
                    <a:pt x="1126" y="1205"/>
                  </a:cubicBezTo>
                  <a:cubicBezTo>
                    <a:pt x="1129" y="1181"/>
                    <a:pt x="1137" y="1156"/>
                    <a:pt x="1137" y="1132"/>
                  </a:cubicBezTo>
                  <a:cubicBezTo>
                    <a:pt x="1126" y="1153"/>
                    <a:pt x="1113" y="1175"/>
                    <a:pt x="1100" y="1194"/>
                  </a:cubicBezTo>
                  <a:close/>
                  <a:moveTo>
                    <a:pt x="187" y="1146"/>
                  </a:moveTo>
                  <a:cubicBezTo>
                    <a:pt x="190" y="1145"/>
                    <a:pt x="194" y="1150"/>
                    <a:pt x="196" y="1148"/>
                  </a:cubicBezTo>
                  <a:cubicBezTo>
                    <a:pt x="193" y="1146"/>
                    <a:pt x="194" y="1141"/>
                    <a:pt x="192" y="1140"/>
                  </a:cubicBezTo>
                  <a:cubicBezTo>
                    <a:pt x="191" y="1142"/>
                    <a:pt x="188" y="1143"/>
                    <a:pt x="187" y="1146"/>
                  </a:cubicBezTo>
                  <a:close/>
                  <a:moveTo>
                    <a:pt x="1333" y="1147"/>
                  </a:moveTo>
                  <a:cubicBezTo>
                    <a:pt x="1335" y="1147"/>
                    <a:pt x="1336" y="1146"/>
                    <a:pt x="1337" y="1145"/>
                  </a:cubicBezTo>
                  <a:cubicBezTo>
                    <a:pt x="1335" y="1143"/>
                    <a:pt x="1334" y="1145"/>
                    <a:pt x="1333" y="1147"/>
                  </a:cubicBezTo>
                  <a:close/>
                  <a:moveTo>
                    <a:pt x="241" y="1257"/>
                  </a:moveTo>
                  <a:cubicBezTo>
                    <a:pt x="241" y="1258"/>
                    <a:pt x="242" y="1257"/>
                    <a:pt x="241" y="1257"/>
                  </a:cubicBezTo>
                  <a:moveTo>
                    <a:pt x="241" y="1257"/>
                  </a:moveTo>
                  <a:cubicBezTo>
                    <a:pt x="224" y="1224"/>
                    <a:pt x="209" y="1190"/>
                    <a:pt x="197" y="1152"/>
                  </a:cubicBezTo>
                  <a:cubicBezTo>
                    <a:pt x="194" y="1150"/>
                    <a:pt x="189" y="1150"/>
                    <a:pt x="187" y="1148"/>
                  </a:cubicBezTo>
                  <a:cubicBezTo>
                    <a:pt x="177" y="1154"/>
                    <a:pt x="173" y="1166"/>
                    <a:pt x="167" y="1175"/>
                  </a:cubicBezTo>
                  <a:cubicBezTo>
                    <a:pt x="189" y="1205"/>
                    <a:pt x="214" y="1232"/>
                    <a:pt x="241" y="1257"/>
                  </a:cubicBezTo>
                  <a:moveTo>
                    <a:pt x="1207" y="1335"/>
                  </a:moveTo>
                  <a:cubicBezTo>
                    <a:pt x="1206" y="1335"/>
                    <a:pt x="1208" y="1336"/>
                    <a:pt x="1207" y="1335"/>
                  </a:cubicBezTo>
                  <a:moveTo>
                    <a:pt x="1207" y="1335"/>
                  </a:moveTo>
                  <a:cubicBezTo>
                    <a:pt x="1267" y="1295"/>
                    <a:pt x="1319" y="1248"/>
                    <a:pt x="1362" y="1192"/>
                  </a:cubicBezTo>
                  <a:cubicBezTo>
                    <a:pt x="1357" y="1174"/>
                    <a:pt x="1350" y="1158"/>
                    <a:pt x="1337" y="1148"/>
                  </a:cubicBezTo>
                  <a:cubicBezTo>
                    <a:pt x="1322" y="1158"/>
                    <a:pt x="1312" y="1174"/>
                    <a:pt x="1300" y="1189"/>
                  </a:cubicBezTo>
                  <a:cubicBezTo>
                    <a:pt x="1294" y="1196"/>
                    <a:pt x="1288" y="1203"/>
                    <a:pt x="1281" y="1210"/>
                  </a:cubicBezTo>
                  <a:cubicBezTo>
                    <a:pt x="1275" y="1217"/>
                    <a:pt x="1267" y="1223"/>
                    <a:pt x="1263" y="1230"/>
                  </a:cubicBezTo>
                  <a:cubicBezTo>
                    <a:pt x="1258" y="1239"/>
                    <a:pt x="1255" y="1249"/>
                    <a:pt x="1251" y="1258"/>
                  </a:cubicBezTo>
                  <a:cubicBezTo>
                    <a:pt x="1237" y="1285"/>
                    <a:pt x="1225" y="1311"/>
                    <a:pt x="1207" y="1335"/>
                  </a:cubicBezTo>
                  <a:moveTo>
                    <a:pt x="1324" y="1154"/>
                  </a:moveTo>
                  <a:cubicBezTo>
                    <a:pt x="1310" y="1158"/>
                    <a:pt x="1300" y="1164"/>
                    <a:pt x="1286" y="1167"/>
                  </a:cubicBezTo>
                  <a:cubicBezTo>
                    <a:pt x="1282" y="1186"/>
                    <a:pt x="1272" y="1204"/>
                    <a:pt x="1269" y="1221"/>
                  </a:cubicBezTo>
                  <a:cubicBezTo>
                    <a:pt x="1287" y="1199"/>
                    <a:pt x="1307" y="1178"/>
                    <a:pt x="1324" y="1154"/>
                  </a:cubicBezTo>
                  <a:moveTo>
                    <a:pt x="1324" y="1154"/>
                  </a:moveTo>
                  <a:cubicBezTo>
                    <a:pt x="1325" y="1154"/>
                    <a:pt x="1324" y="1153"/>
                    <a:pt x="1324" y="1154"/>
                  </a:cubicBezTo>
                  <a:moveTo>
                    <a:pt x="222" y="1212"/>
                  </a:moveTo>
                  <a:cubicBezTo>
                    <a:pt x="231" y="1230"/>
                    <a:pt x="237" y="1251"/>
                    <a:pt x="247" y="1264"/>
                  </a:cubicBezTo>
                  <a:cubicBezTo>
                    <a:pt x="252" y="1270"/>
                    <a:pt x="260" y="1275"/>
                    <a:pt x="267" y="1280"/>
                  </a:cubicBezTo>
                  <a:cubicBezTo>
                    <a:pt x="287" y="1297"/>
                    <a:pt x="306" y="1314"/>
                    <a:pt x="328" y="1328"/>
                  </a:cubicBezTo>
                  <a:cubicBezTo>
                    <a:pt x="334" y="1313"/>
                    <a:pt x="344" y="1302"/>
                    <a:pt x="354" y="1291"/>
                  </a:cubicBezTo>
                  <a:cubicBezTo>
                    <a:pt x="308" y="1254"/>
                    <a:pt x="269" y="1211"/>
                    <a:pt x="232" y="1165"/>
                  </a:cubicBezTo>
                  <a:cubicBezTo>
                    <a:pt x="220" y="1162"/>
                    <a:pt x="212" y="1157"/>
                    <a:pt x="200" y="1154"/>
                  </a:cubicBezTo>
                  <a:cubicBezTo>
                    <a:pt x="206" y="1174"/>
                    <a:pt x="214" y="1193"/>
                    <a:pt x="222" y="1212"/>
                  </a:cubicBezTo>
                  <a:close/>
                  <a:moveTo>
                    <a:pt x="356" y="1290"/>
                  </a:moveTo>
                  <a:cubicBezTo>
                    <a:pt x="359" y="1285"/>
                    <a:pt x="365" y="1284"/>
                    <a:pt x="367" y="1278"/>
                  </a:cubicBezTo>
                  <a:cubicBezTo>
                    <a:pt x="358" y="1252"/>
                    <a:pt x="349" y="1226"/>
                    <a:pt x="342" y="1197"/>
                  </a:cubicBezTo>
                  <a:cubicBezTo>
                    <a:pt x="306" y="1189"/>
                    <a:pt x="270" y="1177"/>
                    <a:pt x="238" y="1169"/>
                  </a:cubicBezTo>
                  <a:cubicBezTo>
                    <a:pt x="274" y="1212"/>
                    <a:pt x="312" y="1254"/>
                    <a:pt x="356" y="1290"/>
                  </a:cubicBezTo>
                  <a:close/>
                  <a:moveTo>
                    <a:pt x="1223" y="1265"/>
                  </a:moveTo>
                  <a:cubicBezTo>
                    <a:pt x="1235" y="1254"/>
                    <a:pt x="1255" y="1239"/>
                    <a:pt x="1263" y="1225"/>
                  </a:cubicBezTo>
                  <a:cubicBezTo>
                    <a:pt x="1273" y="1209"/>
                    <a:pt x="1274" y="1190"/>
                    <a:pt x="1282" y="1170"/>
                  </a:cubicBezTo>
                  <a:cubicBezTo>
                    <a:pt x="1282" y="1169"/>
                    <a:pt x="1282" y="1169"/>
                    <a:pt x="1281" y="1169"/>
                  </a:cubicBezTo>
                  <a:cubicBezTo>
                    <a:pt x="1257" y="1177"/>
                    <a:pt x="1232" y="1184"/>
                    <a:pt x="1206" y="1191"/>
                  </a:cubicBezTo>
                  <a:cubicBezTo>
                    <a:pt x="1184" y="1218"/>
                    <a:pt x="1160" y="1242"/>
                    <a:pt x="1137" y="1268"/>
                  </a:cubicBezTo>
                  <a:cubicBezTo>
                    <a:pt x="1155" y="1276"/>
                    <a:pt x="1167" y="1289"/>
                    <a:pt x="1181" y="1301"/>
                  </a:cubicBezTo>
                  <a:cubicBezTo>
                    <a:pt x="1195" y="1290"/>
                    <a:pt x="1208" y="1278"/>
                    <a:pt x="1223" y="1265"/>
                  </a:cubicBezTo>
                  <a:close/>
                  <a:moveTo>
                    <a:pt x="344" y="1195"/>
                  </a:moveTo>
                  <a:cubicBezTo>
                    <a:pt x="349" y="1194"/>
                    <a:pt x="353" y="1198"/>
                    <a:pt x="355" y="1196"/>
                  </a:cubicBezTo>
                  <a:cubicBezTo>
                    <a:pt x="350" y="1190"/>
                    <a:pt x="346" y="1183"/>
                    <a:pt x="341" y="1178"/>
                  </a:cubicBezTo>
                  <a:cubicBezTo>
                    <a:pt x="342" y="1184"/>
                    <a:pt x="343" y="1189"/>
                    <a:pt x="344" y="1195"/>
                  </a:cubicBezTo>
                  <a:close/>
                  <a:moveTo>
                    <a:pt x="289" y="1331"/>
                  </a:moveTo>
                  <a:cubicBezTo>
                    <a:pt x="289" y="1332"/>
                    <a:pt x="290" y="1331"/>
                    <a:pt x="289" y="1331"/>
                  </a:cubicBezTo>
                  <a:moveTo>
                    <a:pt x="289" y="1331"/>
                  </a:moveTo>
                  <a:cubicBezTo>
                    <a:pt x="274" y="1310"/>
                    <a:pt x="258" y="1290"/>
                    <a:pt x="246" y="1266"/>
                  </a:cubicBezTo>
                  <a:cubicBezTo>
                    <a:pt x="216" y="1240"/>
                    <a:pt x="192" y="1209"/>
                    <a:pt x="165" y="1180"/>
                  </a:cubicBezTo>
                  <a:cubicBezTo>
                    <a:pt x="163" y="1194"/>
                    <a:pt x="158" y="1209"/>
                    <a:pt x="163" y="1223"/>
                  </a:cubicBezTo>
                  <a:cubicBezTo>
                    <a:pt x="169" y="1238"/>
                    <a:pt x="189" y="1257"/>
                    <a:pt x="203" y="1271"/>
                  </a:cubicBezTo>
                  <a:cubicBezTo>
                    <a:pt x="217" y="1284"/>
                    <a:pt x="236" y="1304"/>
                    <a:pt x="249" y="1313"/>
                  </a:cubicBezTo>
                  <a:cubicBezTo>
                    <a:pt x="261" y="1321"/>
                    <a:pt x="278" y="1326"/>
                    <a:pt x="289" y="1331"/>
                  </a:cubicBezTo>
                  <a:moveTo>
                    <a:pt x="676" y="1195"/>
                  </a:moveTo>
                  <a:cubicBezTo>
                    <a:pt x="677" y="1209"/>
                    <a:pt x="682" y="1221"/>
                    <a:pt x="683" y="1235"/>
                  </a:cubicBezTo>
                  <a:cubicBezTo>
                    <a:pt x="697" y="1236"/>
                    <a:pt x="712" y="1236"/>
                    <a:pt x="727" y="1236"/>
                  </a:cubicBezTo>
                  <a:cubicBezTo>
                    <a:pt x="726" y="1222"/>
                    <a:pt x="730" y="1202"/>
                    <a:pt x="725" y="1192"/>
                  </a:cubicBezTo>
                  <a:cubicBezTo>
                    <a:pt x="709" y="1193"/>
                    <a:pt x="691" y="1193"/>
                    <a:pt x="676" y="1195"/>
                  </a:cubicBezTo>
                  <a:close/>
                  <a:moveTo>
                    <a:pt x="729" y="1192"/>
                  </a:moveTo>
                  <a:cubicBezTo>
                    <a:pt x="729" y="1207"/>
                    <a:pt x="731" y="1220"/>
                    <a:pt x="730" y="1236"/>
                  </a:cubicBezTo>
                  <a:cubicBezTo>
                    <a:pt x="744" y="1238"/>
                    <a:pt x="761" y="1236"/>
                    <a:pt x="775" y="1237"/>
                  </a:cubicBezTo>
                  <a:cubicBezTo>
                    <a:pt x="777" y="1222"/>
                    <a:pt x="777" y="1207"/>
                    <a:pt x="777" y="1192"/>
                  </a:cubicBezTo>
                  <a:cubicBezTo>
                    <a:pt x="761" y="1192"/>
                    <a:pt x="745" y="1192"/>
                    <a:pt x="729" y="1192"/>
                  </a:cubicBezTo>
                  <a:close/>
                  <a:moveTo>
                    <a:pt x="780" y="1192"/>
                  </a:moveTo>
                  <a:cubicBezTo>
                    <a:pt x="779" y="1206"/>
                    <a:pt x="779" y="1222"/>
                    <a:pt x="778" y="1237"/>
                  </a:cubicBezTo>
                  <a:cubicBezTo>
                    <a:pt x="809" y="1235"/>
                    <a:pt x="841" y="1236"/>
                    <a:pt x="871" y="1234"/>
                  </a:cubicBezTo>
                  <a:cubicBezTo>
                    <a:pt x="875" y="1222"/>
                    <a:pt x="879" y="1210"/>
                    <a:pt x="882" y="1198"/>
                  </a:cubicBezTo>
                  <a:cubicBezTo>
                    <a:pt x="849" y="1195"/>
                    <a:pt x="816" y="1192"/>
                    <a:pt x="780" y="1192"/>
                  </a:cubicBezTo>
                  <a:close/>
                  <a:moveTo>
                    <a:pt x="1200" y="1193"/>
                  </a:moveTo>
                  <a:cubicBezTo>
                    <a:pt x="1176" y="1197"/>
                    <a:pt x="1153" y="1204"/>
                    <a:pt x="1128" y="1207"/>
                  </a:cubicBezTo>
                  <a:cubicBezTo>
                    <a:pt x="1124" y="1224"/>
                    <a:pt x="1120" y="1239"/>
                    <a:pt x="1116" y="1255"/>
                  </a:cubicBezTo>
                  <a:cubicBezTo>
                    <a:pt x="1122" y="1258"/>
                    <a:pt x="1128" y="1262"/>
                    <a:pt x="1134" y="1265"/>
                  </a:cubicBezTo>
                  <a:cubicBezTo>
                    <a:pt x="1158" y="1242"/>
                    <a:pt x="1180" y="1219"/>
                    <a:pt x="1200" y="1193"/>
                  </a:cubicBezTo>
                  <a:moveTo>
                    <a:pt x="1200" y="1193"/>
                  </a:moveTo>
                  <a:cubicBezTo>
                    <a:pt x="1201" y="1192"/>
                    <a:pt x="1200" y="1192"/>
                    <a:pt x="1200" y="1193"/>
                  </a:cubicBezTo>
                  <a:moveTo>
                    <a:pt x="671" y="1195"/>
                  </a:moveTo>
                  <a:cubicBezTo>
                    <a:pt x="638" y="1198"/>
                    <a:pt x="605" y="1201"/>
                    <a:pt x="575" y="1207"/>
                  </a:cubicBezTo>
                  <a:cubicBezTo>
                    <a:pt x="578" y="1215"/>
                    <a:pt x="580" y="1224"/>
                    <a:pt x="586" y="1229"/>
                  </a:cubicBezTo>
                  <a:cubicBezTo>
                    <a:pt x="616" y="1232"/>
                    <a:pt x="650" y="1235"/>
                    <a:pt x="680" y="1234"/>
                  </a:cubicBezTo>
                  <a:cubicBezTo>
                    <a:pt x="676" y="1222"/>
                    <a:pt x="675" y="1207"/>
                    <a:pt x="671" y="1195"/>
                  </a:cubicBezTo>
                  <a:close/>
                  <a:moveTo>
                    <a:pt x="369" y="1277"/>
                  </a:moveTo>
                  <a:cubicBezTo>
                    <a:pt x="382" y="1271"/>
                    <a:pt x="394" y="1263"/>
                    <a:pt x="406" y="1255"/>
                  </a:cubicBezTo>
                  <a:cubicBezTo>
                    <a:pt x="389" y="1237"/>
                    <a:pt x="373" y="1219"/>
                    <a:pt x="358" y="1199"/>
                  </a:cubicBezTo>
                  <a:cubicBezTo>
                    <a:pt x="353" y="1200"/>
                    <a:pt x="350" y="1197"/>
                    <a:pt x="345" y="1198"/>
                  </a:cubicBezTo>
                  <a:cubicBezTo>
                    <a:pt x="352" y="1226"/>
                    <a:pt x="361" y="1251"/>
                    <a:pt x="369" y="1277"/>
                  </a:cubicBezTo>
                  <a:close/>
                  <a:moveTo>
                    <a:pt x="884" y="1199"/>
                  </a:moveTo>
                  <a:cubicBezTo>
                    <a:pt x="882" y="1211"/>
                    <a:pt x="877" y="1221"/>
                    <a:pt x="874" y="1234"/>
                  </a:cubicBezTo>
                  <a:cubicBezTo>
                    <a:pt x="894" y="1233"/>
                    <a:pt x="914" y="1231"/>
                    <a:pt x="934" y="1230"/>
                  </a:cubicBezTo>
                  <a:cubicBezTo>
                    <a:pt x="934" y="1221"/>
                    <a:pt x="936" y="1215"/>
                    <a:pt x="936" y="1205"/>
                  </a:cubicBezTo>
                  <a:cubicBezTo>
                    <a:pt x="919" y="1202"/>
                    <a:pt x="903" y="1199"/>
                    <a:pt x="884" y="1199"/>
                  </a:cubicBezTo>
                  <a:close/>
                  <a:moveTo>
                    <a:pt x="1360" y="1199"/>
                  </a:moveTo>
                  <a:cubicBezTo>
                    <a:pt x="1360" y="1199"/>
                    <a:pt x="1361" y="1200"/>
                    <a:pt x="1360" y="1199"/>
                  </a:cubicBezTo>
                  <a:close/>
                  <a:moveTo>
                    <a:pt x="363" y="1201"/>
                  </a:moveTo>
                  <a:cubicBezTo>
                    <a:pt x="378" y="1220"/>
                    <a:pt x="392" y="1239"/>
                    <a:pt x="410" y="1254"/>
                  </a:cubicBezTo>
                  <a:cubicBezTo>
                    <a:pt x="432" y="1244"/>
                    <a:pt x="454" y="1234"/>
                    <a:pt x="480" y="1227"/>
                  </a:cubicBezTo>
                  <a:cubicBezTo>
                    <a:pt x="477" y="1217"/>
                    <a:pt x="463" y="1219"/>
                    <a:pt x="454" y="1218"/>
                  </a:cubicBezTo>
                  <a:cubicBezTo>
                    <a:pt x="424" y="1213"/>
                    <a:pt x="391" y="1206"/>
                    <a:pt x="363" y="1201"/>
                  </a:cubicBezTo>
                  <a:moveTo>
                    <a:pt x="363" y="1201"/>
                  </a:moveTo>
                  <a:cubicBezTo>
                    <a:pt x="362" y="1200"/>
                    <a:pt x="361" y="1201"/>
                    <a:pt x="363" y="1201"/>
                  </a:cubicBezTo>
                  <a:moveTo>
                    <a:pt x="1359" y="1201"/>
                  </a:moveTo>
                  <a:cubicBezTo>
                    <a:pt x="1318" y="1253"/>
                    <a:pt x="1263" y="1298"/>
                    <a:pt x="1208" y="1338"/>
                  </a:cubicBezTo>
                  <a:cubicBezTo>
                    <a:pt x="1206" y="1339"/>
                    <a:pt x="1201" y="1341"/>
                    <a:pt x="1202" y="1345"/>
                  </a:cubicBezTo>
                  <a:cubicBezTo>
                    <a:pt x="1217" y="1339"/>
                    <a:pt x="1232" y="1333"/>
                    <a:pt x="1247" y="1326"/>
                  </a:cubicBezTo>
                  <a:cubicBezTo>
                    <a:pt x="1261" y="1320"/>
                    <a:pt x="1277" y="1313"/>
                    <a:pt x="1289" y="1304"/>
                  </a:cubicBezTo>
                  <a:cubicBezTo>
                    <a:pt x="1303" y="1293"/>
                    <a:pt x="1316" y="1270"/>
                    <a:pt x="1326" y="1255"/>
                  </a:cubicBezTo>
                  <a:cubicBezTo>
                    <a:pt x="1338" y="1238"/>
                    <a:pt x="1350" y="1220"/>
                    <a:pt x="1359" y="1201"/>
                  </a:cubicBezTo>
                  <a:moveTo>
                    <a:pt x="1359" y="1201"/>
                  </a:moveTo>
                  <a:cubicBezTo>
                    <a:pt x="1361" y="1201"/>
                    <a:pt x="1359" y="1200"/>
                    <a:pt x="1359" y="1201"/>
                  </a:cubicBezTo>
                  <a:moveTo>
                    <a:pt x="1301" y="1295"/>
                  </a:moveTo>
                  <a:cubicBezTo>
                    <a:pt x="1299" y="1296"/>
                    <a:pt x="1301" y="1297"/>
                    <a:pt x="1301" y="1295"/>
                  </a:cubicBezTo>
                  <a:moveTo>
                    <a:pt x="1301" y="1295"/>
                  </a:moveTo>
                  <a:cubicBezTo>
                    <a:pt x="1315" y="1282"/>
                    <a:pt x="1343" y="1260"/>
                    <a:pt x="1354" y="1241"/>
                  </a:cubicBezTo>
                  <a:cubicBezTo>
                    <a:pt x="1360" y="1231"/>
                    <a:pt x="1364" y="1215"/>
                    <a:pt x="1362" y="1201"/>
                  </a:cubicBezTo>
                  <a:cubicBezTo>
                    <a:pt x="1345" y="1236"/>
                    <a:pt x="1323" y="1266"/>
                    <a:pt x="1301" y="1295"/>
                  </a:cubicBezTo>
                  <a:moveTo>
                    <a:pt x="938" y="1229"/>
                  </a:moveTo>
                  <a:cubicBezTo>
                    <a:pt x="950" y="1230"/>
                    <a:pt x="958" y="1227"/>
                    <a:pt x="970" y="1227"/>
                  </a:cubicBezTo>
                  <a:cubicBezTo>
                    <a:pt x="975" y="1224"/>
                    <a:pt x="977" y="1218"/>
                    <a:pt x="979" y="1213"/>
                  </a:cubicBezTo>
                  <a:cubicBezTo>
                    <a:pt x="967" y="1210"/>
                    <a:pt x="953" y="1208"/>
                    <a:pt x="941" y="1205"/>
                  </a:cubicBezTo>
                  <a:cubicBezTo>
                    <a:pt x="939" y="1212"/>
                    <a:pt x="940" y="1222"/>
                    <a:pt x="938" y="1229"/>
                  </a:cubicBezTo>
                  <a:close/>
                  <a:moveTo>
                    <a:pt x="526" y="1219"/>
                  </a:moveTo>
                  <a:cubicBezTo>
                    <a:pt x="526" y="1221"/>
                    <a:pt x="526" y="1222"/>
                    <a:pt x="527" y="1223"/>
                  </a:cubicBezTo>
                  <a:cubicBezTo>
                    <a:pt x="544" y="1226"/>
                    <a:pt x="565" y="1229"/>
                    <a:pt x="582" y="1228"/>
                  </a:cubicBezTo>
                  <a:cubicBezTo>
                    <a:pt x="577" y="1222"/>
                    <a:pt x="575" y="1213"/>
                    <a:pt x="571" y="1207"/>
                  </a:cubicBezTo>
                  <a:cubicBezTo>
                    <a:pt x="557" y="1212"/>
                    <a:pt x="538" y="1212"/>
                    <a:pt x="526" y="1219"/>
                  </a:cubicBezTo>
                  <a:close/>
                  <a:moveTo>
                    <a:pt x="1084" y="1215"/>
                  </a:moveTo>
                  <a:cubicBezTo>
                    <a:pt x="1080" y="1223"/>
                    <a:pt x="1071" y="1229"/>
                    <a:pt x="1070" y="1236"/>
                  </a:cubicBezTo>
                  <a:cubicBezTo>
                    <a:pt x="1086" y="1240"/>
                    <a:pt x="1099" y="1248"/>
                    <a:pt x="1113" y="1253"/>
                  </a:cubicBezTo>
                  <a:cubicBezTo>
                    <a:pt x="1118" y="1240"/>
                    <a:pt x="1120" y="1224"/>
                    <a:pt x="1125" y="1210"/>
                  </a:cubicBezTo>
                  <a:cubicBezTo>
                    <a:pt x="1125" y="1209"/>
                    <a:pt x="1125" y="1208"/>
                    <a:pt x="1123" y="1208"/>
                  </a:cubicBezTo>
                  <a:cubicBezTo>
                    <a:pt x="1111" y="1211"/>
                    <a:pt x="1097" y="1213"/>
                    <a:pt x="1084" y="1215"/>
                  </a:cubicBezTo>
                  <a:close/>
                  <a:moveTo>
                    <a:pt x="982" y="1214"/>
                  </a:moveTo>
                  <a:cubicBezTo>
                    <a:pt x="980" y="1218"/>
                    <a:pt x="977" y="1222"/>
                    <a:pt x="975" y="1226"/>
                  </a:cubicBezTo>
                  <a:cubicBezTo>
                    <a:pt x="988" y="1225"/>
                    <a:pt x="1003" y="1224"/>
                    <a:pt x="1015" y="1222"/>
                  </a:cubicBezTo>
                  <a:cubicBezTo>
                    <a:pt x="1005" y="1219"/>
                    <a:pt x="994" y="1216"/>
                    <a:pt x="982" y="1214"/>
                  </a:cubicBezTo>
                  <a:close/>
                  <a:moveTo>
                    <a:pt x="1031" y="1223"/>
                  </a:moveTo>
                  <a:cubicBezTo>
                    <a:pt x="1044" y="1226"/>
                    <a:pt x="1054" y="1231"/>
                    <a:pt x="1066" y="1234"/>
                  </a:cubicBezTo>
                  <a:cubicBezTo>
                    <a:pt x="1070" y="1229"/>
                    <a:pt x="1080" y="1220"/>
                    <a:pt x="1078" y="1216"/>
                  </a:cubicBezTo>
                  <a:cubicBezTo>
                    <a:pt x="1063" y="1219"/>
                    <a:pt x="1045" y="1220"/>
                    <a:pt x="1031" y="1223"/>
                  </a:cubicBezTo>
                  <a:close/>
                  <a:moveTo>
                    <a:pt x="509" y="1223"/>
                  </a:moveTo>
                  <a:cubicBezTo>
                    <a:pt x="515" y="1222"/>
                    <a:pt x="518" y="1224"/>
                    <a:pt x="524" y="1223"/>
                  </a:cubicBezTo>
                  <a:cubicBezTo>
                    <a:pt x="523" y="1222"/>
                    <a:pt x="524" y="1217"/>
                    <a:pt x="521" y="1218"/>
                  </a:cubicBezTo>
                  <a:cubicBezTo>
                    <a:pt x="518" y="1220"/>
                    <a:pt x="511" y="1219"/>
                    <a:pt x="509" y="1223"/>
                  </a:cubicBezTo>
                  <a:close/>
                  <a:moveTo>
                    <a:pt x="482" y="1225"/>
                  </a:moveTo>
                  <a:cubicBezTo>
                    <a:pt x="487" y="1226"/>
                    <a:pt x="490" y="1224"/>
                    <a:pt x="493" y="1223"/>
                  </a:cubicBezTo>
                  <a:cubicBezTo>
                    <a:pt x="488" y="1223"/>
                    <a:pt x="483" y="1220"/>
                    <a:pt x="480" y="1223"/>
                  </a:cubicBezTo>
                  <a:cubicBezTo>
                    <a:pt x="481" y="1223"/>
                    <a:pt x="482" y="1224"/>
                    <a:pt x="482" y="1225"/>
                  </a:cubicBezTo>
                  <a:close/>
                  <a:moveTo>
                    <a:pt x="535" y="1295"/>
                  </a:moveTo>
                  <a:cubicBezTo>
                    <a:pt x="536" y="1296"/>
                    <a:pt x="537" y="1294"/>
                    <a:pt x="535" y="1295"/>
                  </a:cubicBezTo>
                  <a:moveTo>
                    <a:pt x="535" y="1295"/>
                  </a:moveTo>
                  <a:cubicBezTo>
                    <a:pt x="532" y="1272"/>
                    <a:pt x="527" y="1251"/>
                    <a:pt x="525" y="1227"/>
                  </a:cubicBezTo>
                  <a:cubicBezTo>
                    <a:pt x="512" y="1224"/>
                    <a:pt x="497" y="1223"/>
                    <a:pt x="486" y="1227"/>
                  </a:cubicBezTo>
                  <a:cubicBezTo>
                    <a:pt x="498" y="1250"/>
                    <a:pt x="518" y="1273"/>
                    <a:pt x="535" y="1295"/>
                  </a:cubicBezTo>
                  <a:moveTo>
                    <a:pt x="1022" y="1223"/>
                  </a:moveTo>
                  <a:cubicBezTo>
                    <a:pt x="1007" y="1223"/>
                    <a:pt x="991" y="1230"/>
                    <a:pt x="973" y="1229"/>
                  </a:cubicBezTo>
                  <a:cubicBezTo>
                    <a:pt x="960" y="1255"/>
                    <a:pt x="945" y="1280"/>
                    <a:pt x="928" y="1303"/>
                  </a:cubicBezTo>
                  <a:cubicBezTo>
                    <a:pt x="927" y="1316"/>
                    <a:pt x="925" y="1329"/>
                    <a:pt x="922" y="1342"/>
                  </a:cubicBezTo>
                  <a:cubicBezTo>
                    <a:pt x="920" y="1353"/>
                    <a:pt x="915" y="1367"/>
                    <a:pt x="917" y="1376"/>
                  </a:cubicBezTo>
                  <a:cubicBezTo>
                    <a:pt x="925" y="1381"/>
                    <a:pt x="933" y="1372"/>
                    <a:pt x="939" y="1367"/>
                  </a:cubicBezTo>
                  <a:cubicBezTo>
                    <a:pt x="986" y="1330"/>
                    <a:pt x="1029" y="1283"/>
                    <a:pt x="1064" y="1236"/>
                  </a:cubicBezTo>
                  <a:cubicBezTo>
                    <a:pt x="1050" y="1234"/>
                    <a:pt x="1038" y="1224"/>
                    <a:pt x="1022" y="1223"/>
                  </a:cubicBezTo>
                  <a:close/>
                  <a:moveTo>
                    <a:pt x="539" y="1299"/>
                  </a:moveTo>
                  <a:cubicBezTo>
                    <a:pt x="563" y="1325"/>
                    <a:pt x="587" y="1352"/>
                    <a:pt x="615" y="1374"/>
                  </a:cubicBezTo>
                  <a:cubicBezTo>
                    <a:pt x="628" y="1368"/>
                    <a:pt x="645" y="1367"/>
                    <a:pt x="658" y="1362"/>
                  </a:cubicBezTo>
                  <a:cubicBezTo>
                    <a:pt x="630" y="1322"/>
                    <a:pt x="605" y="1279"/>
                    <a:pt x="583" y="1232"/>
                  </a:cubicBezTo>
                  <a:cubicBezTo>
                    <a:pt x="564" y="1230"/>
                    <a:pt x="545" y="1229"/>
                    <a:pt x="527" y="1226"/>
                  </a:cubicBezTo>
                  <a:cubicBezTo>
                    <a:pt x="530" y="1251"/>
                    <a:pt x="535" y="1275"/>
                    <a:pt x="539" y="1299"/>
                  </a:cubicBezTo>
                  <a:close/>
                  <a:moveTo>
                    <a:pt x="537" y="1300"/>
                  </a:moveTo>
                  <a:cubicBezTo>
                    <a:pt x="517" y="1278"/>
                    <a:pt x="500" y="1252"/>
                    <a:pt x="481" y="1229"/>
                  </a:cubicBezTo>
                  <a:cubicBezTo>
                    <a:pt x="456" y="1237"/>
                    <a:pt x="433" y="1246"/>
                    <a:pt x="412" y="1256"/>
                  </a:cubicBezTo>
                  <a:cubicBezTo>
                    <a:pt x="452" y="1302"/>
                    <a:pt x="504" y="1344"/>
                    <a:pt x="558" y="1379"/>
                  </a:cubicBezTo>
                  <a:cubicBezTo>
                    <a:pt x="550" y="1354"/>
                    <a:pt x="543" y="1328"/>
                    <a:pt x="537" y="1300"/>
                  </a:cubicBezTo>
                  <a:close/>
                  <a:moveTo>
                    <a:pt x="938" y="1232"/>
                  </a:moveTo>
                  <a:cubicBezTo>
                    <a:pt x="936" y="1253"/>
                    <a:pt x="931" y="1276"/>
                    <a:pt x="931" y="1295"/>
                  </a:cubicBezTo>
                  <a:cubicBezTo>
                    <a:pt x="945" y="1275"/>
                    <a:pt x="957" y="1253"/>
                    <a:pt x="970" y="1231"/>
                  </a:cubicBezTo>
                  <a:cubicBezTo>
                    <a:pt x="970" y="1230"/>
                    <a:pt x="970" y="1229"/>
                    <a:pt x="968" y="1229"/>
                  </a:cubicBezTo>
                  <a:cubicBezTo>
                    <a:pt x="959" y="1231"/>
                    <a:pt x="948" y="1232"/>
                    <a:pt x="938" y="1232"/>
                  </a:cubicBezTo>
                  <a:close/>
                  <a:moveTo>
                    <a:pt x="663" y="1362"/>
                  </a:moveTo>
                  <a:cubicBezTo>
                    <a:pt x="679" y="1359"/>
                    <a:pt x="696" y="1357"/>
                    <a:pt x="712" y="1355"/>
                  </a:cubicBezTo>
                  <a:cubicBezTo>
                    <a:pt x="700" y="1317"/>
                    <a:pt x="690" y="1278"/>
                    <a:pt x="680" y="1238"/>
                  </a:cubicBezTo>
                  <a:cubicBezTo>
                    <a:pt x="649" y="1236"/>
                    <a:pt x="616" y="1235"/>
                    <a:pt x="586" y="1232"/>
                  </a:cubicBezTo>
                  <a:cubicBezTo>
                    <a:pt x="608" y="1279"/>
                    <a:pt x="632" y="1324"/>
                    <a:pt x="663" y="1362"/>
                  </a:cubicBezTo>
                  <a:close/>
                  <a:moveTo>
                    <a:pt x="872" y="1237"/>
                  </a:moveTo>
                  <a:cubicBezTo>
                    <a:pt x="861" y="1280"/>
                    <a:pt x="845" y="1318"/>
                    <a:pt x="829" y="1357"/>
                  </a:cubicBezTo>
                  <a:cubicBezTo>
                    <a:pt x="845" y="1360"/>
                    <a:pt x="862" y="1361"/>
                    <a:pt x="876" y="1366"/>
                  </a:cubicBezTo>
                  <a:cubicBezTo>
                    <a:pt x="895" y="1349"/>
                    <a:pt x="908" y="1326"/>
                    <a:pt x="924" y="1306"/>
                  </a:cubicBezTo>
                  <a:cubicBezTo>
                    <a:pt x="927" y="1282"/>
                    <a:pt x="932" y="1259"/>
                    <a:pt x="933" y="1233"/>
                  </a:cubicBezTo>
                  <a:cubicBezTo>
                    <a:pt x="912" y="1234"/>
                    <a:pt x="892" y="1235"/>
                    <a:pt x="872" y="1237"/>
                  </a:cubicBezTo>
                  <a:close/>
                  <a:moveTo>
                    <a:pt x="1182" y="1304"/>
                  </a:moveTo>
                  <a:cubicBezTo>
                    <a:pt x="1190" y="1314"/>
                    <a:pt x="1196" y="1326"/>
                    <a:pt x="1200" y="1341"/>
                  </a:cubicBezTo>
                  <a:cubicBezTo>
                    <a:pt x="1222" y="1309"/>
                    <a:pt x="1244" y="1273"/>
                    <a:pt x="1257" y="1235"/>
                  </a:cubicBezTo>
                  <a:cubicBezTo>
                    <a:pt x="1234" y="1260"/>
                    <a:pt x="1208" y="1282"/>
                    <a:pt x="1182" y="1304"/>
                  </a:cubicBezTo>
                  <a:close/>
                  <a:moveTo>
                    <a:pt x="778" y="1239"/>
                  </a:moveTo>
                  <a:cubicBezTo>
                    <a:pt x="776" y="1277"/>
                    <a:pt x="774" y="1315"/>
                    <a:pt x="773" y="1353"/>
                  </a:cubicBezTo>
                  <a:cubicBezTo>
                    <a:pt x="791" y="1354"/>
                    <a:pt x="810" y="1355"/>
                    <a:pt x="826" y="1357"/>
                  </a:cubicBezTo>
                  <a:cubicBezTo>
                    <a:pt x="843" y="1319"/>
                    <a:pt x="857" y="1279"/>
                    <a:pt x="870" y="1237"/>
                  </a:cubicBezTo>
                  <a:cubicBezTo>
                    <a:pt x="840" y="1238"/>
                    <a:pt x="810" y="1239"/>
                    <a:pt x="778" y="1239"/>
                  </a:cubicBezTo>
                  <a:close/>
                  <a:moveTo>
                    <a:pt x="170" y="1239"/>
                  </a:moveTo>
                  <a:cubicBezTo>
                    <a:pt x="177" y="1254"/>
                    <a:pt x="187" y="1266"/>
                    <a:pt x="198" y="1276"/>
                  </a:cubicBezTo>
                  <a:moveTo>
                    <a:pt x="198" y="1276"/>
                  </a:moveTo>
                  <a:cubicBezTo>
                    <a:pt x="199" y="1278"/>
                    <a:pt x="200" y="1276"/>
                    <a:pt x="198" y="1276"/>
                  </a:cubicBezTo>
                  <a:moveTo>
                    <a:pt x="198" y="1276"/>
                  </a:moveTo>
                  <a:cubicBezTo>
                    <a:pt x="189" y="1264"/>
                    <a:pt x="180" y="1250"/>
                    <a:pt x="170" y="1239"/>
                  </a:cubicBezTo>
                  <a:moveTo>
                    <a:pt x="170" y="1239"/>
                  </a:moveTo>
                  <a:cubicBezTo>
                    <a:pt x="169" y="1237"/>
                    <a:pt x="169" y="1239"/>
                    <a:pt x="170" y="1239"/>
                  </a:cubicBezTo>
                  <a:moveTo>
                    <a:pt x="716" y="1355"/>
                  </a:moveTo>
                  <a:cubicBezTo>
                    <a:pt x="722" y="1356"/>
                    <a:pt x="725" y="1353"/>
                    <a:pt x="731" y="1354"/>
                  </a:cubicBezTo>
                  <a:cubicBezTo>
                    <a:pt x="729" y="1317"/>
                    <a:pt x="729" y="1277"/>
                    <a:pt x="727" y="1239"/>
                  </a:cubicBezTo>
                  <a:cubicBezTo>
                    <a:pt x="713" y="1240"/>
                    <a:pt x="696" y="1237"/>
                    <a:pt x="684" y="1239"/>
                  </a:cubicBezTo>
                  <a:cubicBezTo>
                    <a:pt x="694" y="1278"/>
                    <a:pt x="704" y="1318"/>
                    <a:pt x="716" y="1355"/>
                  </a:cubicBezTo>
                  <a:close/>
                  <a:moveTo>
                    <a:pt x="1067" y="1238"/>
                  </a:moveTo>
                  <a:cubicBezTo>
                    <a:pt x="1026" y="1291"/>
                    <a:pt x="978" y="1338"/>
                    <a:pt x="927" y="1381"/>
                  </a:cubicBezTo>
                  <a:cubicBezTo>
                    <a:pt x="939" y="1385"/>
                    <a:pt x="948" y="1391"/>
                    <a:pt x="959" y="1396"/>
                  </a:cubicBezTo>
                  <a:cubicBezTo>
                    <a:pt x="1011" y="1367"/>
                    <a:pt x="1058" y="1334"/>
                    <a:pt x="1101" y="1296"/>
                  </a:cubicBezTo>
                  <a:cubicBezTo>
                    <a:pt x="1104" y="1282"/>
                    <a:pt x="1110" y="1271"/>
                    <a:pt x="1112" y="1256"/>
                  </a:cubicBezTo>
                  <a:cubicBezTo>
                    <a:pt x="1098" y="1249"/>
                    <a:pt x="1084" y="1242"/>
                    <a:pt x="1067" y="1238"/>
                  </a:cubicBezTo>
                  <a:close/>
                  <a:moveTo>
                    <a:pt x="731" y="1239"/>
                  </a:moveTo>
                  <a:cubicBezTo>
                    <a:pt x="730" y="1276"/>
                    <a:pt x="733" y="1316"/>
                    <a:pt x="733" y="1354"/>
                  </a:cubicBezTo>
                  <a:cubicBezTo>
                    <a:pt x="745" y="1354"/>
                    <a:pt x="757" y="1353"/>
                    <a:pt x="770" y="1353"/>
                  </a:cubicBezTo>
                  <a:cubicBezTo>
                    <a:pt x="772" y="1316"/>
                    <a:pt x="774" y="1278"/>
                    <a:pt x="775" y="1240"/>
                  </a:cubicBezTo>
                  <a:cubicBezTo>
                    <a:pt x="761" y="1239"/>
                    <a:pt x="747" y="1238"/>
                    <a:pt x="731" y="1239"/>
                  </a:cubicBezTo>
                  <a:close/>
                  <a:moveTo>
                    <a:pt x="559" y="1383"/>
                  </a:moveTo>
                  <a:cubicBezTo>
                    <a:pt x="502" y="1348"/>
                    <a:pt x="454" y="1304"/>
                    <a:pt x="408" y="1258"/>
                  </a:cubicBezTo>
                  <a:cubicBezTo>
                    <a:pt x="395" y="1265"/>
                    <a:pt x="383" y="1272"/>
                    <a:pt x="371" y="1280"/>
                  </a:cubicBezTo>
                  <a:cubicBezTo>
                    <a:pt x="377" y="1308"/>
                    <a:pt x="393" y="1320"/>
                    <a:pt x="414" y="1334"/>
                  </a:cubicBezTo>
                  <a:cubicBezTo>
                    <a:pt x="445" y="1356"/>
                    <a:pt x="480" y="1376"/>
                    <a:pt x="511" y="1392"/>
                  </a:cubicBezTo>
                  <a:cubicBezTo>
                    <a:pt x="529" y="1393"/>
                    <a:pt x="548" y="1399"/>
                    <a:pt x="564" y="1398"/>
                  </a:cubicBezTo>
                  <a:cubicBezTo>
                    <a:pt x="563" y="1393"/>
                    <a:pt x="560" y="1389"/>
                    <a:pt x="559" y="1383"/>
                  </a:cubicBezTo>
                  <a:close/>
                  <a:moveTo>
                    <a:pt x="1106" y="1293"/>
                  </a:moveTo>
                  <a:cubicBezTo>
                    <a:pt x="1114" y="1284"/>
                    <a:pt x="1124" y="1276"/>
                    <a:pt x="1133" y="1267"/>
                  </a:cubicBezTo>
                  <a:cubicBezTo>
                    <a:pt x="1126" y="1264"/>
                    <a:pt x="1122" y="1260"/>
                    <a:pt x="1115" y="1258"/>
                  </a:cubicBezTo>
                  <a:cubicBezTo>
                    <a:pt x="1112" y="1269"/>
                    <a:pt x="1106" y="1282"/>
                    <a:pt x="1106" y="1293"/>
                  </a:cubicBezTo>
                  <a:close/>
                  <a:moveTo>
                    <a:pt x="193" y="1264"/>
                  </a:moveTo>
                  <a:cubicBezTo>
                    <a:pt x="193" y="1265"/>
                    <a:pt x="193" y="1265"/>
                    <a:pt x="194" y="1265"/>
                  </a:cubicBezTo>
                  <a:moveTo>
                    <a:pt x="194" y="1265"/>
                  </a:moveTo>
                  <a:cubicBezTo>
                    <a:pt x="194" y="1266"/>
                    <a:pt x="194" y="1266"/>
                    <a:pt x="195" y="1266"/>
                  </a:cubicBezTo>
                  <a:moveTo>
                    <a:pt x="195" y="1266"/>
                  </a:moveTo>
                  <a:cubicBezTo>
                    <a:pt x="205" y="1280"/>
                    <a:pt x="216" y="1293"/>
                    <a:pt x="232" y="1301"/>
                  </a:cubicBezTo>
                  <a:moveTo>
                    <a:pt x="232" y="1301"/>
                  </a:moveTo>
                  <a:cubicBezTo>
                    <a:pt x="232" y="1302"/>
                    <a:pt x="232" y="1302"/>
                    <a:pt x="233" y="1302"/>
                  </a:cubicBezTo>
                  <a:moveTo>
                    <a:pt x="233" y="1302"/>
                  </a:moveTo>
                  <a:cubicBezTo>
                    <a:pt x="234" y="1304"/>
                    <a:pt x="234" y="1302"/>
                    <a:pt x="233" y="1302"/>
                  </a:cubicBezTo>
                  <a:moveTo>
                    <a:pt x="233" y="1302"/>
                  </a:moveTo>
                  <a:cubicBezTo>
                    <a:pt x="233" y="1301"/>
                    <a:pt x="233" y="1301"/>
                    <a:pt x="232" y="1301"/>
                  </a:cubicBezTo>
                  <a:moveTo>
                    <a:pt x="195" y="1266"/>
                  </a:moveTo>
                  <a:cubicBezTo>
                    <a:pt x="207" y="1278"/>
                    <a:pt x="219" y="1290"/>
                    <a:pt x="232" y="1301"/>
                  </a:cubicBezTo>
                  <a:moveTo>
                    <a:pt x="195" y="1266"/>
                  </a:moveTo>
                  <a:cubicBezTo>
                    <a:pt x="195" y="1265"/>
                    <a:pt x="194" y="1265"/>
                    <a:pt x="194" y="1265"/>
                  </a:cubicBezTo>
                  <a:moveTo>
                    <a:pt x="194" y="1265"/>
                  </a:moveTo>
                  <a:cubicBezTo>
                    <a:pt x="194" y="1264"/>
                    <a:pt x="193" y="1264"/>
                    <a:pt x="193" y="1264"/>
                  </a:cubicBezTo>
                  <a:moveTo>
                    <a:pt x="193" y="1264"/>
                  </a:moveTo>
                  <a:cubicBezTo>
                    <a:pt x="192" y="1262"/>
                    <a:pt x="192" y="1264"/>
                    <a:pt x="193" y="1264"/>
                  </a:cubicBezTo>
                  <a:moveTo>
                    <a:pt x="1071" y="1373"/>
                  </a:moveTo>
                  <a:cubicBezTo>
                    <a:pt x="1070" y="1374"/>
                    <a:pt x="1071" y="1374"/>
                    <a:pt x="1071" y="1373"/>
                  </a:cubicBezTo>
                  <a:moveTo>
                    <a:pt x="1071" y="1373"/>
                  </a:moveTo>
                  <a:cubicBezTo>
                    <a:pt x="1096" y="1361"/>
                    <a:pt x="1127" y="1341"/>
                    <a:pt x="1154" y="1321"/>
                  </a:cubicBezTo>
                  <a:cubicBezTo>
                    <a:pt x="1159" y="1318"/>
                    <a:pt x="1178" y="1306"/>
                    <a:pt x="1178" y="1302"/>
                  </a:cubicBezTo>
                  <a:cubicBezTo>
                    <a:pt x="1178" y="1299"/>
                    <a:pt x="1160" y="1286"/>
                    <a:pt x="1158" y="1284"/>
                  </a:cubicBezTo>
                  <a:cubicBezTo>
                    <a:pt x="1149" y="1277"/>
                    <a:pt x="1143" y="1273"/>
                    <a:pt x="1134" y="1269"/>
                  </a:cubicBezTo>
                  <a:cubicBezTo>
                    <a:pt x="1124" y="1279"/>
                    <a:pt x="1114" y="1289"/>
                    <a:pt x="1102" y="1298"/>
                  </a:cubicBezTo>
                  <a:cubicBezTo>
                    <a:pt x="1094" y="1326"/>
                    <a:pt x="1082" y="1349"/>
                    <a:pt x="1071" y="1373"/>
                  </a:cubicBezTo>
                  <a:moveTo>
                    <a:pt x="253" y="1272"/>
                  </a:moveTo>
                  <a:cubicBezTo>
                    <a:pt x="253" y="1273"/>
                    <a:pt x="254" y="1273"/>
                    <a:pt x="254" y="1273"/>
                  </a:cubicBezTo>
                  <a:moveTo>
                    <a:pt x="254" y="1273"/>
                  </a:moveTo>
                  <a:cubicBezTo>
                    <a:pt x="266" y="1296"/>
                    <a:pt x="280" y="1316"/>
                    <a:pt x="295" y="1335"/>
                  </a:cubicBezTo>
                  <a:cubicBezTo>
                    <a:pt x="305" y="1338"/>
                    <a:pt x="314" y="1343"/>
                    <a:pt x="324" y="1345"/>
                  </a:cubicBezTo>
                  <a:cubicBezTo>
                    <a:pt x="324" y="1340"/>
                    <a:pt x="326" y="1335"/>
                    <a:pt x="327" y="1331"/>
                  </a:cubicBezTo>
                  <a:cubicBezTo>
                    <a:pt x="302" y="1313"/>
                    <a:pt x="277" y="1294"/>
                    <a:pt x="254" y="1273"/>
                  </a:cubicBezTo>
                  <a:moveTo>
                    <a:pt x="254" y="1273"/>
                  </a:moveTo>
                  <a:cubicBezTo>
                    <a:pt x="254" y="1273"/>
                    <a:pt x="254" y="1272"/>
                    <a:pt x="253" y="1272"/>
                  </a:cubicBezTo>
                  <a:moveTo>
                    <a:pt x="253" y="1272"/>
                  </a:moveTo>
                  <a:cubicBezTo>
                    <a:pt x="253" y="1271"/>
                    <a:pt x="252" y="1273"/>
                    <a:pt x="253" y="1272"/>
                  </a:cubicBezTo>
                  <a:moveTo>
                    <a:pt x="379" y="1308"/>
                  </a:moveTo>
                  <a:cubicBezTo>
                    <a:pt x="380" y="1309"/>
                    <a:pt x="380" y="1308"/>
                    <a:pt x="379" y="1308"/>
                  </a:cubicBezTo>
                  <a:moveTo>
                    <a:pt x="379" y="1308"/>
                  </a:moveTo>
                  <a:cubicBezTo>
                    <a:pt x="376" y="1299"/>
                    <a:pt x="372" y="1290"/>
                    <a:pt x="368" y="1282"/>
                  </a:cubicBezTo>
                  <a:cubicBezTo>
                    <a:pt x="365" y="1285"/>
                    <a:pt x="361" y="1288"/>
                    <a:pt x="358" y="1292"/>
                  </a:cubicBezTo>
                  <a:cubicBezTo>
                    <a:pt x="365" y="1297"/>
                    <a:pt x="371" y="1303"/>
                    <a:pt x="379" y="1308"/>
                  </a:cubicBezTo>
                  <a:moveTo>
                    <a:pt x="383" y="1315"/>
                  </a:moveTo>
                  <a:cubicBezTo>
                    <a:pt x="373" y="1308"/>
                    <a:pt x="366" y="1299"/>
                    <a:pt x="355" y="1294"/>
                  </a:cubicBezTo>
                  <a:cubicBezTo>
                    <a:pt x="345" y="1304"/>
                    <a:pt x="335" y="1315"/>
                    <a:pt x="330" y="1330"/>
                  </a:cubicBezTo>
                  <a:cubicBezTo>
                    <a:pt x="356" y="1345"/>
                    <a:pt x="378" y="1368"/>
                    <a:pt x="413" y="1371"/>
                  </a:cubicBezTo>
                  <a:cubicBezTo>
                    <a:pt x="401" y="1354"/>
                    <a:pt x="391" y="1335"/>
                    <a:pt x="383" y="1315"/>
                  </a:cubicBezTo>
                  <a:close/>
                  <a:moveTo>
                    <a:pt x="929" y="1297"/>
                  </a:moveTo>
                  <a:cubicBezTo>
                    <a:pt x="929" y="1297"/>
                    <a:pt x="930" y="1298"/>
                    <a:pt x="929" y="1297"/>
                  </a:cubicBezTo>
                  <a:close/>
                  <a:moveTo>
                    <a:pt x="224" y="1300"/>
                  </a:moveTo>
                  <a:cubicBezTo>
                    <a:pt x="224" y="1301"/>
                    <a:pt x="225" y="1301"/>
                    <a:pt x="225" y="1301"/>
                  </a:cubicBezTo>
                  <a:moveTo>
                    <a:pt x="225" y="1301"/>
                  </a:moveTo>
                  <a:cubicBezTo>
                    <a:pt x="259" y="1340"/>
                    <a:pt x="299" y="1371"/>
                    <a:pt x="343" y="1399"/>
                  </a:cubicBezTo>
                  <a:cubicBezTo>
                    <a:pt x="340" y="1392"/>
                    <a:pt x="333" y="1387"/>
                    <a:pt x="331" y="1378"/>
                  </a:cubicBezTo>
                  <a:cubicBezTo>
                    <a:pt x="326" y="1374"/>
                    <a:pt x="321" y="1369"/>
                    <a:pt x="317" y="1364"/>
                  </a:cubicBezTo>
                  <a:cubicBezTo>
                    <a:pt x="283" y="1346"/>
                    <a:pt x="259" y="1319"/>
                    <a:pt x="225" y="1301"/>
                  </a:cubicBezTo>
                  <a:moveTo>
                    <a:pt x="225" y="1301"/>
                  </a:moveTo>
                  <a:cubicBezTo>
                    <a:pt x="226" y="1300"/>
                    <a:pt x="225" y="1300"/>
                    <a:pt x="224" y="1300"/>
                  </a:cubicBezTo>
                  <a:moveTo>
                    <a:pt x="224" y="1300"/>
                  </a:moveTo>
                  <a:cubicBezTo>
                    <a:pt x="224" y="1299"/>
                    <a:pt x="223" y="1300"/>
                    <a:pt x="224" y="1300"/>
                  </a:cubicBezTo>
                  <a:moveTo>
                    <a:pt x="961" y="1398"/>
                  </a:moveTo>
                  <a:cubicBezTo>
                    <a:pt x="996" y="1395"/>
                    <a:pt x="1039" y="1392"/>
                    <a:pt x="1066" y="1377"/>
                  </a:cubicBezTo>
                  <a:cubicBezTo>
                    <a:pt x="1077" y="1353"/>
                    <a:pt x="1091" y="1328"/>
                    <a:pt x="1097" y="1302"/>
                  </a:cubicBezTo>
                  <a:cubicBezTo>
                    <a:pt x="1057" y="1339"/>
                    <a:pt x="1010" y="1370"/>
                    <a:pt x="961" y="1398"/>
                  </a:cubicBezTo>
                  <a:close/>
                  <a:moveTo>
                    <a:pt x="1294" y="1304"/>
                  </a:moveTo>
                  <a:cubicBezTo>
                    <a:pt x="1293" y="1304"/>
                    <a:pt x="1294" y="1305"/>
                    <a:pt x="1294" y="1304"/>
                  </a:cubicBezTo>
                  <a:close/>
                  <a:moveTo>
                    <a:pt x="1292" y="1305"/>
                  </a:moveTo>
                  <a:cubicBezTo>
                    <a:pt x="1292" y="1305"/>
                    <a:pt x="1293" y="1306"/>
                    <a:pt x="1292" y="1305"/>
                  </a:cubicBezTo>
                  <a:close/>
                  <a:moveTo>
                    <a:pt x="561" y="1382"/>
                  </a:moveTo>
                  <a:cubicBezTo>
                    <a:pt x="567" y="1384"/>
                    <a:pt x="571" y="1388"/>
                    <a:pt x="577" y="1391"/>
                  </a:cubicBezTo>
                  <a:cubicBezTo>
                    <a:pt x="587" y="1385"/>
                    <a:pt x="597" y="1379"/>
                    <a:pt x="610" y="1376"/>
                  </a:cubicBezTo>
                  <a:cubicBezTo>
                    <a:pt x="587" y="1352"/>
                    <a:pt x="562" y="1331"/>
                    <a:pt x="541" y="1305"/>
                  </a:cubicBezTo>
                  <a:cubicBezTo>
                    <a:pt x="546" y="1332"/>
                    <a:pt x="554" y="1357"/>
                    <a:pt x="561" y="1382"/>
                  </a:cubicBezTo>
                  <a:close/>
                  <a:moveTo>
                    <a:pt x="1179" y="1305"/>
                  </a:moveTo>
                  <a:cubicBezTo>
                    <a:pt x="1162" y="1320"/>
                    <a:pt x="1142" y="1333"/>
                    <a:pt x="1122" y="1345"/>
                  </a:cubicBezTo>
                  <a:cubicBezTo>
                    <a:pt x="1103" y="1357"/>
                    <a:pt x="1083" y="1369"/>
                    <a:pt x="1066" y="1382"/>
                  </a:cubicBezTo>
                  <a:cubicBezTo>
                    <a:pt x="1112" y="1371"/>
                    <a:pt x="1168" y="1364"/>
                    <a:pt x="1197" y="1341"/>
                  </a:cubicBezTo>
                  <a:cubicBezTo>
                    <a:pt x="1194" y="1326"/>
                    <a:pt x="1188" y="1314"/>
                    <a:pt x="1179" y="1305"/>
                  </a:cubicBezTo>
                  <a:close/>
                  <a:moveTo>
                    <a:pt x="1283" y="1311"/>
                  </a:moveTo>
                  <a:cubicBezTo>
                    <a:pt x="1257" y="1325"/>
                    <a:pt x="1230" y="1338"/>
                    <a:pt x="1200" y="1348"/>
                  </a:cubicBezTo>
                  <a:cubicBezTo>
                    <a:pt x="1201" y="1361"/>
                    <a:pt x="1197" y="1369"/>
                    <a:pt x="1194" y="1378"/>
                  </a:cubicBezTo>
                  <a:moveTo>
                    <a:pt x="1194" y="1378"/>
                  </a:moveTo>
                  <a:cubicBezTo>
                    <a:pt x="1193" y="1379"/>
                    <a:pt x="1194" y="1379"/>
                    <a:pt x="1194" y="1378"/>
                  </a:cubicBezTo>
                  <a:moveTo>
                    <a:pt x="1194" y="1378"/>
                  </a:moveTo>
                  <a:cubicBezTo>
                    <a:pt x="1227" y="1358"/>
                    <a:pt x="1258" y="1338"/>
                    <a:pt x="1283" y="1311"/>
                  </a:cubicBezTo>
                  <a:moveTo>
                    <a:pt x="1283" y="1311"/>
                  </a:moveTo>
                  <a:cubicBezTo>
                    <a:pt x="1285" y="1310"/>
                    <a:pt x="1283" y="1310"/>
                    <a:pt x="1283" y="1311"/>
                  </a:cubicBezTo>
                  <a:moveTo>
                    <a:pt x="881" y="1367"/>
                  </a:moveTo>
                  <a:cubicBezTo>
                    <a:pt x="892" y="1368"/>
                    <a:pt x="901" y="1372"/>
                    <a:pt x="911" y="1374"/>
                  </a:cubicBezTo>
                  <a:cubicBezTo>
                    <a:pt x="916" y="1355"/>
                    <a:pt x="921" y="1331"/>
                    <a:pt x="922" y="1312"/>
                  </a:cubicBezTo>
                  <a:cubicBezTo>
                    <a:pt x="910" y="1331"/>
                    <a:pt x="895" y="1349"/>
                    <a:pt x="881" y="1367"/>
                  </a:cubicBezTo>
                  <a:close/>
                  <a:moveTo>
                    <a:pt x="388" y="1319"/>
                  </a:moveTo>
                  <a:cubicBezTo>
                    <a:pt x="395" y="1338"/>
                    <a:pt x="406" y="1356"/>
                    <a:pt x="416" y="1373"/>
                  </a:cubicBezTo>
                  <a:cubicBezTo>
                    <a:pt x="444" y="1379"/>
                    <a:pt x="470" y="1386"/>
                    <a:pt x="500" y="1390"/>
                  </a:cubicBezTo>
                  <a:moveTo>
                    <a:pt x="500" y="1390"/>
                  </a:moveTo>
                  <a:cubicBezTo>
                    <a:pt x="500" y="1392"/>
                    <a:pt x="504" y="1389"/>
                    <a:pt x="500" y="1390"/>
                  </a:cubicBezTo>
                  <a:moveTo>
                    <a:pt x="388" y="1319"/>
                  </a:moveTo>
                  <a:cubicBezTo>
                    <a:pt x="423" y="1344"/>
                    <a:pt x="460" y="1368"/>
                    <a:pt x="500" y="1390"/>
                  </a:cubicBezTo>
                  <a:moveTo>
                    <a:pt x="388" y="1319"/>
                  </a:moveTo>
                  <a:cubicBezTo>
                    <a:pt x="387" y="1317"/>
                    <a:pt x="386" y="1319"/>
                    <a:pt x="388" y="1319"/>
                  </a:cubicBezTo>
                  <a:moveTo>
                    <a:pt x="261" y="1322"/>
                  </a:moveTo>
                  <a:cubicBezTo>
                    <a:pt x="260" y="1322"/>
                    <a:pt x="262" y="1323"/>
                    <a:pt x="261" y="1322"/>
                  </a:cubicBezTo>
                  <a:close/>
                  <a:moveTo>
                    <a:pt x="264" y="1323"/>
                  </a:moveTo>
                  <a:cubicBezTo>
                    <a:pt x="264" y="1324"/>
                    <a:pt x="264" y="1324"/>
                    <a:pt x="264" y="1324"/>
                  </a:cubicBezTo>
                  <a:cubicBezTo>
                    <a:pt x="279" y="1334"/>
                    <a:pt x="292" y="1346"/>
                    <a:pt x="308" y="1355"/>
                  </a:cubicBezTo>
                  <a:moveTo>
                    <a:pt x="308" y="1355"/>
                  </a:moveTo>
                  <a:cubicBezTo>
                    <a:pt x="308" y="1356"/>
                    <a:pt x="308" y="1356"/>
                    <a:pt x="309" y="1356"/>
                  </a:cubicBezTo>
                  <a:moveTo>
                    <a:pt x="309" y="1356"/>
                  </a:moveTo>
                  <a:cubicBezTo>
                    <a:pt x="309" y="1357"/>
                    <a:pt x="310" y="1356"/>
                    <a:pt x="309" y="1356"/>
                  </a:cubicBezTo>
                  <a:moveTo>
                    <a:pt x="309" y="1356"/>
                  </a:moveTo>
                  <a:cubicBezTo>
                    <a:pt x="309" y="1355"/>
                    <a:pt x="309" y="1355"/>
                    <a:pt x="308" y="1355"/>
                  </a:cubicBezTo>
                  <a:moveTo>
                    <a:pt x="308" y="1355"/>
                  </a:moveTo>
                  <a:cubicBezTo>
                    <a:pt x="299" y="1338"/>
                    <a:pt x="282" y="1330"/>
                    <a:pt x="264" y="1323"/>
                  </a:cubicBezTo>
                  <a:moveTo>
                    <a:pt x="264" y="1323"/>
                  </a:moveTo>
                  <a:cubicBezTo>
                    <a:pt x="263" y="1322"/>
                    <a:pt x="263" y="1323"/>
                    <a:pt x="264" y="1323"/>
                  </a:cubicBezTo>
                  <a:moveTo>
                    <a:pt x="327" y="1347"/>
                  </a:moveTo>
                  <a:cubicBezTo>
                    <a:pt x="343" y="1351"/>
                    <a:pt x="359" y="1360"/>
                    <a:pt x="374" y="1361"/>
                  </a:cubicBezTo>
                  <a:cubicBezTo>
                    <a:pt x="358" y="1353"/>
                    <a:pt x="345" y="1342"/>
                    <a:pt x="329" y="1333"/>
                  </a:cubicBezTo>
                  <a:cubicBezTo>
                    <a:pt x="328" y="1337"/>
                    <a:pt x="327" y="1341"/>
                    <a:pt x="327" y="1347"/>
                  </a:cubicBezTo>
                  <a:close/>
                  <a:moveTo>
                    <a:pt x="299" y="1340"/>
                  </a:moveTo>
                  <a:cubicBezTo>
                    <a:pt x="308" y="1349"/>
                    <a:pt x="314" y="1361"/>
                    <a:pt x="326" y="1367"/>
                  </a:cubicBezTo>
                  <a:cubicBezTo>
                    <a:pt x="325" y="1362"/>
                    <a:pt x="324" y="1356"/>
                    <a:pt x="324" y="1348"/>
                  </a:cubicBezTo>
                  <a:cubicBezTo>
                    <a:pt x="315" y="1346"/>
                    <a:pt x="309" y="1342"/>
                    <a:pt x="299" y="1340"/>
                  </a:cubicBezTo>
                  <a:moveTo>
                    <a:pt x="299" y="1340"/>
                  </a:moveTo>
                  <a:cubicBezTo>
                    <a:pt x="299" y="1338"/>
                    <a:pt x="298" y="1340"/>
                    <a:pt x="299" y="1340"/>
                  </a:cubicBezTo>
                  <a:moveTo>
                    <a:pt x="1254" y="1341"/>
                  </a:moveTo>
                  <a:cubicBezTo>
                    <a:pt x="1254" y="1340"/>
                    <a:pt x="1254" y="1341"/>
                    <a:pt x="1254" y="1342"/>
                  </a:cubicBezTo>
                  <a:moveTo>
                    <a:pt x="1254" y="1342"/>
                  </a:moveTo>
                  <a:cubicBezTo>
                    <a:pt x="1253" y="1341"/>
                    <a:pt x="1253" y="1342"/>
                    <a:pt x="1253" y="1343"/>
                  </a:cubicBezTo>
                  <a:moveTo>
                    <a:pt x="1253" y="1343"/>
                  </a:moveTo>
                  <a:cubicBezTo>
                    <a:pt x="1252" y="1342"/>
                    <a:pt x="1252" y="1343"/>
                    <a:pt x="1252" y="1343"/>
                  </a:cubicBezTo>
                  <a:moveTo>
                    <a:pt x="1252" y="1343"/>
                  </a:moveTo>
                  <a:cubicBezTo>
                    <a:pt x="1231" y="1356"/>
                    <a:pt x="1213" y="1372"/>
                    <a:pt x="1191" y="1383"/>
                  </a:cubicBezTo>
                  <a:cubicBezTo>
                    <a:pt x="1188" y="1390"/>
                    <a:pt x="1182" y="1395"/>
                    <a:pt x="1178" y="1402"/>
                  </a:cubicBezTo>
                  <a:moveTo>
                    <a:pt x="1178" y="1402"/>
                  </a:moveTo>
                  <a:cubicBezTo>
                    <a:pt x="1177" y="1402"/>
                    <a:pt x="1177" y="1402"/>
                    <a:pt x="1177" y="1403"/>
                  </a:cubicBezTo>
                  <a:moveTo>
                    <a:pt x="1177" y="1403"/>
                  </a:moveTo>
                  <a:cubicBezTo>
                    <a:pt x="1175" y="1404"/>
                    <a:pt x="1177" y="1404"/>
                    <a:pt x="1177" y="1403"/>
                  </a:cubicBezTo>
                  <a:moveTo>
                    <a:pt x="1177" y="1403"/>
                  </a:moveTo>
                  <a:cubicBezTo>
                    <a:pt x="1178" y="1403"/>
                    <a:pt x="1178" y="1403"/>
                    <a:pt x="1178" y="1402"/>
                  </a:cubicBezTo>
                  <a:moveTo>
                    <a:pt x="1178" y="1402"/>
                  </a:moveTo>
                  <a:cubicBezTo>
                    <a:pt x="1205" y="1385"/>
                    <a:pt x="1229" y="1365"/>
                    <a:pt x="1252" y="1343"/>
                  </a:cubicBezTo>
                  <a:moveTo>
                    <a:pt x="1252" y="1343"/>
                  </a:moveTo>
                  <a:cubicBezTo>
                    <a:pt x="1252" y="1344"/>
                    <a:pt x="1253" y="1343"/>
                    <a:pt x="1253" y="1343"/>
                  </a:cubicBezTo>
                  <a:moveTo>
                    <a:pt x="1253" y="1343"/>
                  </a:moveTo>
                  <a:cubicBezTo>
                    <a:pt x="1253" y="1343"/>
                    <a:pt x="1253" y="1342"/>
                    <a:pt x="1254" y="1342"/>
                  </a:cubicBezTo>
                  <a:moveTo>
                    <a:pt x="1254" y="1342"/>
                  </a:moveTo>
                  <a:cubicBezTo>
                    <a:pt x="1254" y="1342"/>
                    <a:pt x="1254" y="1341"/>
                    <a:pt x="1254" y="1341"/>
                  </a:cubicBezTo>
                  <a:moveTo>
                    <a:pt x="1254" y="1341"/>
                  </a:moveTo>
                  <a:cubicBezTo>
                    <a:pt x="1256" y="1340"/>
                    <a:pt x="1254" y="1339"/>
                    <a:pt x="1254" y="1341"/>
                  </a:cubicBezTo>
                  <a:moveTo>
                    <a:pt x="1193" y="1348"/>
                  </a:moveTo>
                  <a:cubicBezTo>
                    <a:pt x="1193" y="1348"/>
                    <a:pt x="1194" y="1349"/>
                    <a:pt x="1193" y="1348"/>
                  </a:cubicBezTo>
                  <a:close/>
                  <a:moveTo>
                    <a:pt x="330" y="1369"/>
                  </a:moveTo>
                  <a:cubicBezTo>
                    <a:pt x="368" y="1393"/>
                    <a:pt x="409" y="1413"/>
                    <a:pt x="454" y="1429"/>
                  </a:cubicBezTo>
                  <a:cubicBezTo>
                    <a:pt x="444" y="1415"/>
                    <a:pt x="432" y="1403"/>
                    <a:pt x="423" y="1388"/>
                  </a:cubicBezTo>
                  <a:cubicBezTo>
                    <a:pt x="395" y="1370"/>
                    <a:pt x="360" y="1360"/>
                    <a:pt x="326" y="1349"/>
                  </a:cubicBezTo>
                  <a:cubicBezTo>
                    <a:pt x="327" y="1357"/>
                    <a:pt x="327" y="1364"/>
                    <a:pt x="330" y="1369"/>
                  </a:cubicBezTo>
                  <a:close/>
                  <a:moveTo>
                    <a:pt x="1151" y="1402"/>
                  </a:moveTo>
                  <a:cubicBezTo>
                    <a:pt x="1149" y="1403"/>
                    <a:pt x="1151" y="1403"/>
                    <a:pt x="1151" y="1402"/>
                  </a:cubicBezTo>
                  <a:moveTo>
                    <a:pt x="1151" y="1402"/>
                  </a:moveTo>
                  <a:cubicBezTo>
                    <a:pt x="1165" y="1397"/>
                    <a:pt x="1176" y="1388"/>
                    <a:pt x="1189" y="1382"/>
                  </a:cubicBezTo>
                  <a:cubicBezTo>
                    <a:pt x="1193" y="1373"/>
                    <a:pt x="1197" y="1363"/>
                    <a:pt x="1198" y="1350"/>
                  </a:cubicBezTo>
                  <a:cubicBezTo>
                    <a:pt x="1183" y="1365"/>
                    <a:pt x="1168" y="1386"/>
                    <a:pt x="1151" y="1402"/>
                  </a:cubicBezTo>
                  <a:moveTo>
                    <a:pt x="1191" y="1352"/>
                  </a:moveTo>
                  <a:cubicBezTo>
                    <a:pt x="1142" y="1377"/>
                    <a:pt x="1096" y="1406"/>
                    <a:pt x="1039" y="1424"/>
                  </a:cubicBezTo>
                  <a:cubicBezTo>
                    <a:pt x="1033" y="1434"/>
                    <a:pt x="1025" y="1443"/>
                    <a:pt x="1017" y="1452"/>
                  </a:cubicBezTo>
                  <a:moveTo>
                    <a:pt x="1017" y="1452"/>
                  </a:moveTo>
                  <a:cubicBezTo>
                    <a:pt x="1016" y="1453"/>
                    <a:pt x="1017" y="1453"/>
                    <a:pt x="1017" y="1452"/>
                  </a:cubicBezTo>
                  <a:moveTo>
                    <a:pt x="1017" y="1452"/>
                  </a:moveTo>
                  <a:cubicBezTo>
                    <a:pt x="1063" y="1442"/>
                    <a:pt x="1102" y="1425"/>
                    <a:pt x="1141" y="1408"/>
                  </a:cubicBezTo>
                  <a:cubicBezTo>
                    <a:pt x="1159" y="1390"/>
                    <a:pt x="1176" y="1372"/>
                    <a:pt x="1191" y="1352"/>
                  </a:cubicBezTo>
                  <a:moveTo>
                    <a:pt x="1191" y="1352"/>
                  </a:moveTo>
                  <a:cubicBezTo>
                    <a:pt x="1193" y="1352"/>
                    <a:pt x="1191" y="1351"/>
                    <a:pt x="1191" y="1352"/>
                  </a:cubicBezTo>
                  <a:moveTo>
                    <a:pt x="735" y="1356"/>
                  </a:moveTo>
                  <a:cubicBezTo>
                    <a:pt x="733" y="1373"/>
                    <a:pt x="736" y="1393"/>
                    <a:pt x="736" y="1411"/>
                  </a:cubicBezTo>
                  <a:cubicBezTo>
                    <a:pt x="746" y="1411"/>
                    <a:pt x="756" y="1411"/>
                    <a:pt x="766" y="1411"/>
                  </a:cubicBezTo>
                  <a:cubicBezTo>
                    <a:pt x="768" y="1393"/>
                    <a:pt x="768" y="1374"/>
                    <a:pt x="770" y="1356"/>
                  </a:cubicBezTo>
                  <a:cubicBezTo>
                    <a:pt x="758" y="1356"/>
                    <a:pt x="747" y="1356"/>
                    <a:pt x="735" y="1356"/>
                  </a:cubicBezTo>
                  <a:close/>
                  <a:moveTo>
                    <a:pt x="773" y="1356"/>
                  </a:moveTo>
                  <a:cubicBezTo>
                    <a:pt x="771" y="1374"/>
                    <a:pt x="770" y="1392"/>
                    <a:pt x="769" y="1411"/>
                  </a:cubicBezTo>
                  <a:cubicBezTo>
                    <a:pt x="779" y="1411"/>
                    <a:pt x="789" y="1411"/>
                    <a:pt x="799" y="1411"/>
                  </a:cubicBezTo>
                  <a:cubicBezTo>
                    <a:pt x="809" y="1394"/>
                    <a:pt x="817" y="1376"/>
                    <a:pt x="825" y="1359"/>
                  </a:cubicBezTo>
                  <a:cubicBezTo>
                    <a:pt x="807" y="1358"/>
                    <a:pt x="791" y="1356"/>
                    <a:pt x="773" y="1356"/>
                  </a:cubicBezTo>
                  <a:close/>
                  <a:moveTo>
                    <a:pt x="718" y="1358"/>
                  </a:moveTo>
                  <a:cubicBezTo>
                    <a:pt x="721" y="1371"/>
                    <a:pt x="728" y="1389"/>
                    <a:pt x="733" y="1403"/>
                  </a:cubicBezTo>
                  <a:cubicBezTo>
                    <a:pt x="732" y="1388"/>
                    <a:pt x="731" y="1373"/>
                    <a:pt x="731" y="1357"/>
                  </a:cubicBezTo>
                  <a:cubicBezTo>
                    <a:pt x="727" y="1357"/>
                    <a:pt x="721" y="1356"/>
                    <a:pt x="718" y="1358"/>
                  </a:cubicBezTo>
                  <a:close/>
                  <a:moveTo>
                    <a:pt x="664" y="1365"/>
                  </a:moveTo>
                  <a:cubicBezTo>
                    <a:pt x="673" y="1379"/>
                    <a:pt x="687" y="1397"/>
                    <a:pt x="701" y="1410"/>
                  </a:cubicBezTo>
                  <a:cubicBezTo>
                    <a:pt x="712" y="1408"/>
                    <a:pt x="723" y="1413"/>
                    <a:pt x="732" y="1410"/>
                  </a:cubicBezTo>
                  <a:cubicBezTo>
                    <a:pt x="724" y="1394"/>
                    <a:pt x="719" y="1376"/>
                    <a:pt x="713" y="1358"/>
                  </a:cubicBezTo>
                  <a:cubicBezTo>
                    <a:pt x="696" y="1359"/>
                    <a:pt x="679" y="1361"/>
                    <a:pt x="664" y="1365"/>
                  </a:cubicBezTo>
                  <a:close/>
                  <a:moveTo>
                    <a:pt x="1171" y="1359"/>
                  </a:moveTo>
                  <a:cubicBezTo>
                    <a:pt x="1137" y="1369"/>
                    <a:pt x="1101" y="1378"/>
                    <a:pt x="1064" y="1386"/>
                  </a:cubicBezTo>
                  <a:cubicBezTo>
                    <a:pt x="1058" y="1397"/>
                    <a:pt x="1050" y="1409"/>
                    <a:pt x="1043" y="1420"/>
                  </a:cubicBezTo>
                  <a:cubicBezTo>
                    <a:pt x="1090" y="1404"/>
                    <a:pt x="1132" y="1383"/>
                    <a:pt x="1171" y="1359"/>
                  </a:cubicBezTo>
                  <a:moveTo>
                    <a:pt x="1171" y="1359"/>
                  </a:moveTo>
                  <a:cubicBezTo>
                    <a:pt x="1172" y="1358"/>
                    <a:pt x="1171" y="1358"/>
                    <a:pt x="1171" y="1359"/>
                  </a:cubicBezTo>
                  <a:moveTo>
                    <a:pt x="827" y="1360"/>
                  </a:moveTo>
                  <a:cubicBezTo>
                    <a:pt x="820" y="1378"/>
                    <a:pt x="811" y="1394"/>
                    <a:pt x="802" y="1411"/>
                  </a:cubicBezTo>
                  <a:cubicBezTo>
                    <a:pt x="813" y="1409"/>
                    <a:pt x="828" y="1411"/>
                    <a:pt x="838" y="1409"/>
                  </a:cubicBezTo>
                  <a:cubicBezTo>
                    <a:pt x="847" y="1399"/>
                    <a:pt x="859" y="1388"/>
                    <a:pt x="868" y="1378"/>
                  </a:cubicBezTo>
                  <a:cubicBezTo>
                    <a:pt x="871" y="1375"/>
                    <a:pt x="876" y="1371"/>
                    <a:pt x="874" y="1367"/>
                  </a:cubicBezTo>
                  <a:cubicBezTo>
                    <a:pt x="860" y="1364"/>
                    <a:pt x="844" y="1361"/>
                    <a:pt x="827" y="1360"/>
                  </a:cubicBezTo>
                  <a:close/>
                  <a:moveTo>
                    <a:pt x="375" y="1363"/>
                  </a:moveTo>
                  <a:cubicBezTo>
                    <a:pt x="375" y="1362"/>
                    <a:pt x="376" y="1363"/>
                    <a:pt x="375" y="1363"/>
                  </a:cubicBezTo>
                  <a:close/>
                  <a:moveTo>
                    <a:pt x="618" y="1375"/>
                  </a:moveTo>
                  <a:cubicBezTo>
                    <a:pt x="621" y="1381"/>
                    <a:pt x="628" y="1387"/>
                    <a:pt x="635" y="1392"/>
                  </a:cubicBezTo>
                  <a:cubicBezTo>
                    <a:pt x="641" y="1397"/>
                    <a:pt x="650" y="1406"/>
                    <a:pt x="657" y="1408"/>
                  </a:cubicBezTo>
                  <a:cubicBezTo>
                    <a:pt x="669" y="1411"/>
                    <a:pt x="681" y="1407"/>
                    <a:pt x="695" y="1410"/>
                  </a:cubicBezTo>
                  <a:cubicBezTo>
                    <a:pt x="685" y="1397"/>
                    <a:pt x="672" y="1379"/>
                    <a:pt x="659" y="1366"/>
                  </a:cubicBezTo>
                  <a:cubicBezTo>
                    <a:pt x="644" y="1368"/>
                    <a:pt x="632" y="1372"/>
                    <a:pt x="618" y="1375"/>
                  </a:cubicBezTo>
                  <a:close/>
                  <a:moveTo>
                    <a:pt x="879" y="1368"/>
                  </a:moveTo>
                  <a:cubicBezTo>
                    <a:pt x="870" y="1379"/>
                    <a:pt x="860" y="1391"/>
                    <a:pt x="850" y="1400"/>
                  </a:cubicBezTo>
                  <a:cubicBezTo>
                    <a:pt x="848" y="1403"/>
                    <a:pt x="842" y="1405"/>
                    <a:pt x="844" y="1409"/>
                  </a:cubicBezTo>
                  <a:cubicBezTo>
                    <a:pt x="857" y="1409"/>
                    <a:pt x="870" y="1407"/>
                    <a:pt x="884" y="1407"/>
                  </a:cubicBezTo>
                  <a:cubicBezTo>
                    <a:pt x="892" y="1402"/>
                    <a:pt x="900" y="1396"/>
                    <a:pt x="908" y="1391"/>
                  </a:cubicBezTo>
                  <a:cubicBezTo>
                    <a:pt x="908" y="1385"/>
                    <a:pt x="910" y="1381"/>
                    <a:pt x="911" y="1377"/>
                  </a:cubicBezTo>
                  <a:cubicBezTo>
                    <a:pt x="900" y="1374"/>
                    <a:pt x="890" y="1371"/>
                    <a:pt x="879" y="1368"/>
                  </a:cubicBezTo>
                  <a:close/>
                  <a:moveTo>
                    <a:pt x="419" y="1382"/>
                  </a:moveTo>
                  <a:cubicBezTo>
                    <a:pt x="416" y="1375"/>
                    <a:pt x="405" y="1372"/>
                    <a:pt x="398" y="1372"/>
                  </a:cubicBezTo>
                  <a:cubicBezTo>
                    <a:pt x="405" y="1375"/>
                    <a:pt x="413" y="1382"/>
                    <a:pt x="419" y="1382"/>
                  </a:cubicBezTo>
                  <a:close/>
                  <a:moveTo>
                    <a:pt x="332" y="1374"/>
                  </a:moveTo>
                  <a:cubicBezTo>
                    <a:pt x="368" y="1419"/>
                    <a:pt x="423" y="1445"/>
                    <a:pt x="487" y="1461"/>
                  </a:cubicBezTo>
                  <a:moveTo>
                    <a:pt x="487" y="1461"/>
                  </a:moveTo>
                  <a:cubicBezTo>
                    <a:pt x="488" y="1462"/>
                    <a:pt x="489" y="1461"/>
                    <a:pt x="487" y="1461"/>
                  </a:cubicBezTo>
                  <a:moveTo>
                    <a:pt x="487" y="1461"/>
                  </a:moveTo>
                  <a:cubicBezTo>
                    <a:pt x="476" y="1454"/>
                    <a:pt x="470" y="1441"/>
                    <a:pt x="458" y="1434"/>
                  </a:cubicBezTo>
                  <a:cubicBezTo>
                    <a:pt x="438" y="1423"/>
                    <a:pt x="414" y="1417"/>
                    <a:pt x="392" y="1407"/>
                  </a:cubicBezTo>
                  <a:cubicBezTo>
                    <a:pt x="371" y="1397"/>
                    <a:pt x="351" y="1384"/>
                    <a:pt x="332" y="1374"/>
                  </a:cubicBezTo>
                  <a:moveTo>
                    <a:pt x="332" y="1374"/>
                  </a:moveTo>
                  <a:cubicBezTo>
                    <a:pt x="331" y="1373"/>
                    <a:pt x="331" y="1374"/>
                    <a:pt x="332" y="1374"/>
                  </a:cubicBezTo>
                  <a:moveTo>
                    <a:pt x="419" y="1377"/>
                  </a:moveTo>
                  <a:cubicBezTo>
                    <a:pt x="420" y="1381"/>
                    <a:pt x="424" y="1383"/>
                    <a:pt x="425" y="1387"/>
                  </a:cubicBezTo>
                  <a:cubicBezTo>
                    <a:pt x="461" y="1403"/>
                    <a:pt x="496" y="1420"/>
                    <a:pt x="536" y="1431"/>
                  </a:cubicBezTo>
                  <a:cubicBezTo>
                    <a:pt x="537" y="1422"/>
                    <a:pt x="546" y="1417"/>
                    <a:pt x="546" y="1411"/>
                  </a:cubicBezTo>
                  <a:cubicBezTo>
                    <a:pt x="533" y="1406"/>
                    <a:pt x="522" y="1401"/>
                    <a:pt x="511" y="1394"/>
                  </a:cubicBezTo>
                  <a:cubicBezTo>
                    <a:pt x="479" y="1390"/>
                    <a:pt x="450" y="1383"/>
                    <a:pt x="419" y="1377"/>
                  </a:cubicBezTo>
                  <a:moveTo>
                    <a:pt x="419" y="1377"/>
                  </a:moveTo>
                  <a:cubicBezTo>
                    <a:pt x="419" y="1376"/>
                    <a:pt x="418" y="1377"/>
                    <a:pt x="419" y="1377"/>
                  </a:cubicBezTo>
                  <a:moveTo>
                    <a:pt x="612" y="1377"/>
                  </a:moveTo>
                  <a:cubicBezTo>
                    <a:pt x="601" y="1382"/>
                    <a:pt x="588" y="1386"/>
                    <a:pt x="579" y="1392"/>
                  </a:cubicBezTo>
                  <a:cubicBezTo>
                    <a:pt x="593" y="1405"/>
                    <a:pt x="625" y="1407"/>
                    <a:pt x="650" y="1406"/>
                  </a:cubicBezTo>
                  <a:cubicBezTo>
                    <a:pt x="636" y="1397"/>
                    <a:pt x="626" y="1386"/>
                    <a:pt x="612" y="1377"/>
                  </a:cubicBezTo>
                  <a:close/>
                  <a:moveTo>
                    <a:pt x="914" y="1387"/>
                  </a:moveTo>
                  <a:cubicBezTo>
                    <a:pt x="915" y="1384"/>
                    <a:pt x="920" y="1384"/>
                    <a:pt x="920" y="1380"/>
                  </a:cubicBezTo>
                  <a:cubicBezTo>
                    <a:pt x="917" y="1380"/>
                    <a:pt x="917" y="1378"/>
                    <a:pt x="914" y="1379"/>
                  </a:cubicBezTo>
                  <a:cubicBezTo>
                    <a:pt x="915" y="1382"/>
                    <a:pt x="911" y="1385"/>
                    <a:pt x="914" y="1387"/>
                  </a:cubicBezTo>
                  <a:close/>
                  <a:moveTo>
                    <a:pt x="1062" y="1382"/>
                  </a:moveTo>
                  <a:cubicBezTo>
                    <a:pt x="1061" y="1382"/>
                    <a:pt x="1059" y="1383"/>
                    <a:pt x="1059" y="1384"/>
                  </a:cubicBezTo>
                  <a:cubicBezTo>
                    <a:pt x="1061" y="1384"/>
                    <a:pt x="1062" y="1384"/>
                    <a:pt x="1062" y="1382"/>
                  </a:cubicBezTo>
                  <a:moveTo>
                    <a:pt x="1062" y="1382"/>
                  </a:moveTo>
                  <a:cubicBezTo>
                    <a:pt x="1064" y="1381"/>
                    <a:pt x="1062" y="1381"/>
                    <a:pt x="1062" y="1382"/>
                  </a:cubicBezTo>
                  <a:moveTo>
                    <a:pt x="911" y="1391"/>
                  </a:moveTo>
                  <a:cubicBezTo>
                    <a:pt x="911" y="1397"/>
                    <a:pt x="908" y="1400"/>
                    <a:pt x="908" y="1405"/>
                  </a:cubicBezTo>
                  <a:cubicBezTo>
                    <a:pt x="923" y="1401"/>
                    <a:pt x="944" y="1404"/>
                    <a:pt x="956" y="1397"/>
                  </a:cubicBezTo>
                  <a:cubicBezTo>
                    <a:pt x="941" y="1391"/>
                    <a:pt x="923" y="1374"/>
                    <a:pt x="911" y="1391"/>
                  </a:cubicBezTo>
                  <a:close/>
                  <a:moveTo>
                    <a:pt x="339" y="1387"/>
                  </a:moveTo>
                  <a:cubicBezTo>
                    <a:pt x="338" y="1387"/>
                    <a:pt x="339" y="1388"/>
                    <a:pt x="340" y="1388"/>
                  </a:cubicBezTo>
                  <a:moveTo>
                    <a:pt x="340" y="1388"/>
                  </a:moveTo>
                  <a:cubicBezTo>
                    <a:pt x="346" y="1400"/>
                    <a:pt x="356" y="1408"/>
                    <a:pt x="369" y="1414"/>
                  </a:cubicBezTo>
                  <a:moveTo>
                    <a:pt x="369" y="1414"/>
                  </a:moveTo>
                  <a:cubicBezTo>
                    <a:pt x="369" y="1414"/>
                    <a:pt x="371" y="1414"/>
                    <a:pt x="371" y="1415"/>
                  </a:cubicBezTo>
                  <a:moveTo>
                    <a:pt x="371" y="1415"/>
                  </a:moveTo>
                  <a:cubicBezTo>
                    <a:pt x="372" y="1416"/>
                    <a:pt x="372" y="1414"/>
                    <a:pt x="371" y="1415"/>
                  </a:cubicBezTo>
                  <a:moveTo>
                    <a:pt x="371" y="1415"/>
                  </a:moveTo>
                  <a:cubicBezTo>
                    <a:pt x="371" y="1414"/>
                    <a:pt x="370" y="1414"/>
                    <a:pt x="369" y="1414"/>
                  </a:cubicBezTo>
                  <a:moveTo>
                    <a:pt x="369" y="1414"/>
                  </a:moveTo>
                  <a:cubicBezTo>
                    <a:pt x="360" y="1405"/>
                    <a:pt x="349" y="1396"/>
                    <a:pt x="340" y="1388"/>
                  </a:cubicBezTo>
                  <a:moveTo>
                    <a:pt x="340" y="1388"/>
                  </a:moveTo>
                  <a:cubicBezTo>
                    <a:pt x="340" y="1387"/>
                    <a:pt x="339" y="1387"/>
                    <a:pt x="339" y="1387"/>
                  </a:cubicBezTo>
                  <a:moveTo>
                    <a:pt x="339" y="1387"/>
                  </a:moveTo>
                  <a:cubicBezTo>
                    <a:pt x="338" y="1385"/>
                    <a:pt x="337" y="1387"/>
                    <a:pt x="339" y="1387"/>
                  </a:cubicBezTo>
                  <a:moveTo>
                    <a:pt x="567" y="1396"/>
                  </a:moveTo>
                  <a:cubicBezTo>
                    <a:pt x="568" y="1393"/>
                    <a:pt x="572" y="1394"/>
                    <a:pt x="573" y="1391"/>
                  </a:cubicBezTo>
                  <a:cubicBezTo>
                    <a:pt x="570" y="1390"/>
                    <a:pt x="566" y="1388"/>
                    <a:pt x="563" y="1386"/>
                  </a:cubicBezTo>
                  <a:cubicBezTo>
                    <a:pt x="564" y="1390"/>
                    <a:pt x="565" y="1394"/>
                    <a:pt x="567" y="1396"/>
                  </a:cubicBezTo>
                  <a:close/>
                  <a:moveTo>
                    <a:pt x="982" y="1419"/>
                  </a:moveTo>
                  <a:cubicBezTo>
                    <a:pt x="986" y="1424"/>
                    <a:pt x="989" y="1430"/>
                    <a:pt x="989" y="1439"/>
                  </a:cubicBezTo>
                  <a:cubicBezTo>
                    <a:pt x="1006" y="1434"/>
                    <a:pt x="1021" y="1428"/>
                    <a:pt x="1038" y="1423"/>
                  </a:cubicBezTo>
                  <a:cubicBezTo>
                    <a:pt x="1040" y="1417"/>
                    <a:pt x="1046" y="1411"/>
                    <a:pt x="1050" y="1405"/>
                  </a:cubicBezTo>
                  <a:cubicBezTo>
                    <a:pt x="1054" y="1399"/>
                    <a:pt x="1059" y="1390"/>
                    <a:pt x="1059" y="1387"/>
                  </a:cubicBezTo>
                  <a:cubicBezTo>
                    <a:pt x="1030" y="1395"/>
                    <a:pt x="1008" y="1409"/>
                    <a:pt x="982" y="1419"/>
                  </a:cubicBezTo>
                  <a:close/>
                  <a:moveTo>
                    <a:pt x="1184" y="1388"/>
                  </a:moveTo>
                  <a:cubicBezTo>
                    <a:pt x="1153" y="1402"/>
                    <a:pt x="1127" y="1421"/>
                    <a:pt x="1103" y="1442"/>
                  </a:cubicBezTo>
                  <a:moveTo>
                    <a:pt x="1103" y="1442"/>
                  </a:moveTo>
                  <a:cubicBezTo>
                    <a:pt x="1102" y="1442"/>
                    <a:pt x="1101" y="1443"/>
                    <a:pt x="1101" y="1443"/>
                  </a:cubicBezTo>
                  <a:moveTo>
                    <a:pt x="1101" y="1443"/>
                  </a:moveTo>
                  <a:cubicBezTo>
                    <a:pt x="1099" y="1444"/>
                    <a:pt x="1101" y="1444"/>
                    <a:pt x="1101" y="1443"/>
                  </a:cubicBezTo>
                  <a:moveTo>
                    <a:pt x="1101" y="1443"/>
                  </a:moveTo>
                  <a:cubicBezTo>
                    <a:pt x="1102" y="1443"/>
                    <a:pt x="1103" y="1443"/>
                    <a:pt x="1103" y="1442"/>
                  </a:cubicBezTo>
                  <a:moveTo>
                    <a:pt x="1103" y="1442"/>
                  </a:moveTo>
                  <a:cubicBezTo>
                    <a:pt x="1134" y="1428"/>
                    <a:pt x="1167" y="1416"/>
                    <a:pt x="1184" y="1388"/>
                  </a:cubicBezTo>
                  <a:moveTo>
                    <a:pt x="1184" y="1388"/>
                  </a:moveTo>
                  <a:cubicBezTo>
                    <a:pt x="1186" y="1387"/>
                    <a:pt x="1184" y="1386"/>
                    <a:pt x="1184" y="1388"/>
                  </a:cubicBezTo>
                  <a:moveTo>
                    <a:pt x="429" y="1391"/>
                  </a:moveTo>
                  <a:cubicBezTo>
                    <a:pt x="438" y="1406"/>
                    <a:pt x="450" y="1419"/>
                    <a:pt x="461" y="1432"/>
                  </a:cubicBezTo>
                  <a:cubicBezTo>
                    <a:pt x="485" y="1439"/>
                    <a:pt x="511" y="1450"/>
                    <a:pt x="537" y="1452"/>
                  </a:cubicBezTo>
                  <a:cubicBezTo>
                    <a:pt x="534" y="1448"/>
                    <a:pt x="536" y="1440"/>
                    <a:pt x="535" y="1434"/>
                  </a:cubicBezTo>
                  <a:cubicBezTo>
                    <a:pt x="497" y="1422"/>
                    <a:pt x="463" y="1407"/>
                    <a:pt x="429" y="1391"/>
                  </a:cubicBezTo>
                  <a:moveTo>
                    <a:pt x="429" y="1391"/>
                  </a:moveTo>
                  <a:cubicBezTo>
                    <a:pt x="428" y="1390"/>
                    <a:pt x="428" y="1392"/>
                    <a:pt x="429" y="1391"/>
                  </a:cubicBezTo>
                  <a:moveTo>
                    <a:pt x="966" y="1402"/>
                  </a:moveTo>
                  <a:cubicBezTo>
                    <a:pt x="971" y="1406"/>
                    <a:pt x="976" y="1410"/>
                    <a:pt x="980" y="1416"/>
                  </a:cubicBezTo>
                  <a:cubicBezTo>
                    <a:pt x="1001" y="1409"/>
                    <a:pt x="1020" y="1400"/>
                    <a:pt x="1038" y="1391"/>
                  </a:cubicBezTo>
                  <a:cubicBezTo>
                    <a:pt x="1015" y="1395"/>
                    <a:pt x="989" y="1397"/>
                    <a:pt x="966" y="1402"/>
                  </a:cubicBezTo>
                  <a:close/>
                  <a:moveTo>
                    <a:pt x="567" y="1399"/>
                  </a:moveTo>
                  <a:cubicBezTo>
                    <a:pt x="573" y="1400"/>
                    <a:pt x="584" y="1403"/>
                    <a:pt x="589" y="1401"/>
                  </a:cubicBezTo>
                  <a:cubicBezTo>
                    <a:pt x="581" y="1397"/>
                    <a:pt x="574" y="1390"/>
                    <a:pt x="567" y="1399"/>
                  </a:cubicBezTo>
                  <a:close/>
                  <a:moveTo>
                    <a:pt x="891" y="1406"/>
                  </a:moveTo>
                  <a:cubicBezTo>
                    <a:pt x="896" y="1407"/>
                    <a:pt x="899" y="1404"/>
                    <a:pt x="904" y="1405"/>
                  </a:cubicBezTo>
                  <a:cubicBezTo>
                    <a:pt x="903" y="1401"/>
                    <a:pt x="907" y="1397"/>
                    <a:pt x="905" y="1395"/>
                  </a:cubicBezTo>
                  <a:cubicBezTo>
                    <a:pt x="901" y="1399"/>
                    <a:pt x="895" y="1402"/>
                    <a:pt x="891" y="1406"/>
                  </a:cubicBezTo>
                  <a:close/>
                  <a:moveTo>
                    <a:pt x="548" y="1410"/>
                  </a:moveTo>
                  <a:cubicBezTo>
                    <a:pt x="552" y="1408"/>
                    <a:pt x="555" y="1404"/>
                    <a:pt x="558" y="1401"/>
                  </a:cubicBezTo>
                  <a:cubicBezTo>
                    <a:pt x="546" y="1401"/>
                    <a:pt x="532" y="1396"/>
                    <a:pt x="521" y="1397"/>
                  </a:cubicBezTo>
                  <a:cubicBezTo>
                    <a:pt x="530" y="1401"/>
                    <a:pt x="539" y="1405"/>
                    <a:pt x="548" y="1410"/>
                  </a:cubicBezTo>
                  <a:close/>
                  <a:moveTo>
                    <a:pt x="552" y="1412"/>
                  </a:moveTo>
                  <a:cubicBezTo>
                    <a:pt x="559" y="1414"/>
                    <a:pt x="565" y="1417"/>
                    <a:pt x="572" y="1419"/>
                  </a:cubicBezTo>
                  <a:cubicBezTo>
                    <a:pt x="571" y="1413"/>
                    <a:pt x="567" y="1409"/>
                    <a:pt x="566" y="1402"/>
                  </a:cubicBezTo>
                  <a:cubicBezTo>
                    <a:pt x="558" y="1402"/>
                    <a:pt x="556" y="1408"/>
                    <a:pt x="552" y="1412"/>
                  </a:cubicBezTo>
                  <a:close/>
                  <a:moveTo>
                    <a:pt x="950" y="1403"/>
                  </a:moveTo>
                  <a:cubicBezTo>
                    <a:pt x="936" y="1407"/>
                    <a:pt x="915" y="1424"/>
                    <a:pt x="901" y="1427"/>
                  </a:cubicBezTo>
                  <a:cubicBezTo>
                    <a:pt x="899" y="1433"/>
                    <a:pt x="898" y="1439"/>
                    <a:pt x="895" y="1444"/>
                  </a:cubicBezTo>
                  <a:cubicBezTo>
                    <a:pt x="925" y="1438"/>
                    <a:pt x="950" y="1427"/>
                    <a:pt x="977" y="1418"/>
                  </a:cubicBezTo>
                  <a:cubicBezTo>
                    <a:pt x="971" y="1409"/>
                    <a:pt x="964" y="1399"/>
                    <a:pt x="950" y="1403"/>
                  </a:cubicBezTo>
                  <a:close/>
                  <a:moveTo>
                    <a:pt x="576" y="1421"/>
                  </a:moveTo>
                  <a:cubicBezTo>
                    <a:pt x="625" y="1439"/>
                    <a:pt x="678" y="1457"/>
                    <a:pt x="736" y="1463"/>
                  </a:cubicBezTo>
                  <a:cubicBezTo>
                    <a:pt x="684" y="1449"/>
                    <a:pt x="638" y="1429"/>
                    <a:pt x="596" y="1405"/>
                  </a:cubicBezTo>
                  <a:cubicBezTo>
                    <a:pt x="586" y="1405"/>
                    <a:pt x="579" y="1403"/>
                    <a:pt x="569" y="1403"/>
                  </a:cubicBezTo>
                  <a:cubicBezTo>
                    <a:pt x="571" y="1409"/>
                    <a:pt x="574" y="1415"/>
                    <a:pt x="576" y="1421"/>
                  </a:cubicBezTo>
                  <a:close/>
                  <a:moveTo>
                    <a:pt x="908" y="1407"/>
                  </a:moveTo>
                  <a:cubicBezTo>
                    <a:pt x="905" y="1412"/>
                    <a:pt x="905" y="1418"/>
                    <a:pt x="902" y="1423"/>
                  </a:cubicBezTo>
                  <a:cubicBezTo>
                    <a:pt x="917" y="1418"/>
                    <a:pt x="930" y="1411"/>
                    <a:pt x="942" y="1404"/>
                  </a:cubicBezTo>
                  <a:cubicBezTo>
                    <a:pt x="931" y="1405"/>
                    <a:pt x="920" y="1407"/>
                    <a:pt x="908" y="1407"/>
                  </a:cubicBezTo>
                  <a:close/>
                  <a:moveTo>
                    <a:pt x="606" y="1407"/>
                  </a:moveTo>
                  <a:cubicBezTo>
                    <a:pt x="645" y="1429"/>
                    <a:pt x="691" y="1449"/>
                    <a:pt x="737" y="1461"/>
                  </a:cubicBezTo>
                  <a:cubicBezTo>
                    <a:pt x="716" y="1449"/>
                    <a:pt x="695" y="1437"/>
                    <a:pt x="674" y="1423"/>
                  </a:cubicBezTo>
                  <a:cubicBezTo>
                    <a:pt x="667" y="1419"/>
                    <a:pt x="660" y="1411"/>
                    <a:pt x="654" y="1410"/>
                  </a:cubicBezTo>
                  <a:cubicBezTo>
                    <a:pt x="638" y="1406"/>
                    <a:pt x="624" y="1410"/>
                    <a:pt x="606" y="1407"/>
                  </a:cubicBezTo>
                  <a:moveTo>
                    <a:pt x="606" y="1407"/>
                  </a:moveTo>
                  <a:cubicBezTo>
                    <a:pt x="605" y="1404"/>
                    <a:pt x="602" y="1408"/>
                    <a:pt x="606" y="1407"/>
                  </a:cubicBezTo>
                  <a:moveTo>
                    <a:pt x="886" y="1409"/>
                  </a:moveTo>
                  <a:cubicBezTo>
                    <a:pt x="854" y="1430"/>
                    <a:pt x="820" y="1448"/>
                    <a:pt x="783" y="1463"/>
                  </a:cubicBezTo>
                  <a:cubicBezTo>
                    <a:pt x="824" y="1454"/>
                    <a:pt x="862" y="1441"/>
                    <a:pt x="897" y="1426"/>
                  </a:cubicBezTo>
                  <a:cubicBezTo>
                    <a:pt x="899" y="1420"/>
                    <a:pt x="901" y="1413"/>
                    <a:pt x="903" y="1408"/>
                  </a:cubicBezTo>
                  <a:cubicBezTo>
                    <a:pt x="897" y="1407"/>
                    <a:pt x="893" y="1410"/>
                    <a:pt x="886" y="1409"/>
                  </a:cubicBezTo>
                  <a:close/>
                  <a:moveTo>
                    <a:pt x="839" y="1412"/>
                  </a:moveTo>
                  <a:cubicBezTo>
                    <a:pt x="819" y="1430"/>
                    <a:pt x="798" y="1447"/>
                    <a:pt x="776" y="1463"/>
                  </a:cubicBezTo>
                  <a:cubicBezTo>
                    <a:pt x="814" y="1448"/>
                    <a:pt x="848" y="1430"/>
                    <a:pt x="879" y="1410"/>
                  </a:cubicBezTo>
                  <a:cubicBezTo>
                    <a:pt x="865" y="1410"/>
                    <a:pt x="853" y="1412"/>
                    <a:pt x="839" y="1412"/>
                  </a:cubicBezTo>
                  <a:close/>
                  <a:moveTo>
                    <a:pt x="736" y="1456"/>
                  </a:moveTo>
                  <a:cubicBezTo>
                    <a:pt x="735" y="1447"/>
                    <a:pt x="725" y="1440"/>
                    <a:pt x="718" y="1433"/>
                  </a:cubicBezTo>
                  <a:cubicBezTo>
                    <a:pt x="712" y="1427"/>
                    <a:pt x="704" y="1415"/>
                    <a:pt x="697" y="1413"/>
                  </a:cubicBezTo>
                  <a:cubicBezTo>
                    <a:pt x="687" y="1409"/>
                    <a:pt x="674" y="1412"/>
                    <a:pt x="661" y="1412"/>
                  </a:cubicBezTo>
                  <a:cubicBezTo>
                    <a:pt x="685" y="1428"/>
                    <a:pt x="708" y="1444"/>
                    <a:pt x="736" y="1456"/>
                  </a:cubicBezTo>
                  <a:close/>
                  <a:moveTo>
                    <a:pt x="770" y="1463"/>
                  </a:moveTo>
                  <a:cubicBezTo>
                    <a:pt x="769" y="1462"/>
                    <a:pt x="769" y="1463"/>
                    <a:pt x="769" y="1463"/>
                  </a:cubicBezTo>
                  <a:moveTo>
                    <a:pt x="769" y="1463"/>
                  </a:moveTo>
                  <a:cubicBezTo>
                    <a:pt x="767" y="1464"/>
                    <a:pt x="769" y="1465"/>
                    <a:pt x="769" y="1463"/>
                  </a:cubicBezTo>
                  <a:moveTo>
                    <a:pt x="769" y="1463"/>
                  </a:moveTo>
                  <a:cubicBezTo>
                    <a:pt x="770" y="1464"/>
                    <a:pt x="770" y="1463"/>
                    <a:pt x="770" y="1463"/>
                  </a:cubicBezTo>
                  <a:moveTo>
                    <a:pt x="770" y="1463"/>
                  </a:moveTo>
                  <a:cubicBezTo>
                    <a:pt x="789" y="1450"/>
                    <a:pt x="811" y="1435"/>
                    <a:pt x="828" y="1418"/>
                  </a:cubicBezTo>
                  <a:cubicBezTo>
                    <a:pt x="830" y="1417"/>
                    <a:pt x="834" y="1414"/>
                    <a:pt x="832" y="1412"/>
                  </a:cubicBezTo>
                  <a:cubicBezTo>
                    <a:pt x="824" y="1414"/>
                    <a:pt x="811" y="1412"/>
                    <a:pt x="801" y="1413"/>
                  </a:cubicBezTo>
                  <a:cubicBezTo>
                    <a:pt x="792" y="1430"/>
                    <a:pt x="781" y="1446"/>
                    <a:pt x="770" y="1463"/>
                  </a:cubicBezTo>
                  <a:moveTo>
                    <a:pt x="735" y="1445"/>
                  </a:moveTo>
                  <a:cubicBezTo>
                    <a:pt x="735" y="1434"/>
                    <a:pt x="734" y="1424"/>
                    <a:pt x="733" y="1414"/>
                  </a:cubicBezTo>
                  <a:cubicBezTo>
                    <a:pt x="724" y="1414"/>
                    <a:pt x="712" y="1411"/>
                    <a:pt x="702" y="1414"/>
                  </a:cubicBezTo>
                  <a:cubicBezTo>
                    <a:pt x="713" y="1424"/>
                    <a:pt x="723" y="1436"/>
                    <a:pt x="735" y="1445"/>
                  </a:cubicBezTo>
                  <a:close/>
                  <a:moveTo>
                    <a:pt x="574" y="1423"/>
                  </a:moveTo>
                  <a:cubicBezTo>
                    <a:pt x="566" y="1420"/>
                    <a:pt x="558" y="1416"/>
                    <a:pt x="549" y="1414"/>
                  </a:cubicBezTo>
                  <a:cubicBezTo>
                    <a:pt x="545" y="1420"/>
                    <a:pt x="540" y="1423"/>
                    <a:pt x="539" y="1433"/>
                  </a:cubicBezTo>
                  <a:cubicBezTo>
                    <a:pt x="554" y="1436"/>
                    <a:pt x="571" y="1443"/>
                    <a:pt x="584" y="1444"/>
                  </a:cubicBezTo>
                  <a:cubicBezTo>
                    <a:pt x="580" y="1438"/>
                    <a:pt x="578" y="1430"/>
                    <a:pt x="574" y="1423"/>
                  </a:cubicBezTo>
                  <a:close/>
                  <a:moveTo>
                    <a:pt x="761" y="1463"/>
                  </a:moveTo>
                  <a:cubicBezTo>
                    <a:pt x="763" y="1448"/>
                    <a:pt x="764" y="1430"/>
                    <a:pt x="766" y="1414"/>
                  </a:cubicBezTo>
                  <a:cubicBezTo>
                    <a:pt x="757" y="1414"/>
                    <a:pt x="745" y="1412"/>
                    <a:pt x="737" y="1415"/>
                  </a:cubicBezTo>
                  <a:cubicBezTo>
                    <a:pt x="745" y="1431"/>
                    <a:pt x="752" y="1449"/>
                    <a:pt x="761" y="1463"/>
                  </a:cubicBezTo>
                  <a:close/>
                  <a:moveTo>
                    <a:pt x="765" y="1464"/>
                  </a:moveTo>
                  <a:cubicBezTo>
                    <a:pt x="776" y="1448"/>
                    <a:pt x="788" y="1432"/>
                    <a:pt x="798" y="1414"/>
                  </a:cubicBezTo>
                  <a:cubicBezTo>
                    <a:pt x="788" y="1414"/>
                    <a:pt x="778" y="1414"/>
                    <a:pt x="768" y="1414"/>
                  </a:cubicBezTo>
                  <a:cubicBezTo>
                    <a:pt x="768" y="1431"/>
                    <a:pt x="764" y="1449"/>
                    <a:pt x="765" y="1464"/>
                  </a:cubicBezTo>
                  <a:close/>
                  <a:moveTo>
                    <a:pt x="366" y="1415"/>
                  </a:moveTo>
                  <a:cubicBezTo>
                    <a:pt x="366" y="1416"/>
                    <a:pt x="367" y="1416"/>
                    <a:pt x="367" y="1416"/>
                  </a:cubicBezTo>
                  <a:moveTo>
                    <a:pt x="367" y="1416"/>
                  </a:moveTo>
                  <a:cubicBezTo>
                    <a:pt x="382" y="1430"/>
                    <a:pt x="403" y="1442"/>
                    <a:pt x="422" y="1448"/>
                  </a:cubicBezTo>
                  <a:cubicBezTo>
                    <a:pt x="403" y="1438"/>
                    <a:pt x="388" y="1425"/>
                    <a:pt x="367" y="1416"/>
                  </a:cubicBezTo>
                  <a:moveTo>
                    <a:pt x="367" y="1416"/>
                  </a:moveTo>
                  <a:cubicBezTo>
                    <a:pt x="367" y="1416"/>
                    <a:pt x="366" y="1416"/>
                    <a:pt x="366" y="1415"/>
                  </a:cubicBezTo>
                  <a:moveTo>
                    <a:pt x="366" y="1415"/>
                  </a:moveTo>
                  <a:cubicBezTo>
                    <a:pt x="365" y="1414"/>
                    <a:pt x="364" y="1416"/>
                    <a:pt x="366" y="1415"/>
                  </a:cubicBezTo>
                  <a:moveTo>
                    <a:pt x="1132" y="1415"/>
                  </a:moveTo>
                  <a:cubicBezTo>
                    <a:pt x="1094" y="1431"/>
                    <a:pt x="1057" y="1446"/>
                    <a:pt x="1014" y="1456"/>
                  </a:cubicBezTo>
                  <a:cubicBezTo>
                    <a:pt x="1007" y="1463"/>
                    <a:pt x="999" y="1470"/>
                    <a:pt x="991" y="1477"/>
                  </a:cubicBezTo>
                  <a:cubicBezTo>
                    <a:pt x="1048" y="1467"/>
                    <a:pt x="1099" y="1450"/>
                    <a:pt x="1132" y="1415"/>
                  </a:cubicBezTo>
                  <a:moveTo>
                    <a:pt x="1132" y="1415"/>
                  </a:moveTo>
                  <a:cubicBezTo>
                    <a:pt x="1133" y="1415"/>
                    <a:pt x="1132" y="1414"/>
                    <a:pt x="1132" y="1415"/>
                  </a:cubicBezTo>
                  <a:moveTo>
                    <a:pt x="979" y="1419"/>
                  </a:moveTo>
                  <a:cubicBezTo>
                    <a:pt x="953" y="1430"/>
                    <a:pt x="925" y="1440"/>
                    <a:pt x="894" y="1447"/>
                  </a:cubicBezTo>
                  <a:cubicBezTo>
                    <a:pt x="893" y="1451"/>
                    <a:pt x="891" y="1455"/>
                    <a:pt x="890" y="1460"/>
                  </a:cubicBezTo>
                  <a:cubicBezTo>
                    <a:pt x="924" y="1455"/>
                    <a:pt x="955" y="1447"/>
                    <a:pt x="987" y="1439"/>
                  </a:cubicBezTo>
                  <a:cubicBezTo>
                    <a:pt x="986" y="1431"/>
                    <a:pt x="983" y="1424"/>
                    <a:pt x="979" y="1419"/>
                  </a:cubicBezTo>
                  <a:close/>
                  <a:moveTo>
                    <a:pt x="755" y="1463"/>
                  </a:moveTo>
                  <a:cubicBezTo>
                    <a:pt x="756" y="1464"/>
                    <a:pt x="756" y="1462"/>
                    <a:pt x="755" y="1463"/>
                  </a:cubicBezTo>
                  <a:moveTo>
                    <a:pt x="755" y="1463"/>
                  </a:moveTo>
                  <a:cubicBezTo>
                    <a:pt x="749" y="1449"/>
                    <a:pt x="743" y="1437"/>
                    <a:pt x="737" y="1424"/>
                  </a:cubicBezTo>
                  <a:cubicBezTo>
                    <a:pt x="736" y="1433"/>
                    <a:pt x="739" y="1439"/>
                    <a:pt x="738" y="1448"/>
                  </a:cubicBezTo>
                  <a:cubicBezTo>
                    <a:pt x="743" y="1453"/>
                    <a:pt x="749" y="1458"/>
                    <a:pt x="755" y="1463"/>
                  </a:cubicBezTo>
                  <a:moveTo>
                    <a:pt x="587" y="1446"/>
                  </a:moveTo>
                  <a:cubicBezTo>
                    <a:pt x="632" y="1456"/>
                    <a:pt x="682" y="1466"/>
                    <a:pt x="733" y="1466"/>
                  </a:cubicBezTo>
                  <a:cubicBezTo>
                    <a:pt x="676" y="1459"/>
                    <a:pt x="625" y="1440"/>
                    <a:pt x="578" y="1426"/>
                  </a:cubicBezTo>
                  <a:cubicBezTo>
                    <a:pt x="582" y="1432"/>
                    <a:pt x="584" y="1439"/>
                    <a:pt x="587" y="1446"/>
                  </a:cubicBezTo>
                  <a:close/>
                  <a:moveTo>
                    <a:pt x="1034" y="1427"/>
                  </a:moveTo>
                  <a:cubicBezTo>
                    <a:pt x="1019" y="1432"/>
                    <a:pt x="1004" y="1437"/>
                    <a:pt x="989" y="1441"/>
                  </a:cubicBezTo>
                  <a:cubicBezTo>
                    <a:pt x="989" y="1450"/>
                    <a:pt x="986" y="1454"/>
                    <a:pt x="984" y="1460"/>
                  </a:cubicBezTo>
                  <a:moveTo>
                    <a:pt x="984" y="1460"/>
                  </a:moveTo>
                  <a:cubicBezTo>
                    <a:pt x="982" y="1460"/>
                    <a:pt x="984" y="1461"/>
                    <a:pt x="984" y="1460"/>
                  </a:cubicBezTo>
                  <a:moveTo>
                    <a:pt x="984" y="1460"/>
                  </a:moveTo>
                  <a:cubicBezTo>
                    <a:pt x="994" y="1459"/>
                    <a:pt x="1001" y="1456"/>
                    <a:pt x="1011" y="1455"/>
                  </a:cubicBezTo>
                  <a:cubicBezTo>
                    <a:pt x="1019" y="1446"/>
                    <a:pt x="1027" y="1437"/>
                    <a:pt x="1034" y="1427"/>
                  </a:cubicBezTo>
                  <a:moveTo>
                    <a:pt x="1034" y="1427"/>
                  </a:moveTo>
                  <a:cubicBezTo>
                    <a:pt x="1035" y="1426"/>
                    <a:pt x="1034" y="1426"/>
                    <a:pt x="1034" y="1427"/>
                  </a:cubicBezTo>
                  <a:moveTo>
                    <a:pt x="1141" y="1428"/>
                  </a:moveTo>
                  <a:cubicBezTo>
                    <a:pt x="1141" y="1428"/>
                    <a:pt x="1142" y="1429"/>
                    <a:pt x="1141" y="1428"/>
                  </a:cubicBezTo>
                  <a:close/>
                  <a:moveTo>
                    <a:pt x="1139" y="1429"/>
                  </a:moveTo>
                  <a:cubicBezTo>
                    <a:pt x="1138" y="1429"/>
                    <a:pt x="1138" y="1429"/>
                    <a:pt x="1137" y="1430"/>
                  </a:cubicBezTo>
                  <a:moveTo>
                    <a:pt x="1137" y="1430"/>
                  </a:moveTo>
                  <a:cubicBezTo>
                    <a:pt x="1136" y="1430"/>
                    <a:pt x="1136" y="1430"/>
                    <a:pt x="1135" y="1431"/>
                  </a:cubicBezTo>
                  <a:moveTo>
                    <a:pt x="1135" y="1431"/>
                  </a:moveTo>
                  <a:cubicBezTo>
                    <a:pt x="1116" y="1441"/>
                    <a:pt x="1092" y="1448"/>
                    <a:pt x="1074" y="1461"/>
                  </a:cubicBezTo>
                  <a:cubicBezTo>
                    <a:pt x="1096" y="1452"/>
                    <a:pt x="1118" y="1443"/>
                    <a:pt x="1135" y="1431"/>
                  </a:cubicBezTo>
                  <a:moveTo>
                    <a:pt x="1135" y="1431"/>
                  </a:moveTo>
                  <a:cubicBezTo>
                    <a:pt x="1137" y="1431"/>
                    <a:pt x="1137" y="1431"/>
                    <a:pt x="1137" y="1430"/>
                  </a:cubicBezTo>
                  <a:moveTo>
                    <a:pt x="1137" y="1430"/>
                  </a:moveTo>
                  <a:cubicBezTo>
                    <a:pt x="1138" y="1430"/>
                    <a:pt x="1139" y="1430"/>
                    <a:pt x="1139" y="1429"/>
                  </a:cubicBezTo>
                  <a:moveTo>
                    <a:pt x="1139" y="1429"/>
                  </a:moveTo>
                  <a:cubicBezTo>
                    <a:pt x="1141" y="1428"/>
                    <a:pt x="1139" y="1428"/>
                    <a:pt x="1139" y="1429"/>
                  </a:cubicBezTo>
                  <a:moveTo>
                    <a:pt x="789" y="1465"/>
                  </a:moveTo>
                  <a:cubicBezTo>
                    <a:pt x="825" y="1461"/>
                    <a:pt x="858" y="1454"/>
                    <a:pt x="891" y="1446"/>
                  </a:cubicBezTo>
                  <a:cubicBezTo>
                    <a:pt x="892" y="1440"/>
                    <a:pt x="897" y="1434"/>
                    <a:pt x="895" y="1429"/>
                  </a:cubicBezTo>
                  <a:cubicBezTo>
                    <a:pt x="863" y="1444"/>
                    <a:pt x="826" y="1455"/>
                    <a:pt x="789" y="1465"/>
                  </a:cubicBezTo>
                  <a:close/>
                  <a:moveTo>
                    <a:pt x="404" y="1435"/>
                  </a:moveTo>
                  <a:cubicBezTo>
                    <a:pt x="404" y="1434"/>
                    <a:pt x="405" y="1435"/>
                    <a:pt x="404" y="1435"/>
                  </a:cubicBezTo>
                  <a:close/>
                  <a:moveTo>
                    <a:pt x="407" y="1436"/>
                  </a:moveTo>
                  <a:cubicBezTo>
                    <a:pt x="407" y="1437"/>
                    <a:pt x="408" y="1436"/>
                    <a:pt x="409" y="1437"/>
                  </a:cubicBezTo>
                  <a:moveTo>
                    <a:pt x="409" y="1437"/>
                  </a:moveTo>
                  <a:cubicBezTo>
                    <a:pt x="409" y="1437"/>
                    <a:pt x="409" y="1437"/>
                    <a:pt x="409" y="1438"/>
                  </a:cubicBezTo>
                  <a:cubicBezTo>
                    <a:pt x="439" y="1456"/>
                    <a:pt x="472" y="1472"/>
                    <a:pt x="513" y="1480"/>
                  </a:cubicBezTo>
                  <a:moveTo>
                    <a:pt x="513" y="1480"/>
                  </a:moveTo>
                  <a:cubicBezTo>
                    <a:pt x="514" y="1483"/>
                    <a:pt x="517" y="1479"/>
                    <a:pt x="513" y="1480"/>
                  </a:cubicBezTo>
                  <a:moveTo>
                    <a:pt x="513" y="1480"/>
                  </a:moveTo>
                  <a:cubicBezTo>
                    <a:pt x="487" y="1457"/>
                    <a:pt x="441" y="1454"/>
                    <a:pt x="409" y="1437"/>
                  </a:cubicBezTo>
                  <a:moveTo>
                    <a:pt x="409" y="1437"/>
                  </a:moveTo>
                  <a:cubicBezTo>
                    <a:pt x="409" y="1436"/>
                    <a:pt x="408" y="1436"/>
                    <a:pt x="407" y="1436"/>
                  </a:cubicBezTo>
                  <a:moveTo>
                    <a:pt x="407" y="1436"/>
                  </a:moveTo>
                  <a:cubicBezTo>
                    <a:pt x="406" y="1434"/>
                    <a:pt x="406" y="1436"/>
                    <a:pt x="407" y="1436"/>
                  </a:cubicBezTo>
                  <a:moveTo>
                    <a:pt x="541" y="1455"/>
                  </a:moveTo>
                  <a:cubicBezTo>
                    <a:pt x="559" y="1457"/>
                    <a:pt x="575" y="1462"/>
                    <a:pt x="594" y="1463"/>
                  </a:cubicBezTo>
                  <a:cubicBezTo>
                    <a:pt x="592" y="1458"/>
                    <a:pt x="588" y="1454"/>
                    <a:pt x="586" y="1448"/>
                  </a:cubicBezTo>
                  <a:cubicBezTo>
                    <a:pt x="570" y="1444"/>
                    <a:pt x="554" y="1440"/>
                    <a:pt x="538" y="1435"/>
                  </a:cubicBezTo>
                  <a:cubicBezTo>
                    <a:pt x="536" y="1441"/>
                    <a:pt x="539" y="1450"/>
                    <a:pt x="541" y="1455"/>
                  </a:cubicBezTo>
                  <a:close/>
                  <a:moveTo>
                    <a:pt x="466" y="1437"/>
                  </a:moveTo>
                  <a:cubicBezTo>
                    <a:pt x="466" y="1437"/>
                    <a:pt x="466" y="1437"/>
                    <a:pt x="466" y="1438"/>
                  </a:cubicBezTo>
                  <a:cubicBezTo>
                    <a:pt x="476" y="1446"/>
                    <a:pt x="485" y="1455"/>
                    <a:pt x="495" y="1463"/>
                  </a:cubicBezTo>
                  <a:cubicBezTo>
                    <a:pt x="514" y="1467"/>
                    <a:pt x="531" y="1473"/>
                    <a:pt x="552" y="1474"/>
                  </a:cubicBezTo>
                  <a:moveTo>
                    <a:pt x="552" y="1474"/>
                  </a:moveTo>
                  <a:cubicBezTo>
                    <a:pt x="552" y="1475"/>
                    <a:pt x="553" y="1474"/>
                    <a:pt x="552" y="1474"/>
                  </a:cubicBezTo>
                  <a:moveTo>
                    <a:pt x="552" y="1474"/>
                  </a:moveTo>
                  <a:cubicBezTo>
                    <a:pt x="547" y="1468"/>
                    <a:pt x="542" y="1463"/>
                    <a:pt x="538" y="1456"/>
                  </a:cubicBezTo>
                  <a:cubicBezTo>
                    <a:pt x="512" y="1451"/>
                    <a:pt x="490" y="1443"/>
                    <a:pt x="466" y="1437"/>
                  </a:cubicBezTo>
                  <a:moveTo>
                    <a:pt x="466" y="1437"/>
                  </a:moveTo>
                  <a:cubicBezTo>
                    <a:pt x="466" y="1435"/>
                    <a:pt x="465" y="1437"/>
                    <a:pt x="466" y="1437"/>
                  </a:cubicBezTo>
                  <a:moveTo>
                    <a:pt x="888" y="1463"/>
                  </a:moveTo>
                  <a:cubicBezTo>
                    <a:pt x="888" y="1467"/>
                    <a:pt x="885" y="1469"/>
                    <a:pt x="884" y="1472"/>
                  </a:cubicBezTo>
                  <a:cubicBezTo>
                    <a:pt x="919" y="1472"/>
                    <a:pt x="949" y="1466"/>
                    <a:pt x="980" y="1462"/>
                  </a:cubicBezTo>
                  <a:cubicBezTo>
                    <a:pt x="982" y="1456"/>
                    <a:pt x="988" y="1448"/>
                    <a:pt x="986" y="1441"/>
                  </a:cubicBezTo>
                  <a:cubicBezTo>
                    <a:pt x="956" y="1451"/>
                    <a:pt x="922" y="1458"/>
                    <a:pt x="888" y="1463"/>
                  </a:cubicBezTo>
                  <a:close/>
                  <a:moveTo>
                    <a:pt x="1098" y="1445"/>
                  </a:moveTo>
                  <a:cubicBezTo>
                    <a:pt x="1098" y="1445"/>
                    <a:pt x="1099" y="1446"/>
                    <a:pt x="1098" y="1445"/>
                  </a:cubicBezTo>
                  <a:close/>
                  <a:moveTo>
                    <a:pt x="423" y="1450"/>
                  </a:moveTo>
                  <a:cubicBezTo>
                    <a:pt x="423" y="1450"/>
                    <a:pt x="424" y="1451"/>
                    <a:pt x="423" y="1450"/>
                  </a:cubicBezTo>
                  <a:close/>
                  <a:moveTo>
                    <a:pt x="600" y="1464"/>
                  </a:moveTo>
                  <a:cubicBezTo>
                    <a:pt x="639" y="1469"/>
                    <a:pt x="688" y="1474"/>
                    <a:pt x="730" y="1469"/>
                  </a:cubicBezTo>
                  <a:cubicBezTo>
                    <a:pt x="679" y="1467"/>
                    <a:pt x="633" y="1459"/>
                    <a:pt x="590" y="1449"/>
                  </a:cubicBezTo>
                  <a:cubicBezTo>
                    <a:pt x="593" y="1455"/>
                    <a:pt x="595" y="1461"/>
                    <a:pt x="600" y="1464"/>
                  </a:cubicBezTo>
                  <a:close/>
                  <a:moveTo>
                    <a:pt x="888" y="1449"/>
                  </a:moveTo>
                  <a:cubicBezTo>
                    <a:pt x="859" y="1457"/>
                    <a:pt x="828" y="1462"/>
                    <a:pt x="797" y="1467"/>
                  </a:cubicBezTo>
                  <a:cubicBezTo>
                    <a:pt x="795" y="1467"/>
                    <a:pt x="793" y="1467"/>
                    <a:pt x="792" y="1467"/>
                  </a:cubicBezTo>
                  <a:cubicBezTo>
                    <a:pt x="790" y="1468"/>
                    <a:pt x="792" y="1469"/>
                    <a:pt x="794" y="1468"/>
                  </a:cubicBezTo>
                  <a:cubicBezTo>
                    <a:pt x="826" y="1467"/>
                    <a:pt x="856" y="1465"/>
                    <a:pt x="885" y="1461"/>
                  </a:cubicBezTo>
                  <a:cubicBezTo>
                    <a:pt x="887" y="1457"/>
                    <a:pt x="888" y="1453"/>
                    <a:pt x="890" y="1449"/>
                  </a:cubicBezTo>
                  <a:cubicBezTo>
                    <a:pt x="889" y="1449"/>
                    <a:pt x="888" y="1449"/>
                    <a:pt x="888" y="1449"/>
                  </a:cubicBezTo>
                  <a:close/>
                  <a:moveTo>
                    <a:pt x="425" y="1451"/>
                  </a:moveTo>
                  <a:cubicBezTo>
                    <a:pt x="425" y="1451"/>
                    <a:pt x="426" y="1452"/>
                    <a:pt x="425" y="1451"/>
                  </a:cubicBezTo>
                  <a:close/>
                  <a:moveTo>
                    <a:pt x="427" y="1452"/>
                  </a:moveTo>
                  <a:cubicBezTo>
                    <a:pt x="427" y="1452"/>
                    <a:pt x="428" y="1453"/>
                    <a:pt x="427" y="1452"/>
                  </a:cubicBezTo>
                  <a:close/>
                  <a:moveTo>
                    <a:pt x="429" y="1453"/>
                  </a:moveTo>
                  <a:cubicBezTo>
                    <a:pt x="428" y="1453"/>
                    <a:pt x="430" y="1454"/>
                    <a:pt x="429" y="1453"/>
                  </a:cubicBezTo>
                  <a:close/>
                  <a:moveTo>
                    <a:pt x="749" y="1462"/>
                  </a:moveTo>
                  <a:cubicBezTo>
                    <a:pt x="749" y="1462"/>
                    <a:pt x="750" y="1462"/>
                    <a:pt x="750" y="1463"/>
                  </a:cubicBezTo>
                  <a:moveTo>
                    <a:pt x="750" y="1463"/>
                  </a:moveTo>
                  <a:cubicBezTo>
                    <a:pt x="751" y="1464"/>
                    <a:pt x="752" y="1462"/>
                    <a:pt x="750" y="1463"/>
                  </a:cubicBezTo>
                  <a:moveTo>
                    <a:pt x="750" y="1463"/>
                  </a:moveTo>
                  <a:cubicBezTo>
                    <a:pt x="750" y="1462"/>
                    <a:pt x="749" y="1462"/>
                    <a:pt x="749" y="1462"/>
                  </a:cubicBezTo>
                  <a:moveTo>
                    <a:pt x="749" y="1462"/>
                  </a:moveTo>
                  <a:cubicBezTo>
                    <a:pt x="746" y="1458"/>
                    <a:pt x="742" y="1456"/>
                    <a:pt x="739" y="1453"/>
                  </a:cubicBezTo>
                  <a:cubicBezTo>
                    <a:pt x="738" y="1460"/>
                    <a:pt x="744" y="1460"/>
                    <a:pt x="749" y="1462"/>
                  </a:cubicBezTo>
                  <a:moveTo>
                    <a:pt x="559" y="1476"/>
                  </a:moveTo>
                  <a:cubicBezTo>
                    <a:pt x="572" y="1480"/>
                    <a:pt x="590" y="1477"/>
                    <a:pt x="605" y="1480"/>
                  </a:cubicBezTo>
                  <a:cubicBezTo>
                    <a:pt x="605" y="1476"/>
                    <a:pt x="598" y="1472"/>
                    <a:pt x="597" y="1466"/>
                  </a:cubicBezTo>
                  <a:cubicBezTo>
                    <a:pt x="577" y="1465"/>
                    <a:pt x="561" y="1460"/>
                    <a:pt x="543" y="1458"/>
                  </a:cubicBezTo>
                  <a:cubicBezTo>
                    <a:pt x="547" y="1464"/>
                    <a:pt x="551" y="1473"/>
                    <a:pt x="559" y="1476"/>
                  </a:cubicBezTo>
                  <a:close/>
                  <a:moveTo>
                    <a:pt x="981" y="1463"/>
                  </a:moveTo>
                  <a:cubicBezTo>
                    <a:pt x="976" y="1471"/>
                    <a:pt x="970" y="1476"/>
                    <a:pt x="964" y="1481"/>
                  </a:cubicBezTo>
                  <a:cubicBezTo>
                    <a:pt x="972" y="1480"/>
                    <a:pt x="978" y="1479"/>
                    <a:pt x="986" y="1478"/>
                  </a:cubicBezTo>
                  <a:cubicBezTo>
                    <a:pt x="993" y="1472"/>
                    <a:pt x="1000" y="1466"/>
                    <a:pt x="1007" y="1460"/>
                  </a:cubicBezTo>
                  <a:cubicBezTo>
                    <a:pt x="1007" y="1458"/>
                    <a:pt x="1008" y="1458"/>
                    <a:pt x="1006" y="1458"/>
                  </a:cubicBezTo>
                  <a:cubicBezTo>
                    <a:pt x="998" y="1460"/>
                    <a:pt x="989" y="1461"/>
                    <a:pt x="981" y="1463"/>
                  </a:cubicBezTo>
                  <a:close/>
                  <a:moveTo>
                    <a:pt x="1069" y="1460"/>
                  </a:moveTo>
                  <a:cubicBezTo>
                    <a:pt x="1069" y="1459"/>
                    <a:pt x="1070" y="1460"/>
                    <a:pt x="1069" y="1460"/>
                  </a:cubicBezTo>
                  <a:close/>
                  <a:moveTo>
                    <a:pt x="1066" y="1461"/>
                  </a:moveTo>
                  <a:cubicBezTo>
                    <a:pt x="1041" y="1468"/>
                    <a:pt x="1016" y="1476"/>
                    <a:pt x="987" y="1480"/>
                  </a:cubicBezTo>
                  <a:cubicBezTo>
                    <a:pt x="984" y="1484"/>
                    <a:pt x="979" y="1485"/>
                    <a:pt x="976" y="1488"/>
                  </a:cubicBezTo>
                  <a:cubicBezTo>
                    <a:pt x="1008" y="1481"/>
                    <a:pt x="1042" y="1475"/>
                    <a:pt x="1066" y="1461"/>
                  </a:cubicBezTo>
                  <a:moveTo>
                    <a:pt x="1066" y="1461"/>
                  </a:moveTo>
                  <a:cubicBezTo>
                    <a:pt x="1070" y="1462"/>
                    <a:pt x="1067" y="1458"/>
                    <a:pt x="1066" y="1461"/>
                  </a:cubicBezTo>
                  <a:moveTo>
                    <a:pt x="742" y="1463"/>
                  </a:moveTo>
                  <a:cubicBezTo>
                    <a:pt x="742" y="1465"/>
                    <a:pt x="746" y="1462"/>
                    <a:pt x="742" y="1463"/>
                  </a:cubicBezTo>
                  <a:moveTo>
                    <a:pt x="742" y="1463"/>
                  </a:moveTo>
                  <a:cubicBezTo>
                    <a:pt x="741" y="1462"/>
                    <a:pt x="740" y="1461"/>
                    <a:pt x="739" y="1461"/>
                  </a:cubicBezTo>
                  <a:cubicBezTo>
                    <a:pt x="739" y="1463"/>
                    <a:pt x="740" y="1462"/>
                    <a:pt x="742" y="1463"/>
                  </a:cubicBezTo>
                  <a:moveTo>
                    <a:pt x="1072" y="1462"/>
                  </a:moveTo>
                  <a:cubicBezTo>
                    <a:pt x="1072" y="1461"/>
                    <a:pt x="1073" y="1462"/>
                    <a:pt x="1072" y="1462"/>
                  </a:cubicBezTo>
                  <a:close/>
                  <a:moveTo>
                    <a:pt x="774" y="1463"/>
                  </a:moveTo>
                  <a:cubicBezTo>
                    <a:pt x="774" y="1463"/>
                    <a:pt x="775" y="1464"/>
                    <a:pt x="774" y="1463"/>
                  </a:cubicBezTo>
                  <a:close/>
                  <a:moveTo>
                    <a:pt x="746" y="1464"/>
                  </a:moveTo>
                  <a:cubicBezTo>
                    <a:pt x="745" y="1464"/>
                    <a:pt x="746" y="1465"/>
                    <a:pt x="746" y="1464"/>
                  </a:cubicBezTo>
                  <a:close/>
                  <a:moveTo>
                    <a:pt x="780" y="1464"/>
                  </a:moveTo>
                  <a:cubicBezTo>
                    <a:pt x="780" y="1464"/>
                    <a:pt x="781" y="1465"/>
                    <a:pt x="780" y="1464"/>
                  </a:cubicBezTo>
                  <a:close/>
                  <a:moveTo>
                    <a:pt x="796" y="1472"/>
                  </a:moveTo>
                  <a:cubicBezTo>
                    <a:pt x="823" y="1473"/>
                    <a:pt x="851" y="1473"/>
                    <a:pt x="879" y="1473"/>
                  </a:cubicBezTo>
                  <a:cubicBezTo>
                    <a:pt x="879" y="1470"/>
                    <a:pt x="886" y="1464"/>
                    <a:pt x="882" y="1463"/>
                  </a:cubicBezTo>
                  <a:cubicBezTo>
                    <a:pt x="855" y="1469"/>
                    <a:pt x="823" y="1468"/>
                    <a:pt x="796" y="1472"/>
                  </a:cubicBezTo>
                  <a:close/>
                  <a:moveTo>
                    <a:pt x="882" y="1475"/>
                  </a:moveTo>
                  <a:cubicBezTo>
                    <a:pt x="882" y="1479"/>
                    <a:pt x="879" y="1481"/>
                    <a:pt x="878" y="1485"/>
                  </a:cubicBezTo>
                  <a:cubicBezTo>
                    <a:pt x="901" y="1482"/>
                    <a:pt x="937" y="1489"/>
                    <a:pt x="958" y="1482"/>
                  </a:cubicBezTo>
                  <a:cubicBezTo>
                    <a:pt x="961" y="1480"/>
                    <a:pt x="965" y="1476"/>
                    <a:pt x="968" y="1473"/>
                  </a:cubicBezTo>
                  <a:cubicBezTo>
                    <a:pt x="971" y="1470"/>
                    <a:pt x="977" y="1467"/>
                    <a:pt x="975" y="1464"/>
                  </a:cubicBezTo>
                  <a:cubicBezTo>
                    <a:pt x="946" y="1470"/>
                    <a:pt x="916" y="1474"/>
                    <a:pt x="882" y="1475"/>
                  </a:cubicBezTo>
                  <a:close/>
                  <a:moveTo>
                    <a:pt x="784" y="1466"/>
                  </a:moveTo>
                  <a:cubicBezTo>
                    <a:pt x="784" y="1466"/>
                    <a:pt x="785" y="1467"/>
                    <a:pt x="784" y="1466"/>
                  </a:cubicBezTo>
                  <a:close/>
                  <a:moveTo>
                    <a:pt x="503" y="1468"/>
                  </a:moveTo>
                  <a:cubicBezTo>
                    <a:pt x="520" y="1486"/>
                    <a:pt x="554" y="1491"/>
                    <a:pt x="582" y="1493"/>
                  </a:cubicBezTo>
                  <a:cubicBezTo>
                    <a:pt x="572" y="1490"/>
                    <a:pt x="565" y="1483"/>
                    <a:pt x="556" y="1478"/>
                  </a:cubicBezTo>
                  <a:cubicBezTo>
                    <a:pt x="537" y="1475"/>
                    <a:pt x="521" y="1471"/>
                    <a:pt x="503" y="1468"/>
                  </a:cubicBezTo>
                  <a:moveTo>
                    <a:pt x="503" y="1468"/>
                  </a:moveTo>
                  <a:cubicBezTo>
                    <a:pt x="502" y="1467"/>
                    <a:pt x="502" y="1468"/>
                    <a:pt x="503" y="1468"/>
                  </a:cubicBezTo>
                  <a:moveTo>
                    <a:pt x="611" y="1480"/>
                  </a:moveTo>
                  <a:cubicBezTo>
                    <a:pt x="653" y="1483"/>
                    <a:pt x="697" y="1480"/>
                    <a:pt x="732" y="1473"/>
                  </a:cubicBezTo>
                  <a:cubicBezTo>
                    <a:pt x="687" y="1475"/>
                    <a:pt x="642" y="1473"/>
                    <a:pt x="601" y="1467"/>
                  </a:cubicBezTo>
                  <a:cubicBezTo>
                    <a:pt x="604" y="1472"/>
                    <a:pt x="605" y="1478"/>
                    <a:pt x="611" y="1480"/>
                  </a:cubicBezTo>
                  <a:close/>
                  <a:moveTo>
                    <a:pt x="738" y="1472"/>
                  </a:moveTo>
                  <a:cubicBezTo>
                    <a:pt x="737" y="1472"/>
                    <a:pt x="736" y="1472"/>
                    <a:pt x="736" y="1473"/>
                  </a:cubicBezTo>
                  <a:cubicBezTo>
                    <a:pt x="737" y="1473"/>
                    <a:pt x="738" y="1473"/>
                    <a:pt x="738" y="1472"/>
                  </a:cubicBezTo>
                  <a:close/>
                  <a:moveTo>
                    <a:pt x="789" y="1473"/>
                  </a:moveTo>
                  <a:cubicBezTo>
                    <a:pt x="788" y="1473"/>
                    <a:pt x="786" y="1473"/>
                    <a:pt x="786" y="1474"/>
                  </a:cubicBezTo>
                  <a:cubicBezTo>
                    <a:pt x="787" y="1474"/>
                    <a:pt x="789" y="1474"/>
                    <a:pt x="789" y="1473"/>
                  </a:cubicBezTo>
                  <a:close/>
                  <a:moveTo>
                    <a:pt x="742" y="1475"/>
                  </a:moveTo>
                  <a:cubicBezTo>
                    <a:pt x="741" y="1475"/>
                    <a:pt x="742" y="1476"/>
                    <a:pt x="742" y="1475"/>
                  </a:cubicBezTo>
                  <a:close/>
                  <a:moveTo>
                    <a:pt x="745" y="1509"/>
                  </a:moveTo>
                  <a:cubicBezTo>
                    <a:pt x="748" y="1509"/>
                    <a:pt x="752" y="1509"/>
                    <a:pt x="755" y="1509"/>
                  </a:cubicBezTo>
                  <a:cubicBezTo>
                    <a:pt x="757" y="1498"/>
                    <a:pt x="761" y="1484"/>
                    <a:pt x="759" y="1474"/>
                  </a:cubicBezTo>
                  <a:cubicBezTo>
                    <a:pt x="754" y="1485"/>
                    <a:pt x="737" y="1490"/>
                    <a:pt x="745" y="1509"/>
                  </a:cubicBezTo>
                  <a:close/>
                  <a:moveTo>
                    <a:pt x="877" y="1476"/>
                  </a:moveTo>
                  <a:cubicBezTo>
                    <a:pt x="879" y="1475"/>
                    <a:pt x="877" y="1475"/>
                    <a:pt x="877" y="1476"/>
                  </a:cubicBezTo>
                  <a:moveTo>
                    <a:pt x="877" y="1476"/>
                  </a:moveTo>
                  <a:cubicBezTo>
                    <a:pt x="848" y="1477"/>
                    <a:pt x="817" y="1475"/>
                    <a:pt x="791" y="1475"/>
                  </a:cubicBezTo>
                  <a:cubicBezTo>
                    <a:pt x="817" y="1479"/>
                    <a:pt x="844" y="1483"/>
                    <a:pt x="873" y="1485"/>
                  </a:cubicBezTo>
                  <a:cubicBezTo>
                    <a:pt x="875" y="1482"/>
                    <a:pt x="877" y="1480"/>
                    <a:pt x="877" y="1476"/>
                  </a:cubicBezTo>
                  <a:moveTo>
                    <a:pt x="655" y="1493"/>
                  </a:moveTo>
                  <a:cubicBezTo>
                    <a:pt x="685" y="1490"/>
                    <a:pt x="715" y="1482"/>
                    <a:pt x="737" y="1477"/>
                  </a:cubicBezTo>
                  <a:cubicBezTo>
                    <a:pt x="737" y="1476"/>
                    <a:pt x="739" y="1475"/>
                    <a:pt x="736" y="1475"/>
                  </a:cubicBezTo>
                  <a:cubicBezTo>
                    <a:pt x="700" y="1482"/>
                    <a:pt x="655" y="1485"/>
                    <a:pt x="612" y="1483"/>
                  </a:cubicBezTo>
                  <a:cubicBezTo>
                    <a:pt x="615" y="1498"/>
                    <a:pt x="635" y="1496"/>
                    <a:pt x="655" y="1493"/>
                  </a:cubicBezTo>
                  <a:close/>
                  <a:moveTo>
                    <a:pt x="749" y="1476"/>
                  </a:moveTo>
                  <a:cubicBezTo>
                    <a:pt x="748" y="1476"/>
                    <a:pt x="749" y="1477"/>
                    <a:pt x="749" y="1476"/>
                  </a:cubicBezTo>
                  <a:close/>
                  <a:moveTo>
                    <a:pt x="754" y="1476"/>
                  </a:moveTo>
                  <a:cubicBezTo>
                    <a:pt x="749" y="1477"/>
                    <a:pt x="746" y="1481"/>
                    <a:pt x="741" y="1483"/>
                  </a:cubicBezTo>
                  <a:cubicBezTo>
                    <a:pt x="742" y="1484"/>
                    <a:pt x="741" y="1488"/>
                    <a:pt x="743" y="1489"/>
                  </a:cubicBezTo>
                  <a:cubicBezTo>
                    <a:pt x="746" y="1485"/>
                    <a:pt x="752" y="1481"/>
                    <a:pt x="754" y="1476"/>
                  </a:cubicBezTo>
                  <a:moveTo>
                    <a:pt x="754" y="1476"/>
                  </a:moveTo>
                  <a:cubicBezTo>
                    <a:pt x="756" y="1475"/>
                    <a:pt x="754" y="1475"/>
                    <a:pt x="754" y="1476"/>
                  </a:cubicBezTo>
                  <a:moveTo>
                    <a:pt x="773" y="1476"/>
                  </a:moveTo>
                  <a:cubicBezTo>
                    <a:pt x="772" y="1476"/>
                    <a:pt x="773" y="1477"/>
                    <a:pt x="773" y="1476"/>
                  </a:cubicBezTo>
                  <a:close/>
                  <a:moveTo>
                    <a:pt x="782" y="1475"/>
                  </a:moveTo>
                  <a:cubicBezTo>
                    <a:pt x="781" y="1475"/>
                    <a:pt x="780" y="1475"/>
                    <a:pt x="780" y="1476"/>
                  </a:cubicBezTo>
                  <a:cubicBezTo>
                    <a:pt x="781" y="1476"/>
                    <a:pt x="782" y="1476"/>
                    <a:pt x="782" y="1475"/>
                  </a:cubicBezTo>
                  <a:close/>
                  <a:moveTo>
                    <a:pt x="746" y="1477"/>
                  </a:moveTo>
                  <a:cubicBezTo>
                    <a:pt x="743" y="1476"/>
                    <a:pt x="739" y="1478"/>
                    <a:pt x="742" y="1480"/>
                  </a:cubicBezTo>
                  <a:cubicBezTo>
                    <a:pt x="742" y="1478"/>
                    <a:pt x="745" y="1479"/>
                    <a:pt x="746" y="1477"/>
                  </a:cubicBezTo>
                  <a:moveTo>
                    <a:pt x="746" y="1477"/>
                  </a:moveTo>
                  <a:cubicBezTo>
                    <a:pt x="750" y="1478"/>
                    <a:pt x="746" y="1474"/>
                    <a:pt x="746" y="1477"/>
                  </a:cubicBezTo>
                  <a:moveTo>
                    <a:pt x="758" y="1509"/>
                  </a:moveTo>
                  <a:cubicBezTo>
                    <a:pt x="768" y="1509"/>
                    <a:pt x="777" y="1509"/>
                    <a:pt x="787" y="1509"/>
                  </a:cubicBezTo>
                  <a:cubicBezTo>
                    <a:pt x="781" y="1500"/>
                    <a:pt x="770" y="1487"/>
                    <a:pt x="763" y="1476"/>
                  </a:cubicBezTo>
                  <a:cubicBezTo>
                    <a:pt x="761" y="1486"/>
                    <a:pt x="760" y="1498"/>
                    <a:pt x="758" y="1509"/>
                  </a:cubicBezTo>
                  <a:close/>
                  <a:moveTo>
                    <a:pt x="796" y="1509"/>
                  </a:moveTo>
                  <a:cubicBezTo>
                    <a:pt x="804" y="1511"/>
                    <a:pt x="813" y="1505"/>
                    <a:pt x="826" y="1508"/>
                  </a:cubicBezTo>
                  <a:cubicBezTo>
                    <a:pt x="807" y="1497"/>
                    <a:pt x="786" y="1489"/>
                    <a:pt x="769" y="1476"/>
                  </a:cubicBezTo>
                  <a:cubicBezTo>
                    <a:pt x="777" y="1485"/>
                    <a:pt x="782" y="1505"/>
                    <a:pt x="796" y="1509"/>
                  </a:cubicBezTo>
                  <a:close/>
                  <a:moveTo>
                    <a:pt x="837" y="1507"/>
                  </a:moveTo>
                  <a:cubicBezTo>
                    <a:pt x="844" y="1507"/>
                    <a:pt x="860" y="1507"/>
                    <a:pt x="864" y="1499"/>
                  </a:cubicBezTo>
                  <a:cubicBezTo>
                    <a:pt x="831" y="1496"/>
                    <a:pt x="800" y="1484"/>
                    <a:pt x="774" y="1477"/>
                  </a:cubicBezTo>
                  <a:cubicBezTo>
                    <a:pt x="791" y="1485"/>
                    <a:pt x="814" y="1505"/>
                    <a:pt x="837" y="1507"/>
                  </a:cubicBezTo>
                  <a:close/>
                  <a:moveTo>
                    <a:pt x="865" y="1497"/>
                  </a:moveTo>
                  <a:cubicBezTo>
                    <a:pt x="867" y="1494"/>
                    <a:pt x="870" y="1491"/>
                    <a:pt x="871" y="1487"/>
                  </a:cubicBezTo>
                  <a:cubicBezTo>
                    <a:pt x="839" y="1487"/>
                    <a:pt x="810" y="1479"/>
                    <a:pt x="783" y="1477"/>
                  </a:cubicBezTo>
                  <a:cubicBezTo>
                    <a:pt x="809" y="1485"/>
                    <a:pt x="835" y="1493"/>
                    <a:pt x="865" y="1497"/>
                  </a:cubicBezTo>
                  <a:close/>
                  <a:moveTo>
                    <a:pt x="617" y="1495"/>
                  </a:moveTo>
                  <a:cubicBezTo>
                    <a:pt x="616" y="1492"/>
                    <a:pt x="610" y="1486"/>
                    <a:pt x="606" y="1483"/>
                  </a:cubicBezTo>
                  <a:cubicBezTo>
                    <a:pt x="592" y="1483"/>
                    <a:pt x="576" y="1479"/>
                    <a:pt x="563" y="1480"/>
                  </a:cubicBezTo>
                  <a:cubicBezTo>
                    <a:pt x="577" y="1489"/>
                    <a:pt x="591" y="1498"/>
                    <a:pt x="617" y="1495"/>
                  </a:cubicBezTo>
                  <a:close/>
                  <a:moveTo>
                    <a:pt x="626" y="1499"/>
                  </a:moveTo>
                  <a:cubicBezTo>
                    <a:pt x="667" y="1513"/>
                    <a:pt x="710" y="1498"/>
                    <a:pt x="738" y="1480"/>
                  </a:cubicBezTo>
                  <a:cubicBezTo>
                    <a:pt x="706" y="1488"/>
                    <a:pt x="665" y="1495"/>
                    <a:pt x="626" y="1499"/>
                  </a:cubicBezTo>
                  <a:close/>
                  <a:moveTo>
                    <a:pt x="1025" y="1480"/>
                  </a:moveTo>
                  <a:cubicBezTo>
                    <a:pt x="1025" y="1479"/>
                    <a:pt x="1026" y="1480"/>
                    <a:pt x="1025" y="1480"/>
                  </a:cubicBezTo>
                  <a:close/>
                  <a:moveTo>
                    <a:pt x="1022" y="1481"/>
                  </a:moveTo>
                  <a:cubicBezTo>
                    <a:pt x="1023" y="1481"/>
                    <a:pt x="1022" y="1480"/>
                    <a:pt x="1022" y="1481"/>
                  </a:cubicBezTo>
                  <a:close/>
                  <a:moveTo>
                    <a:pt x="516" y="1482"/>
                  </a:moveTo>
                  <a:cubicBezTo>
                    <a:pt x="516" y="1481"/>
                    <a:pt x="517" y="1482"/>
                    <a:pt x="516" y="1482"/>
                  </a:cubicBezTo>
                  <a:close/>
                  <a:moveTo>
                    <a:pt x="1018" y="1482"/>
                  </a:moveTo>
                  <a:cubicBezTo>
                    <a:pt x="1001" y="1486"/>
                    <a:pt x="981" y="1488"/>
                    <a:pt x="966" y="1495"/>
                  </a:cubicBezTo>
                  <a:moveTo>
                    <a:pt x="966" y="1495"/>
                  </a:moveTo>
                  <a:cubicBezTo>
                    <a:pt x="962" y="1494"/>
                    <a:pt x="965" y="1498"/>
                    <a:pt x="966" y="1495"/>
                  </a:cubicBezTo>
                  <a:moveTo>
                    <a:pt x="966" y="1495"/>
                  </a:moveTo>
                  <a:cubicBezTo>
                    <a:pt x="985" y="1493"/>
                    <a:pt x="1002" y="1488"/>
                    <a:pt x="1018" y="1482"/>
                  </a:cubicBezTo>
                  <a:moveTo>
                    <a:pt x="1018" y="1482"/>
                  </a:moveTo>
                  <a:cubicBezTo>
                    <a:pt x="1022" y="1483"/>
                    <a:pt x="1019" y="1479"/>
                    <a:pt x="1018" y="1482"/>
                  </a:cubicBezTo>
                  <a:moveTo>
                    <a:pt x="940" y="1495"/>
                  </a:moveTo>
                  <a:cubicBezTo>
                    <a:pt x="955" y="1492"/>
                    <a:pt x="972" y="1491"/>
                    <a:pt x="980" y="1482"/>
                  </a:cubicBezTo>
                  <a:cubicBezTo>
                    <a:pt x="962" y="1482"/>
                    <a:pt x="950" y="1488"/>
                    <a:pt x="940" y="1495"/>
                  </a:cubicBezTo>
                  <a:close/>
                  <a:moveTo>
                    <a:pt x="681" y="1507"/>
                  </a:moveTo>
                  <a:cubicBezTo>
                    <a:pt x="694" y="1507"/>
                    <a:pt x="707" y="1507"/>
                    <a:pt x="719" y="1509"/>
                  </a:cubicBezTo>
                  <a:cubicBezTo>
                    <a:pt x="726" y="1503"/>
                    <a:pt x="734" y="1498"/>
                    <a:pt x="740" y="1491"/>
                  </a:cubicBezTo>
                  <a:cubicBezTo>
                    <a:pt x="737" y="1491"/>
                    <a:pt x="741" y="1484"/>
                    <a:pt x="738" y="1484"/>
                  </a:cubicBezTo>
                  <a:cubicBezTo>
                    <a:pt x="722" y="1494"/>
                    <a:pt x="700" y="1499"/>
                    <a:pt x="681" y="1507"/>
                  </a:cubicBezTo>
                  <a:close/>
                  <a:moveTo>
                    <a:pt x="876" y="1487"/>
                  </a:moveTo>
                  <a:cubicBezTo>
                    <a:pt x="874" y="1491"/>
                    <a:pt x="871" y="1493"/>
                    <a:pt x="870" y="1498"/>
                  </a:cubicBezTo>
                  <a:cubicBezTo>
                    <a:pt x="900" y="1502"/>
                    <a:pt x="934" y="1501"/>
                    <a:pt x="950" y="1486"/>
                  </a:cubicBezTo>
                  <a:cubicBezTo>
                    <a:pt x="927" y="1487"/>
                    <a:pt x="902" y="1488"/>
                    <a:pt x="876" y="1487"/>
                  </a:cubicBezTo>
                  <a:close/>
                  <a:moveTo>
                    <a:pt x="542" y="1492"/>
                  </a:moveTo>
                  <a:cubicBezTo>
                    <a:pt x="542" y="1492"/>
                    <a:pt x="543" y="1493"/>
                    <a:pt x="542" y="1492"/>
                  </a:cubicBezTo>
                  <a:close/>
                  <a:moveTo>
                    <a:pt x="570" y="1495"/>
                  </a:moveTo>
                  <a:cubicBezTo>
                    <a:pt x="565" y="1495"/>
                    <a:pt x="538" y="1491"/>
                    <a:pt x="548" y="1494"/>
                  </a:cubicBezTo>
                  <a:cubicBezTo>
                    <a:pt x="571" y="1502"/>
                    <a:pt x="600" y="1512"/>
                    <a:pt x="625" y="1510"/>
                  </a:cubicBezTo>
                  <a:cubicBezTo>
                    <a:pt x="606" y="1504"/>
                    <a:pt x="592" y="1498"/>
                    <a:pt x="570" y="1495"/>
                  </a:cubicBezTo>
                  <a:close/>
                  <a:moveTo>
                    <a:pt x="958" y="1495"/>
                  </a:moveTo>
                  <a:cubicBezTo>
                    <a:pt x="949" y="1496"/>
                    <a:pt x="942" y="1497"/>
                    <a:pt x="935" y="1499"/>
                  </a:cubicBezTo>
                  <a:cubicBezTo>
                    <a:pt x="943" y="1498"/>
                    <a:pt x="953" y="1499"/>
                    <a:pt x="958" y="1495"/>
                  </a:cubicBezTo>
                  <a:moveTo>
                    <a:pt x="958" y="1495"/>
                  </a:moveTo>
                  <a:cubicBezTo>
                    <a:pt x="962" y="1496"/>
                    <a:pt x="958" y="1492"/>
                    <a:pt x="958" y="1495"/>
                  </a:cubicBezTo>
                  <a:moveTo>
                    <a:pt x="724" y="1509"/>
                  </a:moveTo>
                  <a:cubicBezTo>
                    <a:pt x="730" y="1509"/>
                    <a:pt x="736" y="1509"/>
                    <a:pt x="742" y="1509"/>
                  </a:cubicBezTo>
                  <a:cubicBezTo>
                    <a:pt x="740" y="1505"/>
                    <a:pt x="741" y="1498"/>
                    <a:pt x="739" y="1495"/>
                  </a:cubicBezTo>
                  <a:cubicBezTo>
                    <a:pt x="735" y="1501"/>
                    <a:pt x="728" y="1504"/>
                    <a:pt x="724" y="1509"/>
                  </a:cubicBezTo>
                  <a:close/>
                  <a:moveTo>
                    <a:pt x="613" y="1499"/>
                  </a:moveTo>
                  <a:cubicBezTo>
                    <a:pt x="615" y="1500"/>
                    <a:pt x="623" y="1501"/>
                    <a:pt x="624" y="1500"/>
                  </a:cubicBezTo>
                  <a:cubicBezTo>
                    <a:pt x="622" y="1496"/>
                    <a:pt x="599" y="1499"/>
                    <a:pt x="613" y="1499"/>
                  </a:cubicBezTo>
                  <a:close/>
                  <a:moveTo>
                    <a:pt x="929" y="1500"/>
                  </a:moveTo>
                  <a:cubicBezTo>
                    <a:pt x="929" y="1500"/>
                    <a:pt x="930" y="1501"/>
                    <a:pt x="929" y="1500"/>
                  </a:cubicBezTo>
                  <a:close/>
                  <a:moveTo>
                    <a:pt x="865" y="1505"/>
                  </a:moveTo>
                  <a:cubicBezTo>
                    <a:pt x="871" y="1503"/>
                    <a:pt x="880" y="1504"/>
                    <a:pt x="886" y="1502"/>
                  </a:cubicBezTo>
                  <a:cubicBezTo>
                    <a:pt x="879" y="1502"/>
                    <a:pt x="867" y="1497"/>
                    <a:pt x="865" y="1505"/>
                  </a:cubicBezTo>
                  <a:close/>
                  <a:moveTo>
                    <a:pt x="608" y="1501"/>
                  </a:moveTo>
                  <a:cubicBezTo>
                    <a:pt x="608" y="1501"/>
                    <a:pt x="607" y="1501"/>
                    <a:pt x="606" y="1502"/>
                  </a:cubicBezTo>
                  <a:cubicBezTo>
                    <a:pt x="607" y="1502"/>
                    <a:pt x="608" y="1502"/>
                    <a:pt x="608" y="1501"/>
                  </a:cubicBezTo>
                  <a:close/>
                  <a:moveTo>
                    <a:pt x="885" y="1514"/>
                  </a:moveTo>
                  <a:cubicBezTo>
                    <a:pt x="909" y="1514"/>
                    <a:pt x="929" y="1509"/>
                    <a:pt x="946" y="1501"/>
                  </a:cubicBezTo>
                  <a:cubicBezTo>
                    <a:pt x="921" y="1500"/>
                    <a:pt x="904" y="1509"/>
                    <a:pt x="885" y="1514"/>
                  </a:cubicBezTo>
                  <a:close/>
                  <a:moveTo>
                    <a:pt x="633" y="1509"/>
                  </a:moveTo>
                  <a:cubicBezTo>
                    <a:pt x="629" y="1504"/>
                    <a:pt x="618" y="1501"/>
                    <a:pt x="609" y="1503"/>
                  </a:cubicBezTo>
                  <a:cubicBezTo>
                    <a:pt x="618" y="1504"/>
                    <a:pt x="626" y="1509"/>
                    <a:pt x="633" y="1509"/>
                  </a:cubicBezTo>
                  <a:close/>
                  <a:moveTo>
                    <a:pt x="858" y="1512"/>
                  </a:moveTo>
                  <a:cubicBezTo>
                    <a:pt x="879" y="1516"/>
                    <a:pt x="896" y="1508"/>
                    <a:pt x="912" y="1503"/>
                  </a:cubicBezTo>
                  <a:cubicBezTo>
                    <a:pt x="893" y="1506"/>
                    <a:pt x="869" y="1502"/>
                    <a:pt x="858" y="1512"/>
                  </a:cubicBezTo>
                  <a:close/>
                  <a:moveTo>
                    <a:pt x="659" y="1507"/>
                  </a:moveTo>
                  <a:cubicBezTo>
                    <a:pt x="650" y="1508"/>
                    <a:pt x="641" y="1503"/>
                    <a:pt x="633" y="1506"/>
                  </a:cubicBezTo>
                  <a:cubicBezTo>
                    <a:pt x="638" y="1512"/>
                    <a:pt x="652" y="1509"/>
                    <a:pt x="659" y="1507"/>
                  </a:cubicBezTo>
                  <a:close/>
                  <a:moveTo>
                    <a:pt x="645" y="1512"/>
                  </a:moveTo>
                  <a:cubicBezTo>
                    <a:pt x="667" y="1518"/>
                    <a:pt x="698" y="1526"/>
                    <a:pt x="714" y="1511"/>
                  </a:cubicBezTo>
                  <a:cubicBezTo>
                    <a:pt x="688" y="1510"/>
                    <a:pt x="666" y="1506"/>
                    <a:pt x="645" y="1512"/>
                  </a:cubicBezTo>
                  <a:close/>
                  <a:moveTo>
                    <a:pt x="845" y="1510"/>
                  </a:moveTo>
                  <a:cubicBezTo>
                    <a:pt x="849" y="1510"/>
                    <a:pt x="855" y="1512"/>
                    <a:pt x="856" y="1508"/>
                  </a:cubicBezTo>
                  <a:cubicBezTo>
                    <a:pt x="852" y="1509"/>
                    <a:pt x="847" y="1508"/>
                    <a:pt x="845" y="1510"/>
                  </a:cubicBezTo>
                  <a:close/>
                  <a:moveTo>
                    <a:pt x="798" y="1512"/>
                  </a:moveTo>
                  <a:cubicBezTo>
                    <a:pt x="808" y="1524"/>
                    <a:pt x="839" y="1525"/>
                    <a:pt x="850" y="1513"/>
                  </a:cubicBezTo>
                  <a:cubicBezTo>
                    <a:pt x="837" y="1508"/>
                    <a:pt x="813" y="1509"/>
                    <a:pt x="798" y="1512"/>
                  </a:cubicBezTo>
                  <a:close/>
                  <a:moveTo>
                    <a:pt x="699" y="1522"/>
                  </a:moveTo>
                  <a:cubicBezTo>
                    <a:pt x="714" y="1522"/>
                    <a:pt x="731" y="1526"/>
                    <a:pt x="746" y="1524"/>
                  </a:cubicBezTo>
                  <a:cubicBezTo>
                    <a:pt x="743" y="1521"/>
                    <a:pt x="744" y="1515"/>
                    <a:pt x="742" y="1511"/>
                  </a:cubicBezTo>
                  <a:cubicBezTo>
                    <a:pt x="721" y="1509"/>
                    <a:pt x="710" y="1514"/>
                    <a:pt x="699" y="1522"/>
                  </a:cubicBezTo>
                  <a:close/>
                  <a:moveTo>
                    <a:pt x="750" y="1525"/>
                  </a:moveTo>
                  <a:cubicBezTo>
                    <a:pt x="753" y="1522"/>
                    <a:pt x="754" y="1517"/>
                    <a:pt x="754" y="1511"/>
                  </a:cubicBezTo>
                  <a:cubicBezTo>
                    <a:pt x="751" y="1511"/>
                    <a:pt x="748" y="1511"/>
                    <a:pt x="745" y="1511"/>
                  </a:cubicBezTo>
                  <a:cubicBezTo>
                    <a:pt x="747" y="1516"/>
                    <a:pt x="745" y="1524"/>
                    <a:pt x="750" y="1525"/>
                  </a:cubicBezTo>
                  <a:close/>
                  <a:moveTo>
                    <a:pt x="790" y="1511"/>
                  </a:moveTo>
                  <a:cubicBezTo>
                    <a:pt x="779" y="1511"/>
                    <a:pt x="768" y="1511"/>
                    <a:pt x="757" y="1511"/>
                  </a:cubicBezTo>
                  <a:cubicBezTo>
                    <a:pt x="757" y="1517"/>
                    <a:pt x="755" y="1520"/>
                    <a:pt x="754" y="1525"/>
                  </a:cubicBezTo>
                  <a:cubicBezTo>
                    <a:pt x="773" y="1525"/>
                    <a:pt x="792" y="1526"/>
                    <a:pt x="807" y="1522"/>
                  </a:cubicBezTo>
                  <a:cubicBezTo>
                    <a:pt x="800" y="1520"/>
                    <a:pt x="797" y="1514"/>
                    <a:pt x="790" y="1511"/>
                  </a:cubicBezTo>
                  <a:close/>
                  <a:moveTo>
                    <a:pt x="852" y="1517"/>
                  </a:moveTo>
                  <a:cubicBezTo>
                    <a:pt x="851" y="1518"/>
                    <a:pt x="852" y="1518"/>
                    <a:pt x="852" y="1517"/>
                  </a:cubicBezTo>
                  <a:moveTo>
                    <a:pt x="852" y="1517"/>
                  </a:moveTo>
                  <a:cubicBezTo>
                    <a:pt x="857" y="1517"/>
                    <a:pt x="861" y="1517"/>
                    <a:pt x="864" y="1515"/>
                  </a:cubicBezTo>
                  <a:cubicBezTo>
                    <a:pt x="859" y="1515"/>
                    <a:pt x="854" y="1513"/>
                    <a:pt x="852" y="1517"/>
                  </a:cubicBezTo>
                  <a:moveTo>
                    <a:pt x="655" y="1518"/>
                  </a:moveTo>
                  <a:cubicBezTo>
                    <a:pt x="655" y="1518"/>
                    <a:pt x="656" y="1519"/>
                    <a:pt x="655" y="1518"/>
                  </a:cubicBezTo>
                  <a:close/>
                  <a:moveTo>
                    <a:pt x="674" y="1522"/>
                  </a:moveTo>
                  <a:cubicBezTo>
                    <a:pt x="679" y="1522"/>
                    <a:pt x="678" y="1522"/>
                    <a:pt x="674" y="1521"/>
                  </a:cubicBezTo>
                  <a:cubicBezTo>
                    <a:pt x="672" y="1521"/>
                    <a:pt x="662" y="1518"/>
                    <a:pt x="658" y="1519"/>
                  </a:cubicBezTo>
                  <a:cubicBezTo>
                    <a:pt x="665" y="1520"/>
                    <a:pt x="671" y="1522"/>
                    <a:pt x="674" y="152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3" name="_color1" descr="© INSCALE GmbH, 15.06.2010"/>
            <p:cNvSpPr>
              <a:spLocks noEditPoints="1"/>
            </p:cNvSpPr>
            <p:nvPr/>
          </p:nvSpPr>
          <p:spPr bwMode="gray">
            <a:xfrm>
              <a:off x="2825966" y="1931338"/>
              <a:ext cx="3513634" cy="3472160"/>
            </a:xfrm>
            <a:custGeom>
              <a:avLst/>
              <a:gdLst/>
              <a:ahLst/>
              <a:cxnLst>
                <a:cxn ang="0">
                  <a:pos x="1149" y="62"/>
                </a:cxn>
                <a:cxn ang="0">
                  <a:pos x="951" y="221"/>
                </a:cxn>
                <a:cxn ang="0">
                  <a:pos x="988" y="237"/>
                </a:cxn>
                <a:cxn ang="0">
                  <a:pos x="968" y="250"/>
                </a:cxn>
                <a:cxn ang="0">
                  <a:pos x="1369" y="244"/>
                </a:cxn>
                <a:cxn ang="0">
                  <a:pos x="942" y="271"/>
                </a:cxn>
                <a:cxn ang="0">
                  <a:pos x="1075" y="303"/>
                </a:cxn>
                <a:cxn ang="0">
                  <a:pos x="1078" y="374"/>
                </a:cxn>
                <a:cxn ang="0">
                  <a:pos x="1060" y="402"/>
                </a:cxn>
                <a:cxn ang="0">
                  <a:pos x="543" y="494"/>
                </a:cxn>
                <a:cxn ang="0">
                  <a:pos x="1256" y="514"/>
                </a:cxn>
                <a:cxn ang="0">
                  <a:pos x="535" y="560"/>
                </a:cxn>
                <a:cxn ang="0">
                  <a:pos x="991" y="1035"/>
                </a:cxn>
                <a:cxn ang="0">
                  <a:pos x="1044" y="1110"/>
                </a:cxn>
                <a:cxn ang="0">
                  <a:pos x="950" y="1131"/>
                </a:cxn>
                <a:cxn ang="0">
                  <a:pos x="1110" y="1150"/>
                </a:cxn>
                <a:cxn ang="0">
                  <a:pos x="1245" y="1157"/>
                </a:cxn>
                <a:cxn ang="0">
                  <a:pos x="1262" y="1197"/>
                </a:cxn>
                <a:cxn ang="0">
                  <a:pos x="1108" y="1277"/>
                </a:cxn>
                <a:cxn ang="0">
                  <a:pos x="1014" y="20"/>
                </a:cxn>
                <a:cxn ang="0">
                  <a:pos x="1463" y="270"/>
                </a:cxn>
                <a:cxn ang="0">
                  <a:pos x="1351" y="197"/>
                </a:cxn>
                <a:cxn ang="0">
                  <a:pos x="1371" y="246"/>
                </a:cxn>
                <a:cxn ang="0">
                  <a:pos x="1581" y="471"/>
                </a:cxn>
                <a:cxn ang="0">
                  <a:pos x="1409" y="1335"/>
                </a:cxn>
                <a:cxn ang="0">
                  <a:pos x="1207" y="1273"/>
                </a:cxn>
                <a:cxn ang="0">
                  <a:pos x="866" y="1341"/>
                </a:cxn>
                <a:cxn ang="0">
                  <a:pos x="718" y="1176"/>
                </a:cxn>
                <a:cxn ang="0">
                  <a:pos x="724" y="980"/>
                </a:cxn>
                <a:cxn ang="0">
                  <a:pos x="945" y="1058"/>
                </a:cxn>
                <a:cxn ang="0">
                  <a:pos x="1050" y="835"/>
                </a:cxn>
                <a:cxn ang="0">
                  <a:pos x="1201" y="646"/>
                </a:cxn>
                <a:cxn ang="0">
                  <a:pos x="1254" y="477"/>
                </a:cxn>
                <a:cxn ang="0">
                  <a:pos x="1130" y="395"/>
                </a:cxn>
                <a:cxn ang="0">
                  <a:pos x="1031" y="512"/>
                </a:cxn>
                <a:cxn ang="0">
                  <a:pos x="1026" y="347"/>
                </a:cxn>
                <a:cxn ang="0">
                  <a:pos x="1088" y="355"/>
                </a:cxn>
                <a:cxn ang="0">
                  <a:pos x="1132" y="302"/>
                </a:cxn>
                <a:cxn ang="0">
                  <a:pos x="1023" y="297"/>
                </a:cxn>
                <a:cxn ang="0">
                  <a:pos x="969" y="324"/>
                </a:cxn>
                <a:cxn ang="0">
                  <a:pos x="755" y="319"/>
                </a:cxn>
                <a:cxn ang="0">
                  <a:pos x="518" y="315"/>
                </a:cxn>
                <a:cxn ang="0">
                  <a:pos x="421" y="397"/>
                </a:cxn>
                <a:cxn ang="0">
                  <a:pos x="450" y="406"/>
                </a:cxn>
                <a:cxn ang="0">
                  <a:pos x="569" y="482"/>
                </a:cxn>
                <a:cxn ang="0">
                  <a:pos x="528" y="564"/>
                </a:cxn>
                <a:cxn ang="0">
                  <a:pos x="399" y="850"/>
                </a:cxn>
                <a:cxn ang="0">
                  <a:pos x="439" y="968"/>
                </a:cxn>
                <a:cxn ang="0">
                  <a:pos x="683" y="1249"/>
                </a:cxn>
                <a:cxn ang="0">
                  <a:pos x="943" y="1349"/>
                </a:cxn>
                <a:cxn ang="0">
                  <a:pos x="887" y="1531"/>
                </a:cxn>
                <a:cxn ang="0">
                  <a:pos x="1491" y="1396"/>
                </a:cxn>
                <a:cxn ang="0">
                  <a:pos x="1048" y="260"/>
                </a:cxn>
                <a:cxn ang="0">
                  <a:pos x="796" y="980"/>
                </a:cxn>
                <a:cxn ang="0">
                  <a:pos x="1250" y="1290"/>
                </a:cxn>
                <a:cxn ang="0">
                  <a:pos x="929" y="328"/>
                </a:cxn>
                <a:cxn ang="0">
                  <a:pos x="1551" y="384"/>
                </a:cxn>
                <a:cxn ang="0">
                  <a:pos x="1104" y="127"/>
                </a:cxn>
                <a:cxn ang="0">
                  <a:pos x="1063" y="211"/>
                </a:cxn>
                <a:cxn ang="0">
                  <a:pos x="1236" y="273"/>
                </a:cxn>
                <a:cxn ang="0">
                  <a:pos x="999" y="174"/>
                </a:cxn>
                <a:cxn ang="0">
                  <a:pos x="1029" y="205"/>
                </a:cxn>
                <a:cxn ang="0">
                  <a:pos x="1012" y="184"/>
                </a:cxn>
              </a:cxnLst>
              <a:rect l="0" t="0" r="r" b="b"/>
              <a:pathLst>
                <a:path w="1701" h="1684">
                  <a:moveTo>
                    <a:pt x="820" y="1"/>
                  </a:moveTo>
                  <a:cubicBezTo>
                    <a:pt x="818" y="2"/>
                    <a:pt x="812" y="0"/>
                    <a:pt x="811" y="2"/>
                  </a:cubicBezTo>
                  <a:cubicBezTo>
                    <a:pt x="814" y="2"/>
                    <a:pt x="819" y="3"/>
                    <a:pt x="820" y="1"/>
                  </a:cubicBezTo>
                  <a:close/>
                  <a:moveTo>
                    <a:pt x="875" y="1"/>
                  </a:moveTo>
                  <a:cubicBezTo>
                    <a:pt x="870" y="2"/>
                    <a:pt x="862" y="0"/>
                    <a:pt x="859" y="2"/>
                  </a:cubicBezTo>
                  <a:cubicBezTo>
                    <a:pt x="864" y="2"/>
                    <a:pt x="872" y="3"/>
                    <a:pt x="875" y="1"/>
                  </a:cubicBezTo>
                  <a:close/>
                  <a:moveTo>
                    <a:pt x="918" y="10"/>
                  </a:moveTo>
                  <a:cubicBezTo>
                    <a:pt x="924" y="11"/>
                    <a:pt x="929" y="13"/>
                    <a:pt x="934" y="10"/>
                  </a:cubicBezTo>
                  <a:cubicBezTo>
                    <a:pt x="931" y="9"/>
                    <a:pt x="927" y="11"/>
                    <a:pt x="926" y="9"/>
                  </a:cubicBezTo>
                  <a:cubicBezTo>
                    <a:pt x="949" y="8"/>
                    <a:pt x="977" y="16"/>
                    <a:pt x="998" y="17"/>
                  </a:cubicBezTo>
                  <a:cubicBezTo>
                    <a:pt x="963" y="9"/>
                    <a:pt x="922" y="2"/>
                    <a:pt x="881" y="3"/>
                  </a:cubicBezTo>
                  <a:cubicBezTo>
                    <a:pt x="895" y="5"/>
                    <a:pt x="910" y="5"/>
                    <a:pt x="922" y="9"/>
                  </a:cubicBezTo>
                  <a:cubicBezTo>
                    <a:pt x="921" y="9"/>
                    <a:pt x="919" y="9"/>
                    <a:pt x="918" y="10"/>
                  </a:cubicBezTo>
                  <a:close/>
                  <a:moveTo>
                    <a:pt x="954" y="16"/>
                  </a:moveTo>
                  <a:cubicBezTo>
                    <a:pt x="946" y="16"/>
                    <a:pt x="942" y="12"/>
                    <a:pt x="934" y="12"/>
                  </a:cubicBezTo>
                  <a:cubicBezTo>
                    <a:pt x="939" y="15"/>
                    <a:pt x="947" y="21"/>
                    <a:pt x="954" y="16"/>
                  </a:cubicBezTo>
                  <a:close/>
                  <a:moveTo>
                    <a:pt x="1099" y="46"/>
                  </a:moveTo>
                  <a:cubicBezTo>
                    <a:pt x="1089" y="40"/>
                    <a:pt x="1075" y="41"/>
                    <a:pt x="1061" y="38"/>
                  </a:cubicBezTo>
                  <a:cubicBezTo>
                    <a:pt x="1048" y="35"/>
                    <a:pt x="1035" y="29"/>
                    <a:pt x="1023" y="29"/>
                  </a:cubicBezTo>
                  <a:cubicBezTo>
                    <a:pt x="1047" y="35"/>
                    <a:pt x="1074" y="44"/>
                    <a:pt x="1099" y="46"/>
                  </a:cubicBezTo>
                  <a:close/>
                  <a:moveTo>
                    <a:pt x="1149" y="62"/>
                  </a:moveTo>
                  <a:cubicBezTo>
                    <a:pt x="1145" y="63"/>
                    <a:pt x="1143" y="58"/>
                    <a:pt x="1141" y="61"/>
                  </a:cubicBezTo>
                  <a:cubicBezTo>
                    <a:pt x="1144" y="61"/>
                    <a:pt x="1147" y="66"/>
                    <a:pt x="1149" y="62"/>
                  </a:cubicBezTo>
                  <a:close/>
                  <a:moveTo>
                    <a:pt x="1254" y="217"/>
                  </a:moveTo>
                  <a:cubicBezTo>
                    <a:pt x="1258" y="220"/>
                    <a:pt x="1260" y="230"/>
                    <a:pt x="1266" y="229"/>
                  </a:cubicBezTo>
                  <a:cubicBezTo>
                    <a:pt x="1267" y="226"/>
                    <a:pt x="1262" y="225"/>
                    <a:pt x="1265" y="224"/>
                  </a:cubicBezTo>
                  <a:cubicBezTo>
                    <a:pt x="1272" y="225"/>
                    <a:pt x="1269" y="232"/>
                    <a:pt x="1272" y="235"/>
                  </a:cubicBezTo>
                  <a:cubicBezTo>
                    <a:pt x="1276" y="229"/>
                    <a:pt x="1284" y="233"/>
                    <a:pt x="1284" y="239"/>
                  </a:cubicBezTo>
                  <a:cubicBezTo>
                    <a:pt x="1285" y="239"/>
                    <a:pt x="1287" y="239"/>
                    <a:pt x="1288" y="239"/>
                  </a:cubicBezTo>
                  <a:cubicBezTo>
                    <a:pt x="1289" y="237"/>
                    <a:pt x="1287" y="237"/>
                    <a:pt x="1287" y="235"/>
                  </a:cubicBezTo>
                  <a:cubicBezTo>
                    <a:pt x="1289" y="236"/>
                    <a:pt x="1294" y="235"/>
                    <a:pt x="1297" y="234"/>
                  </a:cubicBezTo>
                  <a:cubicBezTo>
                    <a:pt x="1291" y="218"/>
                    <a:pt x="1279" y="196"/>
                    <a:pt x="1259" y="201"/>
                  </a:cubicBezTo>
                  <a:cubicBezTo>
                    <a:pt x="1264" y="203"/>
                    <a:pt x="1264" y="208"/>
                    <a:pt x="1261" y="211"/>
                  </a:cubicBezTo>
                  <a:cubicBezTo>
                    <a:pt x="1263" y="211"/>
                    <a:pt x="1264" y="213"/>
                    <a:pt x="1265" y="214"/>
                  </a:cubicBezTo>
                  <a:cubicBezTo>
                    <a:pt x="1264" y="215"/>
                    <a:pt x="1262" y="214"/>
                    <a:pt x="1262" y="215"/>
                  </a:cubicBezTo>
                  <a:cubicBezTo>
                    <a:pt x="1265" y="215"/>
                    <a:pt x="1268" y="220"/>
                    <a:pt x="1266" y="221"/>
                  </a:cubicBezTo>
                  <a:cubicBezTo>
                    <a:pt x="1264" y="219"/>
                    <a:pt x="1259" y="214"/>
                    <a:pt x="1254" y="217"/>
                  </a:cubicBezTo>
                  <a:close/>
                  <a:moveTo>
                    <a:pt x="965" y="206"/>
                  </a:moveTo>
                  <a:cubicBezTo>
                    <a:pt x="967" y="203"/>
                    <a:pt x="963" y="200"/>
                    <a:pt x="962" y="203"/>
                  </a:cubicBezTo>
                  <a:cubicBezTo>
                    <a:pt x="963" y="204"/>
                    <a:pt x="963" y="205"/>
                    <a:pt x="965" y="206"/>
                  </a:cubicBezTo>
                  <a:close/>
                  <a:moveTo>
                    <a:pt x="945" y="212"/>
                  </a:moveTo>
                  <a:cubicBezTo>
                    <a:pt x="945" y="218"/>
                    <a:pt x="951" y="216"/>
                    <a:pt x="951" y="221"/>
                  </a:cubicBezTo>
                  <a:cubicBezTo>
                    <a:pt x="957" y="218"/>
                    <a:pt x="958" y="223"/>
                    <a:pt x="964" y="223"/>
                  </a:cubicBezTo>
                  <a:cubicBezTo>
                    <a:pt x="964" y="211"/>
                    <a:pt x="954" y="211"/>
                    <a:pt x="945" y="212"/>
                  </a:cubicBezTo>
                  <a:close/>
                  <a:moveTo>
                    <a:pt x="982" y="222"/>
                  </a:moveTo>
                  <a:cubicBezTo>
                    <a:pt x="979" y="217"/>
                    <a:pt x="973" y="211"/>
                    <a:pt x="967" y="213"/>
                  </a:cubicBezTo>
                  <a:cubicBezTo>
                    <a:pt x="967" y="221"/>
                    <a:pt x="975" y="224"/>
                    <a:pt x="982" y="222"/>
                  </a:cubicBezTo>
                  <a:close/>
                  <a:moveTo>
                    <a:pt x="994" y="222"/>
                  </a:moveTo>
                  <a:cubicBezTo>
                    <a:pt x="995" y="219"/>
                    <a:pt x="990" y="216"/>
                    <a:pt x="989" y="220"/>
                  </a:cubicBezTo>
                  <a:cubicBezTo>
                    <a:pt x="991" y="221"/>
                    <a:pt x="991" y="223"/>
                    <a:pt x="994" y="222"/>
                  </a:cubicBezTo>
                  <a:close/>
                  <a:moveTo>
                    <a:pt x="916" y="228"/>
                  </a:moveTo>
                  <a:cubicBezTo>
                    <a:pt x="915" y="234"/>
                    <a:pt x="920" y="235"/>
                    <a:pt x="926" y="235"/>
                  </a:cubicBezTo>
                  <a:cubicBezTo>
                    <a:pt x="927" y="230"/>
                    <a:pt x="928" y="225"/>
                    <a:pt x="932" y="223"/>
                  </a:cubicBezTo>
                  <a:cubicBezTo>
                    <a:pt x="931" y="220"/>
                    <a:pt x="925" y="220"/>
                    <a:pt x="922" y="221"/>
                  </a:cubicBezTo>
                  <a:cubicBezTo>
                    <a:pt x="921" y="225"/>
                    <a:pt x="924" y="226"/>
                    <a:pt x="922" y="228"/>
                  </a:cubicBezTo>
                  <a:cubicBezTo>
                    <a:pt x="921" y="226"/>
                    <a:pt x="917" y="226"/>
                    <a:pt x="916" y="228"/>
                  </a:cubicBezTo>
                  <a:close/>
                  <a:moveTo>
                    <a:pt x="945" y="234"/>
                  </a:moveTo>
                  <a:cubicBezTo>
                    <a:pt x="945" y="230"/>
                    <a:pt x="945" y="227"/>
                    <a:pt x="941" y="227"/>
                  </a:cubicBezTo>
                  <a:cubicBezTo>
                    <a:pt x="941" y="230"/>
                    <a:pt x="942" y="233"/>
                    <a:pt x="945" y="234"/>
                  </a:cubicBezTo>
                  <a:close/>
                  <a:moveTo>
                    <a:pt x="998" y="237"/>
                  </a:moveTo>
                  <a:cubicBezTo>
                    <a:pt x="997" y="236"/>
                    <a:pt x="997" y="234"/>
                    <a:pt x="997" y="232"/>
                  </a:cubicBezTo>
                  <a:cubicBezTo>
                    <a:pt x="989" y="229"/>
                    <a:pt x="979" y="226"/>
                    <a:pt x="971" y="229"/>
                  </a:cubicBezTo>
                  <a:cubicBezTo>
                    <a:pt x="973" y="238"/>
                    <a:pt x="983" y="232"/>
                    <a:pt x="988" y="237"/>
                  </a:cubicBezTo>
                  <a:cubicBezTo>
                    <a:pt x="987" y="244"/>
                    <a:pt x="989" y="247"/>
                    <a:pt x="992" y="250"/>
                  </a:cubicBezTo>
                  <a:cubicBezTo>
                    <a:pt x="994" y="248"/>
                    <a:pt x="1000" y="249"/>
                    <a:pt x="1000" y="246"/>
                  </a:cubicBezTo>
                  <a:cubicBezTo>
                    <a:pt x="1011" y="249"/>
                    <a:pt x="1022" y="243"/>
                    <a:pt x="1033" y="240"/>
                  </a:cubicBezTo>
                  <a:cubicBezTo>
                    <a:pt x="1032" y="236"/>
                    <a:pt x="1032" y="236"/>
                    <a:pt x="1033" y="232"/>
                  </a:cubicBezTo>
                  <a:cubicBezTo>
                    <a:pt x="1020" y="220"/>
                    <a:pt x="1011" y="241"/>
                    <a:pt x="998" y="237"/>
                  </a:cubicBezTo>
                  <a:close/>
                  <a:moveTo>
                    <a:pt x="891" y="242"/>
                  </a:moveTo>
                  <a:cubicBezTo>
                    <a:pt x="892" y="243"/>
                    <a:pt x="890" y="247"/>
                    <a:pt x="893" y="246"/>
                  </a:cubicBezTo>
                  <a:cubicBezTo>
                    <a:pt x="900" y="245"/>
                    <a:pt x="903" y="240"/>
                    <a:pt x="905" y="235"/>
                  </a:cubicBezTo>
                  <a:cubicBezTo>
                    <a:pt x="891" y="226"/>
                    <a:pt x="883" y="241"/>
                    <a:pt x="868" y="238"/>
                  </a:cubicBezTo>
                  <a:cubicBezTo>
                    <a:pt x="867" y="240"/>
                    <a:pt x="868" y="243"/>
                    <a:pt x="868" y="246"/>
                  </a:cubicBezTo>
                  <a:cubicBezTo>
                    <a:pt x="869" y="247"/>
                    <a:pt x="876" y="244"/>
                    <a:pt x="875" y="250"/>
                  </a:cubicBezTo>
                  <a:cubicBezTo>
                    <a:pt x="878" y="250"/>
                    <a:pt x="882" y="250"/>
                    <a:pt x="885" y="250"/>
                  </a:cubicBezTo>
                  <a:cubicBezTo>
                    <a:pt x="886" y="247"/>
                    <a:pt x="886" y="242"/>
                    <a:pt x="891" y="242"/>
                  </a:cubicBezTo>
                  <a:close/>
                  <a:moveTo>
                    <a:pt x="968" y="235"/>
                  </a:moveTo>
                  <a:cubicBezTo>
                    <a:pt x="964" y="233"/>
                    <a:pt x="963" y="235"/>
                    <a:pt x="958" y="234"/>
                  </a:cubicBezTo>
                  <a:cubicBezTo>
                    <a:pt x="956" y="235"/>
                    <a:pt x="958" y="235"/>
                    <a:pt x="958" y="238"/>
                  </a:cubicBezTo>
                  <a:cubicBezTo>
                    <a:pt x="953" y="235"/>
                    <a:pt x="955" y="242"/>
                    <a:pt x="953" y="244"/>
                  </a:cubicBezTo>
                  <a:cubicBezTo>
                    <a:pt x="951" y="241"/>
                    <a:pt x="950" y="237"/>
                    <a:pt x="945" y="237"/>
                  </a:cubicBezTo>
                  <a:cubicBezTo>
                    <a:pt x="943" y="242"/>
                    <a:pt x="948" y="248"/>
                    <a:pt x="955" y="247"/>
                  </a:cubicBezTo>
                  <a:cubicBezTo>
                    <a:pt x="955" y="249"/>
                    <a:pt x="958" y="250"/>
                    <a:pt x="958" y="253"/>
                  </a:cubicBezTo>
                  <a:cubicBezTo>
                    <a:pt x="962" y="253"/>
                    <a:pt x="965" y="251"/>
                    <a:pt x="968" y="250"/>
                  </a:cubicBezTo>
                  <a:cubicBezTo>
                    <a:pt x="966" y="245"/>
                    <a:pt x="971" y="240"/>
                    <a:pt x="968" y="235"/>
                  </a:cubicBezTo>
                  <a:close/>
                  <a:moveTo>
                    <a:pt x="938" y="242"/>
                  </a:moveTo>
                  <a:cubicBezTo>
                    <a:pt x="935" y="241"/>
                    <a:pt x="936" y="245"/>
                    <a:pt x="934" y="245"/>
                  </a:cubicBezTo>
                  <a:cubicBezTo>
                    <a:pt x="932" y="243"/>
                    <a:pt x="934" y="236"/>
                    <a:pt x="930" y="236"/>
                  </a:cubicBezTo>
                  <a:cubicBezTo>
                    <a:pt x="928" y="239"/>
                    <a:pt x="924" y="239"/>
                    <a:pt x="924" y="243"/>
                  </a:cubicBezTo>
                  <a:cubicBezTo>
                    <a:pt x="925" y="245"/>
                    <a:pt x="929" y="244"/>
                    <a:pt x="928" y="248"/>
                  </a:cubicBezTo>
                  <a:cubicBezTo>
                    <a:pt x="924" y="248"/>
                    <a:pt x="923" y="250"/>
                    <a:pt x="919" y="250"/>
                  </a:cubicBezTo>
                  <a:cubicBezTo>
                    <a:pt x="918" y="248"/>
                    <a:pt x="918" y="244"/>
                    <a:pt x="916" y="242"/>
                  </a:cubicBezTo>
                  <a:cubicBezTo>
                    <a:pt x="912" y="243"/>
                    <a:pt x="910" y="240"/>
                    <a:pt x="911" y="235"/>
                  </a:cubicBezTo>
                  <a:cubicBezTo>
                    <a:pt x="909" y="235"/>
                    <a:pt x="908" y="235"/>
                    <a:pt x="907" y="235"/>
                  </a:cubicBezTo>
                  <a:cubicBezTo>
                    <a:pt x="906" y="239"/>
                    <a:pt x="909" y="239"/>
                    <a:pt x="910" y="241"/>
                  </a:cubicBezTo>
                  <a:cubicBezTo>
                    <a:pt x="904" y="244"/>
                    <a:pt x="896" y="247"/>
                    <a:pt x="897" y="254"/>
                  </a:cubicBezTo>
                  <a:cubicBezTo>
                    <a:pt x="893" y="254"/>
                    <a:pt x="889" y="254"/>
                    <a:pt x="890" y="259"/>
                  </a:cubicBezTo>
                  <a:cubicBezTo>
                    <a:pt x="901" y="257"/>
                    <a:pt x="902" y="269"/>
                    <a:pt x="916" y="264"/>
                  </a:cubicBezTo>
                  <a:cubicBezTo>
                    <a:pt x="918" y="254"/>
                    <a:pt x="952" y="255"/>
                    <a:pt x="938" y="242"/>
                  </a:cubicBezTo>
                  <a:close/>
                  <a:moveTo>
                    <a:pt x="903" y="259"/>
                  </a:moveTo>
                  <a:cubicBezTo>
                    <a:pt x="904" y="258"/>
                    <a:pt x="905" y="257"/>
                    <a:pt x="908" y="258"/>
                  </a:cubicBezTo>
                  <a:cubicBezTo>
                    <a:pt x="908" y="260"/>
                    <a:pt x="904" y="261"/>
                    <a:pt x="903" y="259"/>
                  </a:cubicBezTo>
                  <a:close/>
                  <a:moveTo>
                    <a:pt x="1369" y="244"/>
                  </a:moveTo>
                  <a:cubicBezTo>
                    <a:pt x="1366" y="244"/>
                    <a:pt x="1364" y="237"/>
                    <a:pt x="1361" y="239"/>
                  </a:cubicBezTo>
                  <a:cubicBezTo>
                    <a:pt x="1363" y="241"/>
                    <a:pt x="1366" y="247"/>
                    <a:pt x="1369" y="244"/>
                  </a:cubicBezTo>
                  <a:close/>
                  <a:moveTo>
                    <a:pt x="983" y="242"/>
                  </a:moveTo>
                  <a:cubicBezTo>
                    <a:pt x="975" y="241"/>
                    <a:pt x="970" y="245"/>
                    <a:pt x="972" y="250"/>
                  </a:cubicBezTo>
                  <a:cubicBezTo>
                    <a:pt x="975" y="251"/>
                    <a:pt x="979" y="252"/>
                    <a:pt x="984" y="252"/>
                  </a:cubicBezTo>
                  <a:cubicBezTo>
                    <a:pt x="984" y="248"/>
                    <a:pt x="984" y="245"/>
                    <a:pt x="983" y="242"/>
                  </a:cubicBezTo>
                  <a:close/>
                  <a:moveTo>
                    <a:pt x="880" y="257"/>
                  </a:moveTo>
                  <a:cubicBezTo>
                    <a:pt x="882" y="259"/>
                    <a:pt x="887" y="256"/>
                    <a:pt x="887" y="253"/>
                  </a:cubicBezTo>
                  <a:cubicBezTo>
                    <a:pt x="884" y="251"/>
                    <a:pt x="880" y="253"/>
                    <a:pt x="880" y="257"/>
                  </a:cubicBezTo>
                  <a:close/>
                  <a:moveTo>
                    <a:pt x="996" y="256"/>
                  </a:moveTo>
                  <a:cubicBezTo>
                    <a:pt x="988" y="253"/>
                    <a:pt x="983" y="256"/>
                    <a:pt x="975" y="256"/>
                  </a:cubicBezTo>
                  <a:cubicBezTo>
                    <a:pt x="975" y="261"/>
                    <a:pt x="972" y="263"/>
                    <a:pt x="969" y="266"/>
                  </a:cubicBezTo>
                  <a:cubicBezTo>
                    <a:pt x="973" y="270"/>
                    <a:pt x="972" y="277"/>
                    <a:pt x="978" y="279"/>
                  </a:cubicBezTo>
                  <a:cubicBezTo>
                    <a:pt x="981" y="277"/>
                    <a:pt x="981" y="272"/>
                    <a:pt x="983" y="269"/>
                  </a:cubicBezTo>
                  <a:cubicBezTo>
                    <a:pt x="988" y="268"/>
                    <a:pt x="988" y="272"/>
                    <a:pt x="992" y="270"/>
                  </a:cubicBezTo>
                  <a:cubicBezTo>
                    <a:pt x="989" y="263"/>
                    <a:pt x="999" y="265"/>
                    <a:pt x="996" y="256"/>
                  </a:cubicBezTo>
                  <a:close/>
                  <a:moveTo>
                    <a:pt x="957" y="290"/>
                  </a:moveTo>
                  <a:cubicBezTo>
                    <a:pt x="961" y="289"/>
                    <a:pt x="964" y="286"/>
                    <a:pt x="968" y="284"/>
                  </a:cubicBezTo>
                  <a:cubicBezTo>
                    <a:pt x="969" y="276"/>
                    <a:pt x="965" y="272"/>
                    <a:pt x="961" y="269"/>
                  </a:cubicBezTo>
                  <a:cubicBezTo>
                    <a:pt x="963" y="268"/>
                    <a:pt x="966" y="266"/>
                    <a:pt x="965" y="261"/>
                  </a:cubicBezTo>
                  <a:cubicBezTo>
                    <a:pt x="959" y="258"/>
                    <a:pt x="948" y="260"/>
                    <a:pt x="946" y="266"/>
                  </a:cubicBezTo>
                  <a:cubicBezTo>
                    <a:pt x="946" y="270"/>
                    <a:pt x="951" y="268"/>
                    <a:pt x="950" y="273"/>
                  </a:cubicBezTo>
                  <a:cubicBezTo>
                    <a:pt x="948" y="272"/>
                    <a:pt x="946" y="270"/>
                    <a:pt x="942" y="271"/>
                  </a:cubicBezTo>
                  <a:cubicBezTo>
                    <a:pt x="944" y="281"/>
                    <a:pt x="954" y="282"/>
                    <a:pt x="957" y="290"/>
                  </a:cubicBezTo>
                  <a:close/>
                  <a:moveTo>
                    <a:pt x="925" y="270"/>
                  </a:moveTo>
                  <a:cubicBezTo>
                    <a:pt x="927" y="275"/>
                    <a:pt x="935" y="278"/>
                    <a:pt x="938" y="272"/>
                  </a:cubicBezTo>
                  <a:cubicBezTo>
                    <a:pt x="937" y="268"/>
                    <a:pt x="926" y="265"/>
                    <a:pt x="925" y="270"/>
                  </a:cubicBezTo>
                  <a:close/>
                  <a:moveTo>
                    <a:pt x="1409" y="289"/>
                  </a:moveTo>
                  <a:cubicBezTo>
                    <a:pt x="1413" y="292"/>
                    <a:pt x="1415" y="298"/>
                    <a:pt x="1420" y="300"/>
                  </a:cubicBezTo>
                  <a:cubicBezTo>
                    <a:pt x="1421" y="301"/>
                    <a:pt x="1423" y="299"/>
                    <a:pt x="1424" y="300"/>
                  </a:cubicBezTo>
                  <a:cubicBezTo>
                    <a:pt x="1432" y="306"/>
                    <a:pt x="1433" y="319"/>
                    <a:pt x="1444" y="319"/>
                  </a:cubicBezTo>
                  <a:cubicBezTo>
                    <a:pt x="1439" y="310"/>
                    <a:pt x="1437" y="301"/>
                    <a:pt x="1432" y="294"/>
                  </a:cubicBezTo>
                  <a:cubicBezTo>
                    <a:pt x="1428" y="288"/>
                    <a:pt x="1420" y="285"/>
                    <a:pt x="1415" y="281"/>
                  </a:cubicBezTo>
                  <a:cubicBezTo>
                    <a:pt x="1410" y="276"/>
                    <a:pt x="1408" y="267"/>
                    <a:pt x="1399" y="267"/>
                  </a:cubicBezTo>
                  <a:cubicBezTo>
                    <a:pt x="1396" y="277"/>
                    <a:pt x="1407" y="280"/>
                    <a:pt x="1411" y="286"/>
                  </a:cubicBezTo>
                  <a:cubicBezTo>
                    <a:pt x="1411" y="288"/>
                    <a:pt x="1408" y="287"/>
                    <a:pt x="1409" y="289"/>
                  </a:cubicBezTo>
                  <a:close/>
                  <a:moveTo>
                    <a:pt x="1060" y="293"/>
                  </a:moveTo>
                  <a:cubicBezTo>
                    <a:pt x="1059" y="296"/>
                    <a:pt x="1061" y="298"/>
                    <a:pt x="1063" y="298"/>
                  </a:cubicBezTo>
                  <a:cubicBezTo>
                    <a:pt x="1063" y="295"/>
                    <a:pt x="1063" y="292"/>
                    <a:pt x="1060" y="293"/>
                  </a:cubicBezTo>
                  <a:close/>
                  <a:moveTo>
                    <a:pt x="1052" y="303"/>
                  </a:moveTo>
                  <a:cubicBezTo>
                    <a:pt x="1055" y="303"/>
                    <a:pt x="1059" y="296"/>
                    <a:pt x="1055" y="295"/>
                  </a:cubicBezTo>
                  <a:cubicBezTo>
                    <a:pt x="1053" y="297"/>
                    <a:pt x="1052" y="299"/>
                    <a:pt x="1052" y="303"/>
                  </a:cubicBezTo>
                  <a:close/>
                  <a:moveTo>
                    <a:pt x="1070" y="299"/>
                  </a:moveTo>
                  <a:cubicBezTo>
                    <a:pt x="1070" y="302"/>
                    <a:pt x="1072" y="303"/>
                    <a:pt x="1075" y="303"/>
                  </a:cubicBezTo>
                  <a:cubicBezTo>
                    <a:pt x="1076" y="299"/>
                    <a:pt x="1072" y="300"/>
                    <a:pt x="1070" y="299"/>
                  </a:cubicBezTo>
                  <a:close/>
                  <a:moveTo>
                    <a:pt x="1084" y="308"/>
                  </a:moveTo>
                  <a:cubicBezTo>
                    <a:pt x="1084" y="304"/>
                    <a:pt x="1080" y="306"/>
                    <a:pt x="1078" y="307"/>
                  </a:cubicBezTo>
                  <a:cubicBezTo>
                    <a:pt x="1077" y="310"/>
                    <a:pt x="1082" y="310"/>
                    <a:pt x="1084" y="308"/>
                  </a:cubicBezTo>
                  <a:close/>
                  <a:moveTo>
                    <a:pt x="1065" y="319"/>
                  </a:moveTo>
                  <a:cubicBezTo>
                    <a:pt x="1071" y="319"/>
                    <a:pt x="1072" y="319"/>
                    <a:pt x="1076" y="316"/>
                  </a:cubicBezTo>
                  <a:cubicBezTo>
                    <a:pt x="1077" y="311"/>
                    <a:pt x="1075" y="309"/>
                    <a:pt x="1073" y="307"/>
                  </a:cubicBezTo>
                  <a:cubicBezTo>
                    <a:pt x="1064" y="304"/>
                    <a:pt x="1061" y="314"/>
                    <a:pt x="1065" y="319"/>
                  </a:cubicBezTo>
                  <a:close/>
                  <a:moveTo>
                    <a:pt x="940" y="324"/>
                  </a:moveTo>
                  <a:cubicBezTo>
                    <a:pt x="939" y="329"/>
                    <a:pt x="946" y="329"/>
                    <a:pt x="944" y="323"/>
                  </a:cubicBezTo>
                  <a:cubicBezTo>
                    <a:pt x="942" y="323"/>
                    <a:pt x="941" y="323"/>
                    <a:pt x="940" y="324"/>
                  </a:cubicBezTo>
                  <a:close/>
                  <a:moveTo>
                    <a:pt x="1036" y="351"/>
                  </a:moveTo>
                  <a:cubicBezTo>
                    <a:pt x="1035" y="348"/>
                    <a:pt x="1034" y="347"/>
                    <a:pt x="1032" y="347"/>
                  </a:cubicBezTo>
                  <a:cubicBezTo>
                    <a:pt x="1032" y="349"/>
                    <a:pt x="1032" y="351"/>
                    <a:pt x="1036" y="351"/>
                  </a:cubicBezTo>
                  <a:close/>
                  <a:moveTo>
                    <a:pt x="433" y="354"/>
                  </a:moveTo>
                  <a:cubicBezTo>
                    <a:pt x="431" y="345"/>
                    <a:pt x="419" y="347"/>
                    <a:pt x="418" y="355"/>
                  </a:cubicBezTo>
                  <a:cubicBezTo>
                    <a:pt x="421" y="358"/>
                    <a:pt x="430" y="357"/>
                    <a:pt x="433" y="354"/>
                  </a:cubicBezTo>
                  <a:close/>
                  <a:moveTo>
                    <a:pt x="1155" y="365"/>
                  </a:moveTo>
                  <a:cubicBezTo>
                    <a:pt x="1155" y="362"/>
                    <a:pt x="1151" y="362"/>
                    <a:pt x="1150" y="363"/>
                  </a:cubicBezTo>
                  <a:cubicBezTo>
                    <a:pt x="1149" y="366"/>
                    <a:pt x="1153" y="367"/>
                    <a:pt x="1155" y="365"/>
                  </a:cubicBezTo>
                  <a:close/>
                  <a:moveTo>
                    <a:pt x="1078" y="374"/>
                  </a:moveTo>
                  <a:cubicBezTo>
                    <a:pt x="1078" y="371"/>
                    <a:pt x="1074" y="367"/>
                    <a:pt x="1072" y="370"/>
                  </a:cubicBezTo>
                  <a:cubicBezTo>
                    <a:pt x="1074" y="371"/>
                    <a:pt x="1074" y="375"/>
                    <a:pt x="1078" y="374"/>
                  </a:cubicBezTo>
                  <a:close/>
                  <a:moveTo>
                    <a:pt x="1066" y="373"/>
                  </a:moveTo>
                  <a:cubicBezTo>
                    <a:pt x="1066" y="377"/>
                    <a:pt x="1067" y="379"/>
                    <a:pt x="1072" y="379"/>
                  </a:cubicBezTo>
                  <a:cubicBezTo>
                    <a:pt x="1073" y="376"/>
                    <a:pt x="1072" y="374"/>
                    <a:pt x="1071" y="372"/>
                  </a:cubicBezTo>
                  <a:cubicBezTo>
                    <a:pt x="1069" y="371"/>
                    <a:pt x="1067" y="372"/>
                    <a:pt x="1066" y="373"/>
                  </a:cubicBezTo>
                  <a:close/>
                  <a:moveTo>
                    <a:pt x="1157" y="378"/>
                  </a:moveTo>
                  <a:cubicBezTo>
                    <a:pt x="1156" y="374"/>
                    <a:pt x="1152" y="374"/>
                    <a:pt x="1151" y="378"/>
                  </a:cubicBezTo>
                  <a:cubicBezTo>
                    <a:pt x="1152" y="379"/>
                    <a:pt x="1157" y="381"/>
                    <a:pt x="1157" y="378"/>
                  </a:cubicBezTo>
                  <a:close/>
                  <a:moveTo>
                    <a:pt x="1042" y="384"/>
                  </a:moveTo>
                  <a:cubicBezTo>
                    <a:pt x="1034" y="381"/>
                    <a:pt x="1033" y="396"/>
                    <a:pt x="1034" y="402"/>
                  </a:cubicBezTo>
                  <a:cubicBezTo>
                    <a:pt x="1044" y="404"/>
                    <a:pt x="1045" y="392"/>
                    <a:pt x="1042" y="384"/>
                  </a:cubicBezTo>
                  <a:close/>
                  <a:moveTo>
                    <a:pt x="291" y="392"/>
                  </a:moveTo>
                  <a:cubicBezTo>
                    <a:pt x="296" y="393"/>
                    <a:pt x="298" y="392"/>
                    <a:pt x="303" y="394"/>
                  </a:cubicBezTo>
                  <a:cubicBezTo>
                    <a:pt x="303" y="392"/>
                    <a:pt x="306" y="392"/>
                    <a:pt x="305" y="389"/>
                  </a:cubicBezTo>
                  <a:cubicBezTo>
                    <a:pt x="298" y="390"/>
                    <a:pt x="294" y="388"/>
                    <a:pt x="291" y="392"/>
                  </a:cubicBezTo>
                  <a:close/>
                  <a:moveTo>
                    <a:pt x="306" y="394"/>
                  </a:moveTo>
                  <a:cubicBezTo>
                    <a:pt x="305" y="401"/>
                    <a:pt x="317" y="397"/>
                    <a:pt x="316" y="392"/>
                  </a:cubicBezTo>
                  <a:cubicBezTo>
                    <a:pt x="311" y="392"/>
                    <a:pt x="310" y="394"/>
                    <a:pt x="306" y="394"/>
                  </a:cubicBezTo>
                  <a:close/>
                  <a:moveTo>
                    <a:pt x="1054" y="398"/>
                  </a:moveTo>
                  <a:cubicBezTo>
                    <a:pt x="1055" y="400"/>
                    <a:pt x="1056" y="402"/>
                    <a:pt x="1060" y="402"/>
                  </a:cubicBezTo>
                  <a:cubicBezTo>
                    <a:pt x="1066" y="395"/>
                    <a:pt x="1055" y="387"/>
                    <a:pt x="1054" y="398"/>
                  </a:cubicBezTo>
                  <a:close/>
                  <a:moveTo>
                    <a:pt x="326" y="395"/>
                  </a:moveTo>
                  <a:cubicBezTo>
                    <a:pt x="324" y="395"/>
                    <a:pt x="322" y="395"/>
                    <a:pt x="320" y="395"/>
                  </a:cubicBezTo>
                  <a:cubicBezTo>
                    <a:pt x="321" y="400"/>
                    <a:pt x="325" y="398"/>
                    <a:pt x="326" y="395"/>
                  </a:cubicBezTo>
                  <a:close/>
                  <a:moveTo>
                    <a:pt x="1136" y="399"/>
                  </a:moveTo>
                  <a:cubicBezTo>
                    <a:pt x="1139" y="400"/>
                    <a:pt x="1140" y="402"/>
                    <a:pt x="1143" y="403"/>
                  </a:cubicBezTo>
                  <a:cubicBezTo>
                    <a:pt x="1145" y="401"/>
                    <a:pt x="1143" y="399"/>
                    <a:pt x="1142" y="397"/>
                  </a:cubicBezTo>
                  <a:cubicBezTo>
                    <a:pt x="1139" y="397"/>
                    <a:pt x="1137" y="397"/>
                    <a:pt x="1136" y="399"/>
                  </a:cubicBezTo>
                  <a:close/>
                  <a:moveTo>
                    <a:pt x="554" y="473"/>
                  </a:moveTo>
                  <a:cubicBezTo>
                    <a:pt x="558" y="468"/>
                    <a:pt x="563" y="465"/>
                    <a:pt x="568" y="462"/>
                  </a:cubicBezTo>
                  <a:cubicBezTo>
                    <a:pt x="569" y="459"/>
                    <a:pt x="568" y="455"/>
                    <a:pt x="573" y="455"/>
                  </a:cubicBezTo>
                  <a:cubicBezTo>
                    <a:pt x="573" y="458"/>
                    <a:pt x="571" y="458"/>
                    <a:pt x="572" y="461"/>
                  </a:cubicBezTo>
                  <a:cubicBezTo>
                    <a:pt x="580" y="460"/>
                    <a:pt x="584" y="455"/>
                    <a:pt x="587" y="449"/>
                  </a:cubicBezTo>
                  <a:cubicBezTo>
                    <a:pt x="584" y="446"/>
                    <a:pt x="582" y="451"/>
                    <a:pt x="579" y="451"/>
                  </a:cubicBezTo>
                  <a:cubicBezTo>
                    <a:pt x="579" y="448"/>
                    <a:pt x="578" y="447"/>
                    <a:pt x="578" y="446"/>
                  </a:cubicBezTo>
                  <a:cubicBezTo>
                    <a:pt x="572" y="445"/>
                    <a:pt x="569" y="448"/>
                    <a:pt x="570" y="453"/>
                  </a:cubicBezTo>
                  <a:cubicBezTo>
                    <a:pt x="562" y="457"/>
                    <a:pt x="553" y="464"/>
                    <a:pt x="554" y="473"/>
                  </a:cubicBezTo>
                  <a:close/>
                  <a:moveTo>
                    <a:pt x="565" y="473"/>
                  </a:moveTo>
                  <a:cubicBezTo>
                    <a:pt x="570" y="471"/>
                    <a:pt x="575" y="470"/>
                    <a:pt x="577" y="466"/>
                  </a:cubicBezTo>
                  <a:cubicBezTo>
                    <a:pt x="573" y="462"/>
                    <a:pt x="566" y="467"/>
                    <a:pt x="565" y="473"/>
                  </a:cubicBezTo>
                  <a:close/>
                  <a:moveTo>
                    <a:pt x="543" y="494"/>
                  </a:moveTo>
                  <a:cubicBezTo>
                    <a:pt x="547" y="494"/>
                    <a:pt x="547" y="489"/>
                    <a:pt x="550" y="488"/>
                  </a:cubicBezTo>
                  <a:cubicBezTo>
                    <a:pt x="550" y="492"/>
                    <a:pt x="548" y="492"/>
                    <a:pt x="549" y="496"/>
                  </a:cubicBezTo>
                  <a:cubicBezTo>
                    <a:pt x="556" y="491"/>
                    <a:pt x="565" y="485"/>
                    <a:pt x="563" y="475"/>
                  </a:cubicBezTo>
                  <a:cubicBezTo>
                    <a:pt x="556" y="480"/>
                    <a:pt x="547" y="485"/>
                    <a:pt x="543" y="494"/>
                  </a:cubicBezTo>
                  <a:close/>
                  <a:moveTo>
                    <a:pt x="1053" y="484"/>
                  </a:moveTo>
                  <a:cubicBezTo>
                    <a:pt x="1053" y="489"/>
                    <a:pt x="1054" y="492"/>
                    <a:pt x="1059" y="492"/>
                  </a:cubicBezTo>
                  <a:cubicBezTo>
                    <a:pt x="1065" y="488"/>
                    <a:pt x="1058" y="478"/>
                    <a:pt x="1053" y="484"/>
                  </a:cubicBezTo>
                  <a:close/>
                  <a:moveTo>
                    <a:pt x="514" y="533"/>
                  </a:moveTo>
                  <a:cubicBezTo>
                    <a:pt x="519" y="519"/>
                    <a:pt x="532" y="512"/>
                    <a:pt x="542" y="503"/>
                  </a:cubicBezTo>
                  <a:cubicBezTo>
                    <a:pt x="539" y="503"/>
                    <a:pt x="538" y="505"/>
                    <a:pt x="535" y="504"/>
                  </a:cubicBezTo>
                  <a:cubicBezTo>
                    <a:pt x="533" y="503"/>
                    <a:pt x="533" y="501"/>
                    <a:pt x="531" y="500"/>
                  </a:cubicBezTo>
                  <a:cubicBezTo>
                    <a:pt x="530" y="500"/>
                    <a:pt x="529" y="500"/>
                    <a:pt x="529" y="500"/>
                  </a:cubicBezTo>
                  <a:cubicBezTo>
                    <a:pt x="528" y="504"/>
                    <a:pt x="521" y="506"/>
                    <a:pt x="519" y="511"/>
                  </a:cubicBezTo>
                  <a:cubicBezTo>
                    <a:pt x="518" y="512"/>
                    <a:pt x="520" y="515"/>
                    <a:pt x="519" y="516"/>
                  </a:cubicBezTo>
                  <a:cubicBezTo>
                    <a:pt x="516" y="521"/>
                    <a:pt x="508" y="528"/>
                    <a:pt x="514" y="533"/>
                  </a:cubicBezTo>
                  <a:close/>
                  <a:moveTo>
                    <a:pt x="1298" y="545"/>
                  </a:moveTo>
                  <a:cubicBezTo>
                    <a:pt x="1290" y="547"/>
                    <a:pt x="1295" y="536"/>
                    <a:pt x="1289" y="536"/>
                  </a:cubicBezTo>
                  <a:cubicBezTo>
                    <a:pt x="1285" y="535"/>
                    <a:pt x="1286" y="541"/>
                    <a:pt x="1284" y="543"/>
                  </a:cubicBezTo>
                  <a:cubicBezTo>
                    <a:pt x="1277" y="540"/>
                    <a:pt x="1272" y="534"/>
                    <a:pt x="1266" y="530"/>
                  </a:cubicBezTo>
                  <a:cubicBezTo>
                    <a:pt x="1269" y="525"/>
                    <a:pt x="1265" y="515"/>
                    <a:pt x="1266" y="508"/>
                  </a:cubicBezTo>
                  <a:cubicBezTo>
                    <a:pt x="1262" y="506"/>
                    <a:pt x="1257" y="511"/>
                    <a:pt x="1256" y="514"/>
                  </a:cubicBezTo>
                  <a:cubicBezTo>
                    <a:pt x="1254" y="531"/>
                    <a:pt x="1257" y="567"/>
                    <a:pt x="1246" y="575"/>
                  </a:cubicBezTo>
                  <a:cubicBezTo>
                    <a:pt x="1247" y="578"/>
                    <a:pt x="1250" y="580"/>
                    <a:pt x="1250" y="585"/>
                  </a:cubicBezTo>
                  <a:cubicBezTo>
                    <a:pt x="1261" y="583"/>
                    <a:pt x="1272" y="576"/>
                    <a:pt x="1284" y="578"/>
                  </a:cubicBezTo>
                  <a:cubicBezTo>
                    <a:pt x="1283" y="580"/>
                    <a:pt x="1282" y="582"/>
                    <a:pt x="1282" y="586"/>
                  </a:cubicBezTo>
                  <a:cubicBezTo>
                    <a:pt x="1290" y="587"/>
                    <a:pt x="1291" y="581"/>
                    <a:pt x="1297" y="579"/>
                  </a:cubicBezTo>
                  <a:cubicBezTo>
                    <a:pt x="1301" y="580"/>
                    <a:pt x="1303" y="584"/>
                    <a:pt x="1308" y="582"/>
                  </a:cubicBezTo>
                  <a:cubicBezTo>
                    <a:pt x="1309" y="576"/>
                    <a:pt x="1313" y="565"/>
                    <a:pt x="1308" y="561"/>
                  </a:cubicBezTo>
                  <a:cubicBezTo>
                    <a:pt x="1304" y="564"/>
                    <a:pt x="1303" y="563"/>
                    <a:pt x="1299" y="560"/>
                  </a:cubicBezTo>
                  <a:cubicBezTo>
                    <a:pt x="1298" y="554"/>
                    <a:pt x="1299" y="551"/>
                    <a:pt x="1298" y="545"/>
                  </a:cubicBezTo>
                  <a:close/>
                  <a:moveTo>
                    <a:pt x="1264" y="534"/>
                  </a:moveTo>
                  <a:cubicBezTo>
                    <a:pt x="1267" y="535"/>
                    <a:pt x="1266" y="540"/>
                    <a:pt x="1267" y="544"/>
                  </a:cubicBezTo>
                  <a:cubicBezTo>
                    <a:pt x="1262" y="542"/>
                    <a:pt x="1266" y="537"/>
                    <a:pt x="1264" y="534"/>
                  </a:cubicBezTo>
                  <a:close/>
                  <a:moveTo>
                    <a:pt x="545" y="534"/>
                  </a:moveTo>
                  <a:cubicBezTo>
                    <a:pt x="546" y="530"/>
                    <a:pt x="547" y="530"/>
                    <a:pt x="546" y="525"/>
                  </a:cubicBezTo>
                  <a:cubicBezTo>
                    <a:pt x="537" y="524"/>
                    <a:pt x="541" y="531"/>
                    <a:pt x="540" y="534"/>
                  </a:cubicBezTo>
                  <a:cubicBezTo>
                    <a:pt x="542" y="534"/>
                    <a:pt x="543" y="534"/>
                    <a:pt x="545" y="534"/>
                  </a:cubicBezTo>
                  <a:close/>
                  <a:moveTo>
                    <a:pt x="1030" y="548"/>
                  </a:moveTo>
                  <a:cubicBezTo>
                    <a:pt x="1034" y="550"/>
                    <a:pt x="1040" y="551"/>
                    <a:pt x="1040" y="546"/>
                  </a:cubicBezTo>
                  <a:cubicBezTo>
                    <a:pt x="1038" y="542"/>
                    <a:pt x="1030" y="542"/>
                    <a:pt x="1030" y="548"/>
                  </a:cubicBezTo>
                  <a:close/>
                  <a:moveTo>
                    <a:pt x="539" y="561"/>
                  </a:moveTo>
                  <a:cubicBezTo>
                    <a:pt x="538" y="561"/>
                    <a:pt x="537" y="560"/>
                    <a:pt x="535" y="560"/>
                  </a:cubicBezTo>
                  <a:cubicBezTo>
                    <a:pt x="533" y="566"/>
                    <a:pt x="538" y="565"/>
                    <a:pt x="539" y="561"/>
                  </a:cubicBezTo>
                  <a:close/>
                  <a:moveTo>
                    <a:pt x="1197" y="565"/>
                  </a:moveTo>
                  <a:cubicBezTo>
                    <a:pt x="1201" y="571"/>
                    <a:pt x="1221" y="572"/>
                    <a:pt x="1225" y="565"/>
                  </a:cubicBezTo>
                  <a:cubicBezTo>
                    <a:pt x="1220" y="559"/>
                    <a:pt x="1199" y="562"/>
                    <a:pt x="1197" y="565"/>
                  </a:cubicBezTo>
                  <a:close/>
                  <a:moveTo>
                    <a:pt x="1252" y="613"/>
                  </a:moveTo>
                  <a:cubicBezTo>
                    <a:pt x="1248" y="612"/>
                    <a:pt x="1246" y="610"/>
                    <a:pt x="1246" y="606"/>
                  </a:cubicBezTo>
                  <a:cubicBezTo>
                    <a:pt x="1238" y="605"/>
                    <a:pt x="1237" y="616"/>
                    <a:pt x="1239" y="622"/>
                  </a:cubicBezTo>
                  <a:cubicBezTo>
                    <a:pt x="1245" y="621"/>
                    <a:pt x="1250" y="619"/>
                    <a:pt x="1252" y="613"/>
                  </a:cubicBezTo>
                  <a:close/>
                  <a:moveTo>
                    <a:pt x="1205" y="619"/>
                  </a:moveTo>
                  <a:cubicBezTo>
                    <a:pt x="1204" y="627"/>
                    <a:pt x="1226" y="628"/>
                    <a:pt x="1225" y="619"/>
                  </a:cubicBezTo>
                  <a:cubicBezTo>
                    <a:pt x="1218" y="619"/>
                    <a:pt x="1212" y="620"/>
                    <a:pt x="1205" y="619"/>
                  </a:cubicBezTo>
                  <a:close/>
                  <a:moveTo>
                    <a:pt x="9" y="719"/>
                  </a:moveTo>
                  <a:cubicBezTo>
                    <a:pt x="9" y="714"/>
                    <a:pt x="13" y="709"/>
                    <a:pt x="10" y="705"/>
                  </a:cubicBezTo>
                  <a:cubicBezTo>
                    <a:pt x="10" y="709"/>
                    <a:pt x="7" y="715"/>
                    <a:pt x="9" y="719"/>
                  </a:cubicBezTo>
                  <a:close/>
                  <a:moveTo>
                    <a:pt x="8" y="726"/>
                  </a:moveTo>
                  <a:cubicBezTo>
                    <a:pt x="9" y="730"/>
                    <a:pt x="7" y="740"/>
                    <a:pt x="9" y="739"/>
                  </a:cubicBezTo>
                  <a:cubicBezTo>
                    <a:pt x="8" y="735"/>
                    <a:pt x="12" y="727"/>
                    <a:pt x="8" y="726"/>
                  </a:cubicBezTo>
                  <a:close/>
                  <a:moveTo>
                    <a:pt x="6" y="765"/>
                  </a:moveTo>
                  <a:cubicBezTo>
                    <a:pt x="9" y="759"/>
                    <a:pt x="8" y="750"/>
                    <a:pt x="6" y="743"/>
                  </a:cubicBezTo>
                  <a:cubicBezTo>
                    <a:pt x="6" y="750"/>
                    <a:pt x="0" y="761"/>
                    <a:pt x="6" y="765"/>
                  </a:cubicBezTo>
                  <a:close/>
                  <a:moveTo>
                    <a:pt x="991" y="1035"/>
                  </a:moveTo>
                  <a:cubicBezTo>
                    <a:pt x="990" y="1040"/>
                    <a:pt x="997" y="1037"/>
                    <a:pt x="997" y="1040"/>
                  </a:cubicBezTo>
                  <a:cubicBezTo>
                    <a:pt x="996" y="1045"/>
                    <a:pt x="990" y="1045"/>
                    <a:pt x="991" y="1051"/>
                  </a:cubicBezTo>
                  <a:cubicBezTo>
                    <a:pt x="1001" y="1052"/>
                    <a:pt x="1004" y="1047"/>
                    <a:pt x="1007" y="1041"/>
                  </a:cubicBezTo>
                  <a:cubicBezTo>
                    <a:pt x="1004" y="1037"/>
                    <a:pt x="997" y="1033"/>
                    <a:pt x="991" y="1035"/>
                  </a:cubicBezTo>
                  <a:close/>
                  <a:moveTo>
                    <a:pt x="967" y="1046"/>
                  </a:moveTo>
                  <a:cubicBezTo>
                    <a:pt x="974" y="1048"/>
                    <a:pt x="983" y="1046"/>
                    <a:pt x="985" y="1040"/>
                  </a:cubicBezTo>
                  <a:cubicBezTo>
                    <a:pt x="982" y="1036"/>
                    <a:pt x="967" y="1039"/>
                    <a:pt x="967" y="1046"/>
                  </a:cubicBezTo>
                  <a:close/>
                  <a:moveTo>
                    <a:pt x="1027" y="1077"/>
                  </a:moveTo>
                  <a:cubicBezTo>
                    <a:pt x="1020" y="1074"/>
                    <a:pt x="1016" y="1067"/>
                    <a:pt x="1013" y="1059"/>
                  </a:cubicBezTo>
                  <a:cubicBezTo>
                    <a:pt x="1010" y="1059"/>
                    <a:pt x="1009" y="1060"/>
                    <a:pt x="1007" y="1061"/>
                  </a:cubicBezTo>
                  <a:cubicBezTo>
                    <a:pt x="1008" y="1070"/>
                    <a:pt x="1018" y="1088"/>
                    <a:pt x="1027" y="1077"/>
                  </a:cubicBezTo>
                  <a:close/>
                  <a:moveTo>
                    <a:pt x="981" y="1085"/>
                  </a:moveTo>
                  <a:cubicBezTo>
                    <a:pt x="986" y="1072"/>
                    <a:pt x="968" y="1067"/>
                    <a:pt x="966" y="1080"/>
                  </a:cubicBezTo>
                  <a:cubicBezTo>
                    <a:pt x="971" y="1082"/>
                    <a:pt x="974" y="1085"/>
                    <a:pt x="981" y="1085"/>
                  </a:cubicBezTo>
                  <a:close/>
                  <a:moveTo>
                    <a:pt x="983" y="1094"/>
                  </a:moveTo>
                  <a:cubicBezTo>
                    <a:pt x="986" y="1094"/>
                    <a:pt x="987" y="1093"/>
                    <a:pt x="989" y="1092"/>
                  </a:cubicBezTo>
                  <a:cubicBezTo>
                    <a:pt x="989" y="1088"/>
                    <a:pt x="987" y="1087"/>
                    <a:pt x="983" y="1087"/>
                  </a:cubicBezTo>
                  <a:cubicBezTo>
                    <a:pt x="982" y="1089"/>
                    <a:pt x="981" y="1092"/>
                    <a:pt x="983" y="1094"/>
                  </a:cubicBezTo>
                  <a:close/>
                  <a:moveTo>
                    <a:pt x="1049" y="1103"/>
                  </a:moveTo>
                  <a:cubicBezTo>
                    <a:pt x="1045" y="1103"/>
                    <a:pt x="1042" y="1096"/>
                    <a:pt x="1040" y="1102"/>
                  </a:cubicBezTo>
                  <a:cubicBezTo>
                    <a:pt x="1041" y="1106"/>
                    <a:pt x="1045" y="1105"/>
                    <a:pt x="1044" y="1110"/>
                  </a:cubicBezTo>
                  <a:cubicBezTo>
                    <a:pt x="1048" y="1110"/>
                    <a:pt x="1049" y="1108"/>
                    <a:pt x="1049" y="1103"/>
                  </a:cubicBezTo>
                  <a:close/>
                  <a:moveTo>
                    <a:pt x="1068" y="1104"/>
                  </a:moveTo>
                  <a:cubicBezTo>
                    <a:pt x="1066" y="1102"/>
                    <a:pt x="1059" y="1103"/>
                    <a:pt x="1060" y="1107"/>
                  </a:cubicBezTo>
                  <a:cubicBezTo>
                    <a:pt x="1063" y="1107"/>
                    <a:pt x="1064" y="1109"/>
                    <a:pt x="1067" y="1109"/>
                  </a:cubicBezTo>
                  <a:cubicBezTo>
                    <a:pt x="1068" y="1108"/>
                    <a:pt x="1068" y="1107"/>
                    <a:pt x="1068" y="1104"/>
                  </a:cubicBezTo>
                  <a:close/>
                  <a:moveTo>
                    <a:pt x="1012" y="1157"/>
                  </a:moveTo>
                  <a:cubicBezTo>
                    <a:pt x="1023" y="1155"/>
                    <a:pt x="1037" y="1149"/>
                    <a:pt x="1040" y="1145"/>
                  </a:cubicBezTo>
                  <a:cubicBezTo>
                    <a:pt x="1037" y="1143"/>
                    <a:pt x="1031" y="1144"/>
                    <a:pt x="1026" y="1144"/>
                  </a:cubicBezTo>
                  <a:cubicBezTo>
                    <a:pt x="1023" y="1140"/>
                    <a:pt x="1017" y="1136"/>
                    <a:pt x="1011" y="1139"/>
                  </a:cubicBezTo>
                  <a:cubicBezTo>
                    <a:pt x="1009" y="1130"/>
                    <a:pt x="995" y="1134"/>
                    <a:pt x="987" y="1132"/>
                  </a:cubicBezTo>
                  <a:cubicBezTo>
                    <a:pt x="987" y="1130"/>
                    <a:pt x="987" y="1127"/>
                    <a:pt x="986" y="1126"/>
                  </a:cubicBezTo>
                  <a:cubicBezTo>
                    <a:pt x="975" y="1126"/>
                    <a:pt x="966" y="1109"/>
                    <a:pt x="956" y="1120"/>
                  </a:cubicBezTo>
                  <a:cubicBezTo>
                    <a:pt x="947" y="1119"/>
                    <a:pt x="941" y="1109"/>
                    <a:pt x="933" y="1107"/>
                  </a:cubicBezTo>
                  <a:cubicBezTo>
                    <a:pt x="928" y="1106"/>
                    <a:pt x="920" y="1109"/>
                    <a:pt x="914" y="1107"/>
                  </a:cubicBezTo>
                  <a:cubicBezTo>
                    <a:pt x="911" y="1107"/>
                    <a:pt x="910" y="1105"/>
                    <a:pt x="908" y="1105"/>
                  </a:cubicBezTo>
                  <a:cubicBezTo>
                    <a:pt x="877" y="1102"/>
                    <a:pt x="866" y="1116"/>
                    <a:pt x="848" y="1121"/>
                  </a:cubicBezTo>
                  <a:cubicBezTo>
                    <a:pt x="854" y="1129"/>
                    <a:pt x="864" y="1121"/>
                    <a:pt x="871" y="1120"/>
                  </a:cubicBezTo>
                  <a:cubicBezTo>
                    <a:pt x="875" y="1119"/>
                    <a:pt x="879" y="1120"/>
                    <a:pt x="883" y="1120"/>
                  </a:cubicBezTo>
                  <a:cubicBezTo>
                    <a:pt x="890" y="1119"/>
                    <a:pt x="898" y="1111"/>
                    <a:pt x="904" y="1118"/>
                  </a:cubicBezTo>
                  <a:cubicBezTo>
                    <a:pt x="902" y="1120"/>
                    <a:pt x="896" y="1118"/>
                    <a:pt x="896" y="1123"/>
                  </a:cubicBezTo>
                  <a:cubicBezTo>
                    <a:pt x="913" y="1127"/>
                    <a:pt x="930" y="1131"/>
                    <a:pt x="950" y="1131"/>
                  </a:cubicBezTo>
                  <a:cubicBezTo>
                    <a:pt x="950" y="1133"/>
                    <a:pt x="950" y="1134"/>
                    <a:pt x="950" y="1136"/>
                  </a:cubicBezTo>
                  <a:cubicBezTo>
                    <a:pt x="963" y="1136"/>
                    <a:pt x="968" y="1144"/>
                    <a:pt x="977" y="1148"/>
                  </a:cubicBezTo>
                  <a:cubicBezTo>
                    <a:pt x="978" y="1154"/>
                    <a:pt x="971" y="1152"/>
                    <a:pt x="971" y="1157"/>
                  </a:cubicBezTo>
                  <a:cubicBezTo>
                    <a:pt x="978" y="1160"/>
                    <a:pt x="982" y="1155"/>
                    <a:pt x="988" y="1153"/>
                  </a:cubicBezTo>
                  <a:cubicBezTo>
                    <a:pt x="991" y="1159"/>
                    <a:pt x="1002" y="1159"/>
                    <a:pt x="1012" y="1157"/>
                  </a:cubicBezTo>
                  <a:close/>
                  <a:moveTo>
                    <a:pt x="1061" y="1120"/>
                  </a:moveTo>
                  <a:cubicBezTo>
                    <a:pt x="1062" y="1122"/>
                    <a:pt x="1060" y="1122"/>
                    <a:pt x="1061" y="1123"/>
                  </a:cubicBezTo>
                  <a:cubicBezTo>
                    <a:pt x="1065" y="1124"/>
                    <a:pt x="1065" y="1119"/>
                    <a:pt x="1061" y="1120"/>
                  </a:cubicBezTo>
                  <a:close/>
                  <a:moveTo>
                    <a:pt x="1050" y="1128"/>
                  </a:moveTo>
                  <a:cubicBezTo>
                    <a:pt x="1050" y="1131"/>
                    <a:pt x="1050" y="1134"/>
                    <a:pt x="1051" y="1135"/>
                  </a:cubicBezTo>
                  <a:cubicBezTo>
                    <a:pt x="1056" y="1134"/>
                    <a:pt x="1062" y="1134"/>
                    <a:pt x="1061" y="1127"/>
                  </a:cubicBezTo>
                  <a:cubicBezTo>
                    <a:pt x="1059" y="1125"/>
                    <a:pt x="1053" y="1128"/>
                    <a:pt x="1050" y="1128"/>
                  </a:cubicBezTo>
                  <a:close/>
                  <a:moveTo>
                    <a:pt x="876" y="1136"/>
                  </a:moveTo>
                  <a:cubicBezTo>
                    <a:pt x="879" y="1138"/>
                    <a:pt x="886" y="1139"/>
                    <a:pt x="888" y="1134"/>
                  </a:cubicBezTo>
                  <a:cubicBezTo>
                    <a:pt x="887" y="1129"/>
                    <a:pt x="876" y="1132"/>
                    <a:pt x="876" y="1136"/>
                  </a:cubicBezTo>
                  <a:close/>
                  <a:moveTo>
                    <a:pt x="1225" y="1147"/>
                  </a:moveTo>
                  <a:cubicBezTo>
                    <a:pt x="1227" y="1147"/>
                    <a:pt x="1230" y="1147"/>
                    <a:pt x="1230" y="1145"/>
                  </a:cubicBezTo>
                  <a:cubicBezTo>
                    <a:pt x="1230" y="1144"/>
                    <a:pt x="1229" y="1144"/>
                    <a:pt x="1229" y="1143"/>
                  </a:cubicBezTo>
                  <a:cubicBezTo>
                    <a:pt x="1227" y="1143"/>
                    <a:pt x="1225" y="1144"/>
                    <a:pt x="1225" y="1147"/>
                  </a:cubicBezTo>
                  <a:close/>
                  <a:moveTo>
                    <a:pt x="1139" y="1162"/>
                  </a:moveTo>
                  <a:cubicBezTo>
                    <a:pt x="1140" y="1152"/>
                    <a:pt x="1119" y="1154"/>
                    <a:pt x="1110" y="1150"/>
                  </a:cubicBezTo>
                  <a:cubicBezTo>
                    <a:pt x="1107" y="1149"/>
                    <a:pt x="1105" y="1144"/>
                    <a:pt x="1102" y="1144"/>
                  </a:cubicBezTo>
                  <a:cubicBezTo>
                    <a:pt x="1092" y="1141"/>
                    <a:pt x="1080" y="1150"/>
                    <a:pt x="1075" y="1150"/>
                  </a:cubicBezTo>
                  <a:cubicBezTo>
                    <a:pt x="1065" y="1152"/>
                    <a:pt x="1051" y="1145"/>
                    <a:pt x="1048" y="1155"/>
                  </a:cubicBezTo>
                  <a:cubicBezTo>
                    <a:pt x="1052" y="1157"/>
                    <a:pt x="1059" y="1156"/>
                    <a:pt x="1062" y="1158"/>
                  </a:cubicBezTo>
                  <a:cubicBezTo>
                    <a:pt x="1059" y="1161"/>
                    <a:pt x="1062" y="1169"/>
                    <a:pt x="1059" y="1171"/>
                  </a:cubicBezTo>
                  <a:cubicBezTo>
                    <a:pt x="1049" y="1172"/>
                    <a:pt x="1036" y="1170"/>
                    <a:pt x="1033" y="1177"/>
                  </a:cubicBezTo>
                  <a:cubicBezTo>
                    <a:pt x="1035" y="1181"/>
                    <a:pt x="1038" y="1185"/>
                    <a:pt x="1045" y="1185"/>
                  </a:cubicBezTo>
                  <a:cubicBezTo>
                    <a:pt x="1054" y="1178"/>
                    <a:pt x="1077" y="1173"/>
                    <a:pt x="1085" y="1182"/>
                  </a:cubicBezTo>
                  <a:cubicBezTo>
                    <a:pt x="1090" y="1179"/>
                    <a:pt x="1092" y="1176"/>
                    <a:pt x="1097" y="1173"/>
                  </a:cubicBezTo>
                  <a:cubicBezTo>
                    <a:pt x="1108" y="1169"/>
                    <a:pt x="1138" y="1171"/>
                    <a:pt x="1139" y="1162"/>
                  </a:cubicBezTo>
                  <a:close/>
                  <a:moveTo>
                    <a:pt x="1246" y="1147"/>
                  </a:moveTo>
                  <a:cubicBezTo>
                    <a:pt x="1246" y="1145"/>
                    <a:pt x="1245" y="1143"/>
                    <a:pt x="1243" y="1144"/>
                  </a:cubicBezTo>
                  <a:cubicBezTo>
                    <a:pt x="1243" y="1145"/>
                    <a:pt x="1242" y="1145"/>
                    <a:pt x="1242" y="1147"/>
                  </a:cubicBezTo>
                  <a:cubicBezTo>
                    <a:pt x="1243" y="1147"/>
                    <a:pt x="1244" y="1147"/>
                    <a:pt x="1246" y="1147"/>
                  </a:cubicBezTo>
                  <a:close/>
                  <a:moveTo>
                    <a:pt x="1159" y="1166"/>
                  </a:moveTo>
                  <a:cubicBezTo>
                    <a:pt x="1172" y="1168"/>
                    <a:pt x="1190" y="1163"/>
                    <a:pt x="1195" y="1151"/>
                  </a:cubicBezTo>
                  <a:cubicBezTo>
                    <a:pt x="1185" y="1154"/>
                    <a:pt x="1158" y="1149"/>
                    <a:pt x="1159" y="1166"/>
                  </a:cubicBezTo>
                  <a:close/>
                  <a:moveTo>
                    <a:pt x="1245" y="1157"/>
                  </a:moveTo>
                  <a:cubicBezTo>
                    <a:pt x="1245" y="1156"/>
                    <a:pt x="1246" y="1155"/>
                    <a:pt x="1246" y="1153"/>
                  </a:cubicBezTo>
                  <a:cubicBezTo>
                    <a:pt x="1245" y="1153"/>
                    <a:pt x="1244" y="1153"/>
                    <a:pt x="1243" y="1153"/>
                  </a:cubicBezTo>
                  <a:cubicBezTo>
                    <a:pt x="1243" y="1155"/>
                    <a:pt x="1243" y="1157"/>
                    <a:pt x="1245" y="1157"/>
                  </a:cubicBezTo>
                  <a:close/>
                  <a:moveTo>
                    <a:pt x="1232" y="1159"/>
                  </a:moveTo>
                  <a:cubicBezTo>
                    <a:pt x="1234" y="1159"/>
                    <a:pt x="1236" y="1159"/>
                    <a:pt x="1238" y="1159"/>
                  </a:cubicBezTo>
                  <a:cubicBezTo>
                    <a:pt x="1238" y="1156"/>
                    <a:pt x="1235" y="1156"/>
                    <a:pt x="1233" y="1154"/>
                  </a:cubicBezTo>
                  <a:cubicBezTo>
                    <a:pt x="1232" y="1156"/>
                    <a:pt x="1231" y="1156"/>
                    <a:pt x="1232" y="1159"/>
                  </a:cubicBezTo>
                  <a:close/>
                  <a:moveTo>
                    <a:pt x="1203" y="1157"/>
                  </a:moveTo>
                  <a:cubicBezTo>
                    <a:pt x="1200" y="1158"/>
                    <a:pt x="1197" y="1157"/>
                    <a:pt x="1197" y="1160"/>
                  </a:cubicBezTo>
                  <a:cubicBezTo>
                    <a:pt x="1198" y="1162"/>
                    <a:pt x="1204" y="1161"/>
                    <a:pt x="1203" y="1157"/>
                  </a:cubicBezTo>
                  <a:close/>
                  <a:moveTo>
                    <a:pt x="1257" y="1164"/>
                  </a:moveTo>
                  <a:cubicBezTo>
                    <a:pt x="1256" y="1164"/>
                    <a:pt x="1255" y="1164"/>
                    <a:pt x="1254" y="1164"/>
                  </a:cubicBezTo>
                  <a:cubicBezTo>
                    <a:pt x="1253" y="1168"/>
                    <a:pt x="1252" y="1168"/>
                    <a:pt x="1248" y="1169"/>
                  </a:cubicBezTo>
                  <a:cubicBezTo>
                    <a:pt x="1247" y="1171"/>
                    <a:pt x="1248" y="1172"/>
                    <a:pt x="1249" y="1173"/>
                  </a:cubicBezTo>
                  <a:cubicBezTo>
                    <a:pt x="1254" y="1172"/>
                    <a:pt x="1256" y="1168"/>
                    <a:pt x="1257" y="1164"/>
                  </a:cubicBezTo>
                  <a:close/>
                  <a:moveTo>
                    <a:pt x="1257" y="1183"/>
                  </a:moveTo>
                  <a:cubicBezTo>
                    <a:pt x="1258" y="1182"/>
                    <a:pt x="1259" y="1180"/>
                    <a:pt x="1258" y="1178"/>
                  </a:cubicBezTo>
                  <a:cubicBezTo>
                    <a:pt x="1256" y="1177"/>
                    <a:pt x="1256" y="1180"/>
                    <a:pt x="1253" y="1179"/>
                  </a:cubicBezTo>
                  <a:cubicBezTo>
                    <a:pt x="1253" y="1182"/>
                    <a:pt x="1254" y="1183"/>
                    <a:pt x="1257" y="1183"/>
                  </a:cubicBezTo>
                  <a:close/>
                  <a:moveTo>
                    <a:pt x="955" y="1189"/>
                  </a:moveTo>
                  <a:cubicBezTo>
                    <a:pt x="958" y="1198"/>
                    <a:pt x="973" y="1194"/>
                    <a:pt x="982" y="1197"/>
                  </a:cubicBezTo>
                  <a:cubicBezTo>
                    <a:pt x="986" y="1193"/>
                    <a:pt x="990" y="1194"/>
                    <a:pt x="997" y="1193"/>
                  </a:cubicBezTo>
                  <a:cubicBezTo>
                    <a:pt x="993" y="1180"/>
                    <a:pt x="965" y="1185"/>
                    <a:pt x="955" y="1189"/>
                  </a:cubicBezTo>
                  <a:close/>
                  <a:moveTo>
                    <a:pt x="1262" y="1197"/>
                  </a:moveTo>
                  <a:cubicBezTo>
                    <a:pt x="1265" y="1195"/>
                    <a:pt x="1264" y="1192"/>
                    <a:pt x="1262" y="1190"/>
                  </a:cubicBezTo>
                  <a:cubicBezTo>
                    <a:pt x="1260" y="1189"/>
                    <a:pt x="1258" y="1190"/>
                    <a:pt x="1257" y="1191"/>
                  </a:cubicBezTo>
                  <a:cubicBezTo>
                    <a:pt x="1256" y="1193"/>
                    <a:pt x="1259" y="1197"/>
                    <a:pt x="1262" y="1197"/>
                  </a:cubicBezTo>
                  <a:close/>
                  <a:moveTo>
                    <a:pt x="1264" y="1201"/>
                  </a:moveTo>
                  <a:cubicBezTo>
                    <a:pt x="1259" y="1200"/>
                    <a:pt x="1258" y="1205"/>
                    <a:pt x="1259" y="1207"/>
                  </a:cubicBezTo>
                  <a:cubicBezTo>
                    <a:pt x="1263" y="1207"/>
                    <a:pt x="1264" y="1205"/>
                    <a:pt x="1264" y="1201"/>
                  </a:cubicBezTo>
                  <a:close/>
                  <a:moveTo>
                    <a:pt x="1282" y="1205"/>
                  </a:moveTo>
                  <a:cubicBezTo>
                    <a:pt x="1281" y="1206"/>
                    <a:pt x="1281" y="1210"/>
                    <a:pt x="1282" y="1211"/>
                  </a:cubicBezTo>
                  <a:cubicBezTo>
                    <a:pt x="1285" y="1212"/>
                    <a:pt x="1284" y="1209"/>
                    <a:pt x="1286" y="1209"/>
                  </a:cubicBezTo>
                  <a:cubicBezTo>
                    <a:pt x="1286" y="1207"/>
                    <a:pt x="1285" y="1204"/>
                    <a:pt x="1282" y="1205"/>
                  </a:cubicBezTo>
                  <a:close/>
                  <a:moveTo>
                    <a:pt x="1258" y="1215"/>
                  </a:moveTo>
                  <a:cubicBezTo>
                    <a:pt x="1256" y="1214"/>
                    <a:pt x="1254" y="1215"/>
                    <a:pt x="1254" y="1218"/>
                  </a:cubicBezTo>
                  <a:cubicBezTo>
                    <a:pt x="1257" y="1218"/>
                    <a:pt x="1259" y="1217"/>
                    <a:pt x="1258" y="1215"/>
                  </a:cubicBezTo>
                  <a:close/>
                  <a:moveTo>
                    <a:pt x="1250" y="1235"/>
                  </a:moveTo>
                  <a:cubicBezTo>
                    <a:pt x="1246" y="1234"/>
                    <a:pt x="1244" y="1234"/>
                    <a:pt x="1244" y="1238"/>
                  </a:cubicBezTo>
                  <a:cubicBezTo>
                    <a:pt x="1246" y="1239"/>
                    <a:pt x="1249" y="1237"/>
                    <a:pt x="1250" y="1235"/>
                  </a:cubicBezTo>
                  <a:close/>
                  <a:moveTo>
                    <a:pt x="1212" y="1263"/>
                  </a:moveTo>
                  <a:cubicBezTo>
                    <a:pt x="1209" y="1261"/>
                    <a:pt x="1205" y="1265"/>
                    <a:pt x="1201" y="1266"/>
                  </a:cubicBezTo>
                  <a:cubicBezTo>
                    <a:pt x="1202" y="1272"/>
                    <a:pt x="1213" y="1267"/>
                    <a:pt x="1212" y="1263"/>
                  </a:cubicBezTo>
                  <a:close/>
                  <a:moveTo>
                    <a:pt x="1097" y="1272"/>
                  </a:moveTo>
                  <a:cubicBezTo>
                    <a:pt x="1095" y="1281"/>
                    <a:pt x="1104" y="1281"/>
                    <a:pt x="1108" y="1277"/>
                  </a:cubicBezTo>
                  <a:cubicBezTo>
                    <a:pt x="1109" y="1269"/>
                    <a:pt x="1101" y="1268"/>
                    <a:pt x="1097" y="1272"/>
                  </a:cubicBezTo>
                  <a:close/>
                  <a:moveTo>
                    <a:pt x="701" y="1465"/>
                  </a:moveTo>
                  <a:cubicBezTo>
                    <a:pt x="701" y="1460"/>
                    <a:pt x="696" y="1462"/>
                    <a:pt x="692" y="1462"/>
                  </a:cubicBezTo>
                  <a:cubicBezTo>
                    <a:pt x="690" y="1459"/>
                    <a:pt x="688" y="1456"/>
                    <a:pt x="683" y="1457"/>
                  </a:cubicBezTo>
                  <a:cubicBezTo>
                    <a:pt x="683" y="1459"/>
                    <a:pt x="683" y="1461"/>
                    <a:pt x="680" y="1463"/>
                  </a:cubicBezTo>
                  <a:cubicBezTo>
                    <a:pt x="681" y="1468"/>
                    <a:pt x="686" y="1462"/>
                    <a:pt x="687" y="1465"/>
                  </a:cubicBezTo>
                  <a:cubicBezTo>
                    <a:pt x="687" y="1467"/>
                    <a:pt x="683" y="1466"/>
                    <a:pt x="684" y="1469"/>
                  </a:cubicBezTo>
                  <a:cubicBezTo>
                    <a:pt x="686" y="1473"/>
                    <a:pt x="690" y="1472"/>
                    <a:pt x="696" y="1472"/>
                  </a:cubicBezTo>
                  <a:cubicBezTo>
                    <a:pt x="697" y="1469"/>
                    <a:pt x="696" y="1470"/>
                    <a:pt x="696" y="1466"/>
                  </a:cubicBezTo>
                  <a:cubicBezTo>
                    <a:pt x="699" y="1467"/>
                    <a:pt x="699" y="1465"/>
                    <a:pt x="701" y="1465"/>
                  </a:cubicBezTo>
                  <a:close/>
                  <a:moveTo>
                    <a:pt x="702" y="1467"/>
                  </a:moveTo>
                  <a:cubicBezTo>
                    <a:pt x="701" y="1471"/>
                    <a:pt x="707" y="1472"/>
                    <a:pt x="709" y="1470"/>
                  </a:cubicBezTo>
                  <a:cubicBezTo>
                    <a:pt x="709" y="1466"/>
                    <a:pt x="705" y="1465"/>
                    <a:pt x="702" y="1467"/>
                  </a:cubicBezTo>
                  <a:close/>
                  <a:moveTo>
                    <a:pt x="727" y="1470"/>
                  </a:moveTo>
                  <a:cubicBezTo>
                    <a:pt x="725" y="1470"/>
                    <a:pt x="722" y="1470"/>
                    <a:pt x="720" y="1470"/>
                  </a:cubicBezTo>
                  <a:cubicBezTo>
                    <a:pt x="719" y="1476"/>
                    <a:pt x="727" y="1474"/>
                    <a:pt x="727" y="1470"/>
                  </a:cubicBezTo>
                  <a:close/>
                  <a:moveTo>
                    <a:pt x="700" y="1475"/>
                  </a:moveTo>
                  <a:cubicBezTo>
                    <a:pt x="700" y="1478"/>
                    <a:pt x="704" y="1478"/>
                    <a:pt x="705" y="1476"/>
                  </a:cubicBezTo>
                  <a:cubicBezTo>
                    <a:pt x="704" y="1475"/>
                    <a:pt x="703" y="1475"/>
                    <a:pt x="700" y="1475"/>
                  </a:cubicBezTo>
                  <a:close/>
                  <a:moveTo>
                    <a:pt x="1057" y="29"/>
                  </a:moveTo>
                  <a:cubicBezTo>
                    <a:pt x="1043" y="26"/>
                    <a:pt x="1027" y="21"/>
                    <a:pt x="1014" y="20"/>
                  </a:cubicBezTo>
                  <a:cubicBezTo>
                    <a:pt x="1028" y="23"/>
                    <a:pt x="1042" y="30"/>
                    <a:pt x="1057" y="29"/>
                  </a:cubicBezTo>
                  <a:close/>
                  <a:moveTo>
                    <a:pt x="593" y="40"/>
                  </a:moveTo>
                  <a:cubicBezTo>
                    <a:pt x="593" y="41"/>
                    <a:pt x="591" y="41"/>
                    <a:pt x="591" y="42"/>
                  </a:cubicBezTo>
                  <a:cubicBezTo>
                    <a:pt x="596" y="40"/>
                    <a:pt x="595" y="39"/>
                    <a:pt x="599" y="39"/>
                  </a:cubicBezTo>
                  <a:cubicBezTo>
                    <a:pt x="598" y="39"/>
                    <a:pt x="596" y="38"/>
                    <a:pt x="598" y="38"/>
                  </a:cubicBezTo>
                  <a:cubicBezTo>
                    <a:pt x="610" y="34"/>
                    <a:pt x="622" y="30"/>
                    <a:pt x="634" y="26"/>
                  </a:cubicBezTo>
                  <a:cubicBezTo>
                    <a:pt x="586" y="38"/>
                    <a:pt x="536" y="55"/>
                    <a:pt x="495" y="74"/>
                  </a:cubicBezTo>
                  <a:cubicBezTo>
                    <a:pt x="491" y="76"/>
                    <a:pt x="477" y="81"/>
                    <a:pt x="481" y="81"/>
                  </a:cubicBezTo>
                  <a:cubicBezTo>
                    <a:pt x="489" y="79"/>
                    <a:pt x="495" y="74"/>
                    <a:pt x="503" y="72"/>
                  </a:cubicBezTo>
                  <a:cubicBezTo>
                    <a:pt x="494" y="79"/>
                    <a:pt x="482" y="82"/>
                    <a:pt x="473" y="88"/>
                  </a:cubicBezTo>
                  <a:cubicBezTo>
                    <a:pt x="506" y="75"/>
                    <a:pt x="550" y="51"/>
                    <a:pt x="593" y="40"/>
                  </a:cubicBezTo>
                  <a:close/>
                  <a:moveTo>
                    <a:pt x="1091" y="39"/>
                  </a:moveTo>
                  <a:cubicBezTo>
                    <a:pt x="1083" y="37"/>
                    <a:pt x="1069" y="31"/>
                    <a:pt x="1064" y="32"/>
                  </a:cubicBezTo>
                  <a:cubicBezTo>
                    <a:pt x="1074" y="34"/>
                    <a:pt x="1083" y="41"/>
                    <a:pt x="1091" y="39"/>
                  </a:cubicBezTo>
                  <a:close/>
                  <a:moveTo>
                    <a:pt x="1553" y="403"/>
                  </a:moveTo>
                  <a:cubicBezTo>
                    <a:pt x="1542" y="388"/>
                    <a:pt x="1531" y="366"/>
                    <a:pt x="1518" y="350"/>
                  </a:cubicBezTo>
                  <a:cubicBezTo>
                    <a:pt x="1505" y="333"/>
                    <a:pt x="1502" y="316"/>
                    <a:pt x="1487" y="302"/>
                  </a:cubicBezTo>
                  <a:cubicBezTo>
                    <a:pt x="1491" y="303"/>
                    <a:pt x="1491" y="308"/>
                    <a:pt x="1495" y="309"/>
                  </a:cubicBezTo>
                  <a:cubicBezTo>
                    <a:pt x="1492" y="304"/>
                    <a:pt x="1486" y="297"/>
                    <a:pt x="1479" y="289"/>
                  </a:cubicBezTo>
                  <a:cubicBezTo>
                    <a:pt x="1474" y="284"/>
                    <a:pt x="1462" y="277"/>
                    <a:pt x="1461" y="271"/>
                  </a:cubicBezTo>
                  <a:cubicBezTo>
                    <a:pt x="1461" y="272"/>
                    <a:pt x="1464" y="272"/>
                    <a:pt x="1463" y="270"/>
                  </a:cubicBezTo>
                  <a:cubicBezTo>
                    <a:pt x="1459" y="264"/>
                    <a:pt x="1450" y="258"/>
                    <a:pt x="1444" y="252"/>
                  </a:cubicBezTo>
                  <a:cubicBezTo>
                    <a:pt x="1350" y="159"/>
                    <a:pt x="1231" y="80"/>
                    <a:pt x="1092" y="41"/>
                  </a:cubicBezTo>
                  <a:cubicBezTo>
                    <a:pt x="1106" y="45"/>
                    <a:pt x="1118" y="50"/>
                    <a:pt x="1131" y="55"/>
                  </a:cubicBezTo>
                  <a:cubicBezTo>
                    <a:pt x="1137" y="57"/>
                    <a:pt x="1148" y="58"/>
                    <a:pt x="1151" y="63"/>
                  </a:cubicBezTo>
                  <a:cubicBezTo>
                    <a:pt x="1150" y="62"/>
                    <a:pt x="1148" y="63"/>
                    <a:pt x="1149" y="64"/>
                  </a:cubicBezTo>
                  <a:cubicBezTo>
                    <a:pt x="1155" y="67"/>
                    <a:pt x="1164" y="65"/>
                    <a:pt x="1167" y="70"/>
                  </a:cubicBezTo>
                  <a:cubicBezTo>
                    <a:pt x="1166" y="70"/>
                    <a:pt x="1162" y="68"/>
                    <a:pt x="1162" y="70"/>
                  </a:cubicBezTo>
                  <a:cubicBezTo>
                    <a:pt x="1164" y="74"/>
                    <a:pt x="1166" y="77"/>
                    <a:pt x="1170" y="79"/>
                  </a:cubicBezTo>
                  <a:cubicBezTo>
                    <a:pt x="1168" y="80"/>
                    <a:pt x="1165" y="77"/>
                    <a:pt x="1165" y="79"/>
                  </a:cubicBezTo>
                  <a:cubicBezTo>
                    <a:pt x="1167" y="81"/>
                    <a:pt x="1172" y="81"/>
                    <a:pt x="1173" y="84"/>
                  </a:cubicBezTo>
                  <a:cubicBezTo>
                    <a:pt x="1171" y="84"/>
                    <a:pt x="1166" y="78"/>
                    <a:pt x="1165" y="83"/>
                  </a:cubicBezTo>
                  <a:cubicBezTo>
                    <a:pt x="1171" y="89"/>
                    <a:pt x="1188" y="98"/>
                    <a:pt x="1197" y="102"/>
                  </a:cubicBezTo>
                  <a:cubicBezTo>
                    <a:pt x="1197" y="103"/>
                    <a:pt x="1195" y="104"/>
                    <a:pt x="1195" y="105"/>
                  </a:cubicBezTo>
                  <a:cubicBezTo>
                    <a:pt x="1216" y="114"/>
                    <a:pt x="1242" y="127"/>
                    <a:pt x="1263" y="139"/>
                  </a:cubicBezTo>
                  <a:cubicBezTo>
                    <a:pt x="1271" y="144"/>
                    <a:pt x="1278" y="152"/>
                    <a:pt x="1284" y="157"/>
                  </a:cubicBezTo>
                  <a:cubicBezTo>
                    <a:pt x="1288" y="160"/>
                    <a:pt x="1297" y="163"/>
                    <a:pt x="1302" y="168"/>
                  </a:cubicBezTo>
                  <a:cubicBezTo>
                    <a:pt x="1307" y="173"/>
                    <a:pt x="1313" y="182"/>
                    <a:pt x="1318" y="178"/>
                  </a:cubicBezTo>
                  <a:cubicBezTo>
                    <a:pt x="1319" y="184"/>
                    <a:pt x="1326" y="184"/>
                    <a:pt x="1331" y="187"/>
                  </a:cubicBezTo>
                  <a:cubicBezTo>
                    <a:pt x="1333" y="188"/>
                    <a:pt x="1335" y="191"/>
                    <a:pt x="1336" y="191"/>
                  </a:cubicBezTo>
                  <a:cubicBezTo>
                    <a:pt x="1338" y="192"/>
                    <a:pt x="1339" y="190"/>
                    <a:pt x="1341" y="191"/>
                  </a:cubicBezTo>
                  <a:cubicBezTo>
                    <a:pt x="1344" y="193"/>
                    <a:pt x="1346" y="199"/>
                    <a:pt x="1351" y="197"/>
                  </a:cubicBezTo>
                  <a:cubicBezTo>
                    <a:pt x="1348" y="188"/>
                    <a:pt x="1334" y="184"/>
                    <a:pt x="1332" y="176"/>
                  </a:cubicBezTo>
                  <a:cubicBezTo>
                    <a:pt x="1343" y="182"/>
                    <a:pt x="1356" y="190"/>
                    <a:pt x="1367" y="193"/>
                  </a:cubicBezTo>
                  <a:cubicBezTo>
                    <a:pt x="1354" y="182"/>
                    <a:pt x="1342" y="174"/>
                    <a:pt x="1326" y="163"/>
                  </a:cubicBezTo>
                  <a:cubicBezTo>
                    <a:pt x="1319" y="158"/>
                    <a:pt x="1311" y="151"/>
                    <a:pt x="1304" y="148"/>
                  </a:cubicBezTo>
                  <a:cubicBezTo>
                    <a:pt x="1301" y="147"/>
                    <a:pt x="1298" y="148"/>
                    <a:pt x="1295" y="147"/>
                  </a:cubicBezTo>
                  <a:cubicBezTo>
                    <a:pt x="1284" y="143"/>
                    <a:pt x="1273" y="134"/>
                    <a:pt x="1263" y="127"/>
                  </a:cubicBezTo>
                  <a:cubicBezTo>
                    <a:pt x="1252" y="120"/>
                    <a:pt x="1238" y="118"/>
                    <a:pt x="1229" y="108"/>
                  </a:cubicBezTo>
                  <a:cubicBezTo>
                    <a:pt x="1251" y="116"/>
                    <a:pt x="1267" y="130"/>
                    <a:pt x="1290" y="138"/>
                  </a:cubicBezTo>
                  <a:cubicBezTo>
                    <a:pt x="1289" y="130"/>
                    <a:pt x="1272" y="126"/>
                    <a:pt x="1270" y="120"/>
                  </a:cubicBezTo>
                  <a:cubicBezTo>
                    <a:pt x="1309" y="149"/>
                    <a:pt x="1360" y="172"/>
                    <a:pt x="1384" y="211"/>
                  </a:cubicBezTo>
                  <a:cubicBezTo>
                    <a:pt x="1373" y="208"/>
                    <a:pt x="1361" y="193"/>
                    <a:pt x="1350" y="190"/>
                  </a:cubicBezTo>
                  <a:cubicBezTo>
                    <a:pt x="1366" y="208"/>
                    <a:pt x="1389" y="213"/>
                    <a:pt x="1403" y="233"/>
                  </a:cubicBezTo>
                  <a:cubicBezTo>
                    <a:pt x="1413" y="248"/>
                    <a:pt x="1430" y="256"/>
                    <a:pt x="1438" y="274"/>
                  </a:cubicBezTo>
                  <a:cubicBezTo>
                    <a:pt x="1429" y="271"/>
                    <a:pt x="1428" y="261"/>
                    <a:pt x="1419" y="259"/>
                  </a:cubicBezTo>
                  <a:cubicBezTo>
                    <a:pt x="1416" y="258"/>
                    <a:pt x="1421" y="261"/>
                    <a:pt x="1418" y="261"/>
                  </a:cubicBezTo>
                  <a:cubicBezTo>
                    <a:pt x="1408" y="254"/>
                    <a:pt x="1398" y="248"/>
                    <a:pt x="1385" y="245"/>
                  </a:cubicBezTo>
                  <a:cubicBezTo>
                    <a:pt x="1380" y="239"/>
                    <a:pt x="1374" y="234"/>
                    <a:pt x="1368" y="230"/>
                  </a:cubicBezTo>
                  <a:cubicBezTo>
                    <a:pt x="1367" y="231"/>
                    <a:pt x="1369" y="235"/>
                    <a:pt x="1367" y="235"/>
                  </a:cubicBezTo>
                  <a:cubicBezTo>
                    <a:pt x="1364" y="231"/>
                    <a:pt x="1361" y="228"/>
                    <a:pt x="1357" y="226"/>
                  </a:cubicBezTo>
                  <a:cubicBezTo>
                    <a:pt x="1360" y="235"/>
                    <a:pt x="1367" y="241"/>
                    <a:pt x="1375" y="247"/>
                  </a:cubicBezTo>
                  <a:cubicBezTo>
                    <a:pt x="1373" y="246"/>
                    <a:pt x="1371" y="245"/>
                    <a:pt x="1371" y="246"/>
                  </a:cubicBezTo>
                  <a:cubicBezTo>
                    <a:pt x="1373" y="247"/>
                    <a:pt x="1374" y="249"/>
                    <a:pt x="1376" y="250"/>
                  </a:cubicBezTo>
                  <a:cubicBezTo>
                    <a:pt x="1376" y="249"/>
                    <a:pt x="1376" y="248"/>
                    <a:pt x="1375" y="247"/>
                  </a:cubicBezTo>
                  <a:cubicBezTo>
                    <a:pt x="1383" y="253"/>
                    <a:pt x="1391" y="258"/>
                    <a:pt x="1395" y="263"/>
                  </a:cubicBezTo>
                  <a:cubicBezTo>
                    <a:pt x="1396" y="261"/>
                    <a:pt x="1398" y="265"/>
                    <a:pt x="1396" y="260"/>
                  </a:cubicBezTo>
                  <a:cubicBezTo>
                    <a:pt x="1400" y="262"/>
                    <a:pt x="1400" y="266"/>
                    <a:pt x="1404" y="266"/>
                  </a:cubicBezTo>
                  <a:cubicBezTo>
                    <a:pt x="1405" y="264"/>
                    <a:pt x="1402" y="264"/>
                    <a:pt x="1403" y="261"/>
                  </a:cubicBezTo>
                  <a:cubicBezTo>
                    <a:pt x="1409" y="266"/>
                    <a:pt x="1419" y="266"/>
                    <a:pt x="1420" y="279"/>
                  </a:cubicBezTo>
                  <a:cubicBezTo>
                    <a:pt x="1429" y="282"/>
                    <a:pt x="1432" y="291"/>
                    <a:pt x="1440" y="296"/>
                  </a:cubicBezTo>
                  <a:cubicBezTo>
                    <a:pt x="1439" y="293"/>
                    <a:pt x="1439" y="293"/>
                    <a:pt x="1442" y="292"/>
                  </a:cubicBezTo>
                  <a:cubicBezTo>
                    <a:pt x="1446" y="301"/>
                    <a:pt x="1451" y="309"/>
                    <a:pt x="1458" y="316"/>
                  </a:cubicBezTo>
                  <a:cubicBezTo>
                    <a:pt x="1451" y="303"/>
                    <a:pt x="1448" y="291"/>
                    <a:pt x="1441" y="277"/>
                  </a:cubicBezTo>
                  <a:cubicBezTo>
                    <a:pt x="1449" y="283"/>
                    <a:pt x="1455" y="291"/>
                    <a:pt x="1460" y="301"/>
                  </a:cubicBezTo>
                  <a:cubicBezTo>
                    <a:pt x="1459" y="301"/>
                    <a:pt x="1459" y="300"/>
                    <a:pt x="1457" y="300"/>
                  </a:cubicBezTo>
                  <a:cubicBezTo>
                    <a:pt x="1460" y="305"/>
                    <a:pt x="1465" y="306"/>
                    <a:pt x="1468" y="311"/>
                  </a:cubicBezTo>
                  <a:cubicBezTo>
                    <a:pt x="1469" y="314"/>
                    <a:pt x="1467" y="316"/>
                    <a:pt x="1468" y="318"/>
                  </a:cubicBezTo>
                  <a:cubicBezTo>
                    <a:pt x="1469" y="325"/>
                    <a:pt x="1475" y="328"/>
                    <a:pt x="1479" y="332"/>
                  </a:cubicBezTo>
                  <a:cubicBezTo>
                    <a:pt x="1481" y="331"/>
                    <a:pt x="1481" y="329"/>
                    <a:pt x="1483" y="328"/>
                  </a:cubicBezTo>
                  <a:cubicBezTo>
                    <a:pt x="1498" y="342"/>
                    <a:pt x="1521" y="355"/>
                    <a:pt x="1523" y="379"/>
                  </a:cubicBezTo>
                  <a:cubicBezTo>
                    <a:pt x="1524" y="392"/>
                    <a:pt x="1522" y="402"/>
                    <a:pt x="1529" y="413"/>
                  </a:cubicBezTo>
                  <a:cubicBezTo>
                    <a:pt x="1551" y="431"/>
                    <a:pt x="1561" y="461"/>
                    <a:pt x="1581" y="482"/>
                  </a:cubicBezTo>
                  <a:cubicBezTo>
                    <a:pt x="1583" y="478"/>
                    <a:pt x="1579" y="473"/>
                    <a:pt x="1581" y="471"/>
                  </a:cubicBezTo>
                  <a:cubicBezTo>
                    <a:pt x="1585" y="471"/>
                    <a:pt x="1584" y="476"/>
                    <a:pt x="1588" y="476"/>
                  </a:cubicBezTo>
                  <a:cubicBezTo>
                    <a:pt x="1582" y="457"/>
                    <a:pt x="1577" y="442"/>
                    <a:pt x="1569" y="427"/>
                  </a:cubicBezTo>
                  <a:cubicBezTo>
                    <a:pt x="1564" y="417"/>
                    <a:pt x="1558" y="410"/>
                    <a:pt x="1553" y="403"/>
                  </a:cubicBezTo>
                  <a:close/>
                  <a:moveTo>
                    <a:pt x="1193" y="87"/>
                  </a:moveTo>
                  <a:cubicBezTo>
                    <a:pt x="1192" y="82"/>
                    <a:pt x="1187" y="81"/>
                    <a:pt x="1184" y="78"/>
                  </a:cubicBezTo>
                  <a:cubicBezTo>
                    <a:pt x="1193" y="78"/>
                    <a:pt x="1200" y="86"/>
                    <a:pt x="1209" y="89"/>
                  </a:cubicBezTo>
                  <a:cubicBezTo>
                    <a:pt x="1205" y="90"/>
                    <a:pt x="1200" y="84"/>
                    <a:pt x="1193" y="87"/>
                  </a:cubicBezTo>
                  <a:close/>
                  <a:moveTo>
                    <a:pt x="1540" y="1282"/>
                  </a:moveTo>
                  <a:cubicBezTo>
                    <a:pt x="1527" y="1275"/>
                    <a:pt x="1520" y="1288"/>
                    <a:pt x="1509" y="1296"/>
                  </a:cubicBezTo>
                  <a:cubicBezTo>
                    <a:pt x="1503" y="1300"/>
                    <a:pt x="1491" y="1304"/>
                    <a:pt x="1487" y="1308"/>
                  </a:cubicBezTo>
                  <a:cubicBezTo>
                    <a:pt x="1481" y="1313"/>
                    <a:pt x="1478" y="1322"/>
                    <a:pt x="1473" y="1324"/>
                  </a:cubicBezTo>
                  <a:cubicBezTo>
                    <a:pt x="1474" y="1320"/>
                    <a:pt x="1478" y="1318"/>
                    <a:pt x="1478" y="1314"/>
                  </a:cubicBezTo>
                  <a:cubicBezTo>
                    <a:pt x="1476" y="1312"/>
                    <a:pt x="1475" y="1310"/>
                    <a:pt x="1471" y="1311"/>
                  </a:cubicBezTo>
                  <a:cubicBezTo>
                    <a:pt x="1470" y="1311"/>
                    <a:pt x="1471" y="1314"/>
                    <a:pt x="1468" y="1314"/>
                  </a:cubicBezTo>
                  <a:cubicBezTo>
                    <a:pt x="1460" y="1311"/>
                    <a:pt x="1458" y="1319"/>
                    <a:pt x="1448" y="1317"/>
                  </a:cubicBezTo>
                  <a:cubicBezTo>
                    <a:pt x="1436" y="1321"/>
                    <a:pt x="1433" y="1334"/>
                    <a:pt x="1424" y="1341"/>
                  </a:cubicBezTo>
                  <a:cubicBezTo>
                    <a:pt x="1426" y="1335"/>
                    <a:pt x="1433" y="1328"/>
                    <a:pt x="1432" y="1322"/>
                  </a:cubicBezTo>
                  <a:cubicBezTo>
                    <a:pt x="1427" y="1323"/>
                    <a:pt x="1425" y="1326"/>
                    <a:pt x="1420" y="1328"/>
                  </a:cubicBezTo>
                  <a:cubicBezTo>
                    <a:pt x="1419" y="1326"/>
                    <a:pt x="1418" y="1327"/>
                    <a:pt x="1416" y="1324"/>
                  </a:cubicBezTo>
                  <a:cubicBezTo>
                    <a:pt x="1412" y="1326"/>
                    <a:pt x="1411" y="1330"/>
                    <a:pt x="1407" y="1332"/>
                  </a:cubicBezTo>
                  <a:cubicBezTo>
                    <a:pt x="1407" y="1334"/>
                    <a:pt x="1408" y="1334"/>
                    <a:pt x="1409" y="1335"/>
                  </a:cubicBezTo>
                  <a:cubicBezTo>
                    <a:pt x="1407" y="1335"/>
                    <a:pt x="1404" y="1339"/>
                    <a:pt x="1402" y="1337"/>
                  </a:cubicBezTo>
                  <a:cubicBezTo>
                    <a:pt x="1405" y="1326"/>
                    <a:pt x="1416" y="1323"/>
                    <a:pt x="1417" y="1310"/>
                  </a:cubicBezTo>
                  <a:cubicBezTo>
                    <a:pt x="1412" y="1309"/>
                    <a:pt x="1410" y="1312"/>
                    <a:pt x="1406" y="1312"/>
                  </a:cubicBezTo>
                  <a:cubicBezTo>
                    <a:pt x="1401" y="1304"/>
                    <a:pt x="1409" y="1289"/>
                    <a:pt x="1399" y="1286"/>
                  </a:cubicBezTo>
                  <a:cubicBezTo>
                    <a:pt x="1396" y="1286"/>
                    <a:pt x="1398" y="1292"/>
                    <a:pt x="1394" y="1291"/>
                  </a:cubicBezTo>
                  <a:cubicBezTo>
                    <a:pt x="1395" y="1287"/>
                    <a:pt x="1392" y="1287"/>
                    <a:pt x="1391" y="1285"/>
                  </a:cubicBezTo>
                  <a:cubicBezTo>
                    <a:pt x="1384" y="1286"/>
                    <a:pt x="1384" y="1282"/>
                    <a:pt x="1380" y="1280"/>
                  </a:cubicBezTo>
                  <a:cubicBezTo>
                    <a:pt x="1375" y="1285"/>
                    <a:pt x="1369" y="1283"/>
                    <a:pt x="1363" y="1283"/>
                  </a:cubicBezTo>
                  <a:cubicBezTo>
                    <a:pt x="1351" y="1283"/>
                    <a:pt x="1344" y="1293"/>
                    <a:pt x="1332" y="1297"/>
                  </a:cubicBezTo>
                  <a:cubicBezTo>
                    <a:pt x="1326" y="1299"/>
                    <a:pt x="1321" y="1298"/>
                    <a:pt x="1318" y="1301"/>
                  </a:cubicBezTo>
                  <a:cubicBezTo>
                    <a:pt x="1312" y="1298"/>
                    <a:pt x="1305" y="1294"/>
                    <a:pt x="1296" y="1297"/>
                  </a:cubicBezTo>
                  <a:cubicBezTo>
                    <a:pt x="1303" y="1280"/>
                    <a:pt x="1280" y="1284"/>
                    <a:pt x="1271" y="1279"/>
                  </a:cubicBezTo>
                  <a:cubicBezTo>
                    <a:pt x="1266" y="1283"/>
                    <a:pt x="1262" y="1286"/>
                    <a:pt x="1255" y="1284"/>
                  </a:cubicBezTo>
                  <a:cubicBezTo>
                    <a:pt x="1256" y="1280"/>
                    <a:pt x="1262" y="1276"/>
                    <a:pt x="1260" y="1272"/>
                  </a:cubicBezTo>
                  <a:cubicBezTo>
                    <a:pt x="1256" y="1270"/>
                    <a:pt x="1250" y="1273"/>
                    <a:pt x="1246" y="1270"/>
                  </a:cubicBezTo>
                  <a:cubicBezTo>
                    <a:pt x="1255" y="1269"/>
                    <a:pt x="1258" y="1262"/>
                    <a:pt x="1259" y="1252"/>
                  </a:cubicBezTo>
                  <a:cubicBezTo>
                    <a:pt x="1247" y="1256"/>
                    <a:pt x="1246" y="1271"/>
                    <a:pt x="1234" y="1275"/>
                  </a:cubicBezTo>
                  <a:cubicBezTo>
                    <a:pt x="1234" y="1271"/>
                    <a:pt x="1230" y="1270"/>
                    <a:pt x="1229" y="1267"/>
                  </a:cubicBezTo>
                  <a:cubicBezTo>
                    <a:pt x="1232" y="1264"/>
                    <a:pt x="1238" y="1265"/>
                    <a:pt x="1239" y="1261"/>
                  </a:cubicBezTo>
                  <a:cubicBezTo>
                    <a:pt x="1230" y="1264"/>
                    <a:pt x="1219" y="1263"/>
                    <a:pt x="1211" y="1268"/>
                  </a:cubicBezTo>
                  <a:cubicBezTo>
                    <a:pt x="1210" y="1270"/>
                    <a:pt x="1209" y="1272"/>
                    <a:pt x="1207" y="1273"/>
                  </a:cubicBezTo>
                  <a:cubicBezTo>
                    <a:pt x="1200" y="1278"/>
                    <a:pt x="1190" y="1285"/>
                    <a:pt x="1181" y="1285"/>
                  </a:cubicBezTo>
                  <a:cubicBezTo>
                    <a:pt x="1176" y="1285"/>
                    <a:pt x="1172" y="1280"/>
                    <a:pt x="1166" y="1281"/>
                  </a:cubicBezTo>
                  <a:cubicBezTo>
                    <a:pt x="1155" y="1282"/>
                    <a:pt x="1147" y="1290"/>
                    <a:pt x="1133" y="1290"/>
                  </a:cubicBezTo>
                  <a:cubicBezTo>
                    <a:pt x="1133" y="1288"/>
                    <a:pt x="1130" y="1289"/>
                    <a:pt x="1131" y="1287"/>
                  </a:cubicBezTo>
                  <a:cubicBezTo>
                    <a:pt x="1130" y="1284"/>
                    <a:pt x="1130" y="1281"/>
                    <a:pt x="1129" y="1279"/>
                  </a:cubicBezTo>
                  <a:cubicBezTo>
                    <a:pt x="1103" y="1275"/>
                    <a:pt x="1088" y="1289"/>
                    <a:pt x="1073" y="1299"/>
                  </a:cubicBezTo>
                  <a:cubicBezTo>
                    <a:pt x="1071" y="1295"/>
                    <a:pt x="1070" y="1290"/>
                    <a:pt x="1068" y="1286"/>
                  </a:cubicBezTo>
                  <a:cubicBezTo>
                    <a:pt x="1075" y="1283"/>
                    <a:pt x="1083" y="1281"/>
                    <a:pt x="1084" y="1272"/>
                  </a:cubicBezTo>
                  <a:cubicBezTo>
                    <a:pt x="1071" y="1269"/>
                    <a:pt x="1061" y="1275"/>
                    <a:pt x="1058" y="1284"/>
                  </a:cubicBezTo>
                  <a:cubicBezTo>
                    <a:pt x="1043" y="1283"/>
                    <a:pt x="1044" y="1299"/>
                    <a:pt x="1026" y="1295"/>
                  </a:cubicBezTo>
                  <a:cubicBezTo>
                    <a:pt x="1020" y="1307"/>
                    <a:pt x="1001" y="1301"/>
                    <a:pt x="995" y="1314"/>
                  </a:cubicBezTo>
                  <a:cubicBezTo>
                    <a:pt x="999" y="1320"/>
                    <a:pt x="991" y="1322"/>
                    <a:pt x="994" y="1328"/>
                  </a:cubicBezTo>
                  <a:cubicBezTo>
                    <a:pt x="986" y="1328"/>
                    <a:pt x="983" y="1334"/>
                    <a:pt x="979" y="1339"/>
                  </a:cubicBezTo>
                  <a:cubicBezTo>
                    <a:pt x="974" y="1340"/>
                    <a:pt x="969" y="1341"/>
                    <a:pt x="967" y="1345"/>
                  </a:cubicBezTo>
                  <a:cubicBezTo>
                    <a:pt x="957" y="1347"/>
                    <a:pt x="955" y="1338"/>
                    <a:pt x="951" y="1336"/>
                  </a:cubicBezTo>
                  <a:cubicBezTo>
                    <a:pt x="946" y="1332"/>
                    <a:pt x="931" y="1332"/>
                    <a:pt x="927" y="1331"/>
                  </a:cubicBezTo>
                  <a:cubicBezTo>
                    <a:pt x="918" y="1329"/>
                    <a:pt x="918" y="1333"/>
                    <a:pt x="908" y="1338"/>
                  </a:cubicBezTo>
                  <a:cubicBezTo>
                    <a:pt x="906" y="1338"/>
                    <a:pt x="902" y="1337"/>
                    <a:pt x="899" y="1339"/>
                  </a:cubicBezTo>
                  <a:cubicBezTo>
                    <a:pt x="895" y="1340"/>
                    <a:pt x="893" y="1345"/>
                    <a:pt x="890" y="1345"/>
                  </a:cubicBezTo>
                  <a:cubicBezTo>
                    <a:pt x="884" y="1346"/>
                    <a:pt x="880" y="1343"/>
                    <a:pt x="875" y="1341"/>
                  </a:cubicBezTo>
                  <a:cubicBezTo>
                    <a:pt x="873" y="1344"/>
                    <a:pt x="869" y="1343"/>
                    <a:pt x="866" y="1341"/>
                  </a:cubicBezTo>
                  <a:cubicBezTo>
                    <a:pt x="866" y="1339"/>
                    <a:pt x="866" y="1338"/>
                    <a:pt x="866" y="1336"/>
                  </a:cubicBezTo>
                  <a:cubicBezTo>
                    <a:pt x="852" y="1332"/>
                    <a:pt x="845" y="1320"/>
                    <a:pt x="840" y="1308"/>
                  </a:cubicBezTo>
                  <a:cubicBezTo>
                    <a:pt x="840" y="1305"/>
                    <a:pt x="845" y="1306"/>
                    <a:pt x="844" y="1302"/>
                  </a:cubicBezTo>
                  <a:cubicBezTo>
                    <a:pt x="845" y="1298"/>
                    <a:pt x="842" y="1297"/>
                    <a:pt x="842" y="1294"/>
                  </a:cubicBezTo>
                  <a:cubicBezTo>
                    <a:pt x="843" y="1292"/>
                    <a:pt x="845" y="1290"/>
                    <a:pt x="849" y="1290"/>
                  </a:cubicBezTo>
                  <a:cubicBezTo>
                    <a:pt x="844" y="1269"/>
                    <a:pt x="863" y="1265"/>
                    <a:pt x="858" y="1252"/>
                  </a:cubicBezTo>
                  <a:cubicBezTo>
                    <a:pt x="860" y="1251"/>
                    <a:pt x="862" y="1250"/>
                    <a:pt x="862" y="1246"/>
                  </a:cubicBezTo>
                  <a:cubicBezTo>
                    <a:pt x="848" y="1241"/>
                    <a:pt x="836" y="1228"/>
                    <a:pt x="819" y="1233"/>
                  </a:cubicBezTo>
                  <a:cubicBezTo>
                    <a:pt x="815" y="1233"/>
                    <a:pt x="815" y="1229"/>
                    <a:pt x="811" y="1230"/>
                  </a:cubicBezTo>
                  <a:cubicBezTo>
                    <a:pt x="801" y="1238"/>
                    <a:pt x="783" y="1235"/>
                    <a:pt x="773" y="1230"/>
                  </a:cubicBezTo>
                  <a:cubicBezTo>
                    <a:pt x="768" y="1233"/>
                    <a:pt x="761" y="1233"/>
                    <a:pt x="756" y="1230"/>
                  </a:cubicBezTo>
                  <a:cubicBezTo>
                    <a:pt x="756" y="1223"/>
                    <a:pt x="766" y="1226"/>
                    <a:pt x="769" y="1221"/>
                  </a:cubicBezTo>
                  <a:cubicBezTo>
                    <a:pt x="767" y="1210"/>
                    <a:pt x="773" y="1204"/>
                    <a:pt x="776" y="1195"/>
                  </a:cubicBezTo>
                  <a:cubicBezTo>
                    <a:pt x="776" y="1193"/>
                    <a:pt x="771" y="1194"/>
                    <a:pt x="772" y="1190"/>
                  </a:cubicBezTo>
                  <a:cubicBezTo>
                    <a:pt x="776" y="1187"/>
                    <a:pt x="777" y="1193"/>
                    <a:pt x="783" y="1192"/>
                  </a:cubicBezTo>
                  <a:cubicBezTo>
                    <a:pt x="787" y="1186"/>
                    <a:pt x="788" y="1177"/>
                    <a:pt x="793" y="1172"/>
                  </a:cubicBezTo>
                  <a:cubicBezTo>
                    <a:pt x="788" y="1158"/>
                    <a:pt x="812" y="1155"/>
                    <a:pt x="811" y="1138"/>
                  </a:cubicBezTo>
                  <a:cubicBezTo>
                    <a:pt x="789" y="1132"/>
                    <a:pt x="771" y="1138"/>
                    <a:pt x="746" y="1138"/>
                  </a:cubicBezTo>
                  <a:cubicBezTo>
                    <a:pt x="740" y="1143"/>
                    <a:pt x="736" y="1150"/>
                    <a:pt x="737" y="1162"/>
                  </a:cubicBezTo>
                  <a:cubicBezTo>
                    <a:pt x="732" y="1162"/>
                    <a:pt x="733" y="1169"/>
                    <a:pt x="730" y="1171"/>
                  </a:cubicBezTo>
                  <a:cubicBezTo>
                    <a:pt x="725" y="1172"/>
                    <a:pt x="722" y="1175"/>
                    <a:pt x="718" y="1176"/>
                  </a:cubicBezTo>
                  <a:cubicBezTo>
                    <a:pt x="716" y="1180"/>
                    <a:pt x="716" y="1186"/>
                    <a:pt x="710" y="1185"/>
                  </a:cubicBezTo>
                  <a:cubicBezTo>
                    <a:pt x="708" y="1184"/>
                    <a:pt x="708" y="1182"/>
                    <a:pt x="707" y="1180"/>
                  </a:cubicBezTo>
                  <a:cubicBezTo>
                    <a:pt x="701" y="1178"/>
                    <a:pt x="698" y="1181"/>
                    <a:pt x="689" y="1181"/>
                  </a:cubicBezTo>
                  <a:cubicBezTo>
                    <a:pt x="684" y="1181"/>
                    <a:pt x="679" y="1180"/>
                    <a:pt x="675" y="1180"/>
                  </a:cubicBezTo>
                  <a:cubicBezTo>
                    <a:pt x="663" y="1181"/>
                    <a:pt x="655" y="1190"/>
                    <a:pt x="652" y="1177"/>
                  </a:cubicBezTo>
                  <a:cubicBezTo>
                    <a:pt x="649" y="1173"/>
                    <a:pt x="640" y="1173"/>
                    <a:pt x="634" y="1171"/>
                  </a:cubicBezTo>
                  <a:cubicBezTo>
                    <a:pt x="635" y="1165"/>
                    <a:pt x="629" y="1161"/>
                    <a:pt x="628" y="1156"/>
                  </a:cubicBezTo>
                  <a:cubicBezTo>
                    <a:pt x="627" y="1154"/>
                    <a:pt x="628" y="1151"/>
                    <a:pt x="628" y="1149"/>
                  </a:cubicBezTo>
                  <a:cubicBezTo>
                    <a:pt x="626" y="1144"/>
                    <a:pt x="621" y="1141"/>
                    <a:pt x="619" y="1135"/>
                  </a:cubicBezTo>
                  <a:cubicBezTo>
                    <a:pt x="618" y="1133"/>
                    <a:pt x="619" y="1130"/>
                    <a:pt x="619" y="1128"/>
                  </a:cubicBezTo>
                  <a:cubicBezTo>
                    <a:pt x="618" y="1120"/>
                    <a:pt x="612" y="1114"/>
                    <a:pt x="615" y="1102"/>
                  </a:cubicBezTo>
                  <a:cubicBezTo>
                    <a:pt x="623" y="1096"/>
                    <a:pt x="624" y="1083"/>
                    <a:pt x="625" y="1070"/>
                  </a:cubicBezTo>
                  <a:cubicBezTo>
                    <a:pt x="634" y="1069"/>
                    <a:pt x="626" y="1052"/>
                    <a:pt x="640" y="1056"/>
                  </a:cubicBezTo>
                  <a:cubicBezTo>
                    <a:pt x="641" y="1052"/>
                    <a:pt x="643" y="1050"/>
                    <a:pt x="646" y="1048"/>
                  </a:cubicBezTo>
                  <a:cubicBezTo>
                    <a:pt x="642" y="1036"/>
                    <a:pt x="648" y="1025"/>
                    <a:pt x="645" y="1021"/>
                  </a:cubicBezTo>
                  <a:cubicBezTo>
                    <a:pt x="646" y="1019"/>
                    <a:pt x="647" y="1022"/>
                    <a:pt x="651" y="1021"/>
                  </a:cubicBezTo>
                  <a:cubicBezTo>
                    <a:pt x="652" y="1013"/>
                    <a:pt x="658" y="1009"/>
                    <a:pt x="667" y="1008"/>
                  </a:cubicBezTo>
                  <a:cubicBezTo>
                    <a:pt x="669" y="1006"/>
                    <a:pt x="670" y="1002"/>
                    <a:pt x="674" y="1000"/>
                  </a:cubicBezTo>
                  <a:cubicBezTo>
                    <a:pt x="686" y="1006"/>
                    <a:pt x="706" y="996"/>
                    <a:pt x="704" y="982"/>
                  </a:cubicBezTo>
                  <a:cubicBezTo>
                    <a:pt x="711" y="982"/>
                    <a:pt x="710" y="988"/>
                    <a:pt x="717" y="987"/>
                  </a:cubicBezTo>
                  <a:cubicBezTo>
                    <a:pt x="722" y="987"/>
                    <a:pt x="720" y="981"/>
                    <a:pt x="724" y="980"/>
                  </a:cubicBezTo>
                  <a:cubicBezTo>
                    <a:pt x="730" y="983"/>
                    <a:pt x="732" y="983"/>
                    <a:pt x="738" y="980"/>
                  </a:cubicBezTo>
                  <a:cubicBezTo>
                    <a:pt x="741" y="989"/>
                    <a:pt x="753" y="990"/>
                    <a:pt x="758" y="982"/>
                  </a:cubicBezTo>
                  <a:cubicBezTo>
                    <a:pt x="763" y="985"/>
                    <a:pt x="763" y="991"/>
                    <a:pt x="766" y="996"/>
                  </a:cubicBezTo>
                  <a:cubicBezTo>
                    <a:pt x="776" y="999"/>
                    <a:pt x="777" y="996"/>
                    <a:pt x="787" y="1000"/>
                  </a:cubicBezTo>
                  <a:cubicBezTo>
                    <a:pt x="789" y="998"/>
                    <a:pt x="786" y="992"/>
                    <a:pt x="790" y="992"/>
                  </a:cubicBezTo>
                  <a:cubicBezTo>
                    <a:pt x="794" y="995"/>
                    <a:pt x="796" y="1004"/>
                    <a:pt x="804" y="1000"/>
                  </a:cubicBezTo>
                  <a:cubicBezTo>
                    <a:pt x="804" y="993"/>
                    <a:pt x="798" y="993"/>
                    <a:pt x="797" y="988"/>
                  </a:cubicBezTo>
                  <a:cubicBezTo>
                    <a:pt x="802" y="987"/>
                    <a:pt x="803" y="985"/>
                    <a:pt x="800" y="980"/>
                  </a:cubicBezTo>
                  <a:cubicBezTo>
                    <a:pt x="808" y="974"/>
                    <a:pt x="822" y="978"/>
                    <a:pt x="830" y="973"/>
                  </a:cubicBezTo>
                  <a:cubicBezTo>
                    <a:pt x="831" y="974"/>
                    <a:pt x="831" y="976"/>
                    <a:pt x="833" y="977"/>
                  </a:cubicBezTo>
                  <a:cubicBezTo>
                    <a:pt x="846" y="971"/>
                    <a:pt x="859" y="973"/>
                    <a:pt x="867" y="981"/>
                  </a:cubicBezTo>
                  <a:cubicBezTo>
                    <a:pt x="870" y="999"/>
                    <a:pt x="883" y="981"/>
                    <a:pt x="892" y="979"/>
                  </a:cubicBezTo>
                  <a:cubicBezTo>
                    <a:pt x="897" y="983"/>
                    <a:pt x="898" y="991"/>
                    <a:pt x="902" y="996"/>
                  </a:cubicBezTo>
                  <a:cubicBezTo>
                    <a:pt x="906" y="996"/>
                    <a:pt x="910" y="996"/>
                    <a:pt x="912" y="998"/>
                  </a:cubicBezTo>
                  <a:cubicBezTo>
                    <a:pt x="913" y="1008"/>
                    <a:pt x="905" y="1008"/>
                    <a:pt x="906" y="1019"/>
                  </a:cubicBezTo>
                  <a:cubicBezTo>
                    <a:pt x="907" y="1021"/>
                    <a:pt x="910" y="1020"/>
                    <a:pt x="911" y="1023"/>
                  </a:cubicBezTo>
                  <a:cubicBezTo>
                    <a:pt x="903" y="1027"/>
                    <a:pt x="906" y="1038"/>
                    <a:pt x="914" y="1040"/>
                  </a:cubicBezTo>
                  <a:cubicBezTo>
                    <a:pt x="914" y="1049"/>
                    <a:pt x="918" y="1054"/>
                    <a:pt x="923" y="1058"/>
                  </a:cubicBezTo>
                  <a:cubicBezTo>
                    <a:pt x="922" y="1066"/>
                    <a:pt x="925" y="1070"/>
                    <a:pt x="930" y="1071"/>
                  </a:cubicBezTo>
                  <a:cubicBezTo>
                    <a:pt x="937" y="1072"/>
                    <a:pt x="939" y="1063"/>
                    <a:pt x="941" y="1060"/>
                  </a:cubicBezTo>
                  <a:cubicBezTo>
                    <a:pt x="942" y="1059"/>
                    <a:pt x="945" y="1059"/>
                    <a:pt x="945" y="1058"/>
                  </a:cubicBezTo>
                  <a:cubicBezTo>
                    <a:pt x="948" y="1054"/>
                    <a:pt x="951" y="1042"/>
                    <a:pt x="951" y="1039"/>
                  </a:cubicBezTo>
                  <a:cubicBezTo>
                    <a:pt x="951" y="1032"/>
                    <a:pt x="945" y="1023"/>
                    <a:pt x="944" y="1018"/>
                  </a:cubicBezTo>
                  <a:cubicBezTo>
                    <a:pt x="944" y="1012"/>
                    <a:pt x="947" y="1006"/>
                    <a:pt x="946" y="1001"/>
                  </a:cubicBezTo>
                  <a:cubicBezTo>
                    <a:pt x="945" y="996"/>
                    <a:pt x="941" y="992"/>
                    <a:pt x="940" y="987"/>
                  </a:cubicBezTo>
                  <a:cubicBezTo>
                    <a:pt x="933" y="959"/>
                    <a:pt x="950" y="945"/>
                    <a:pt x="964" y="930"/>
                  </a:cubicBezTo>
                  <a:cubicBezTo>
                    <a:pt x="968" y="930"/>
                    <a:pt x="972" y="930"/>
                    <a:pt x="974" y="929"/>
                  </a:cubicBezTo>
                  <a:cubicBezTo>
                    <a:pt x="975" y="927"/>
                    <a:pt x="975" y="923"/>
                    <a:pt x="977" y="922"/>
                  </a:cubicBezTo>
                  <a:cubicBezTo>
                    <a:pt x="980" y="922"/>
                    <a:pt x="981" y="920"/>
                    <a:pt x="984" y="920"/>
                  </a:cubicBezTo>
                  <a:cubicBezTo>
                    <a:pt x="989" y="910"/>
                    <a:pt x="995" y="899"/>
                    <a:pt x="1011" y="900"/>
                  </a:cubicBezTo>
                  <a:cubicBezTo>
                    <a:pt x="1013" y="893"/>
                    <a:pt x="1017" y="889"/>
                    <a:pt x="1021" y="884"/>
                  </a:cubicBezTo>
                  <a:cubicBezTo>
                    <a:pt x="1027" y="883"/>
                    <a:pt x="1036" y="884"/>
                    <a:pt x="1038" y="880"/>
                  </a:cubicBezTo>
                  <a:cubicBezTo>
                    <a:pt x="1038" y="874"/>
                    <a:pt x="1032" y="874"/>
                    <a:pt x="1033" y="867"/>
                  </a:cubicBezTo>
                  <a:cubicBezTo>
                    <a:pt x="1035" y="865"/>
                    <a:pt x="1038" y="868"/>
                    <a:pt x="1042" y="867"/>
                  </a:cubicBezTo>
                  <a:cubicBezTo>
                    <a:pt x="1045" y="864"/>
                    <a:pt x="1047" y="862"/>
                    <a:pt x="1048" y="858"/>
                  </a:cubicBezTo>
                  <a:cubicBezTo>
                    <a:pt x="1044" y="858"/>
                    <a:pt x="1040" y="857"/>
                    <a:pt x="1037" y="856"/>
                  </a:cubicBezTo>
                  <a:cubicBezTo>
                    <a:pt x="1041" y="854"/>
                    <a:pt x="1045" y="853"/>
                    <a:pt x="1048" y="851"/>
                  </a:cubicBezTo>
                  <a:cubicBezTo>
                    <a:pt x="1047" y="835"/>
                    <a:pt x="1044" y="825"/>
                    <a:pt x="1037" y="815"/>
                  </a:cubicBezTo>
                  <a:cubicBezTo>
                    <a:pt x="1039" y="815"/>
                    <a:pt x="1038" y="812"/>
                    <a:pt x="1040" y="812"/>
                  </a:cubicBezTo>
                  <a:cubicBezTo>
                    <a:pt x="1042" y="813"/>
                    <a:pt x="1043" y="815"/>
                    <a:pt x="1045" y="815"/>
                  </a:cubicBezTo>
                  <a:cubicBezTo>
                    <a:pt x="1047" y="814"/>
                    <a:pt x="1046" y="810"/>
                    <a:pt x="1048" y="809"/>
                  </a:cubicBezTo>
                  <a:cubicBezTo>
                    <a:pt x="1060" y="814"/>
                    <a:pt x="1046" y="825"/>
                    <a:pt x="1050" y="835"/>
                  </a:cubicBezTo>
                  <a:cubicBezTo>
                    <a:pt x="1054" y="823"/>
                    <a:pt x="1068" y="818"/>
                    <a:pt x="1067" y="804"/>
                  </a:cubicBezTo>
                  <a:cubicBezTo>
                    <a:pt x="1067" y="798"/>
                    <a:pt x="1061" y="794"/>
                    <a:pt x="1064" y="787"/>
                  </a:cubicBezTo>
                  <a:cubicBezTo>
                    <a:pt x="1068" y="790"/>
                    <a:pt x="1069" y="792"/>
                    <a:pt x="1069" y="797"/>
                  </a:cubicBezTo>
                  <a:cubicBezTo>
                    <a:pt x="1078" y="790"/>
                    <a:pt x="1081" y="778"/>
                    <a:pt x="1088" y="769"/>
                  </a:cubicBezTo>
                  <a:cubicBezTo>
                    <a:pt x="1087" y="767"/>
                    <a:pt x="1085" y="766"/>
                    <a:pt x="1084" y="763"/>
                  </a:cubicBezTo>
                  <a:cubicBezTo>
                    <a:pt x="1096" y="760"/>
                    <a:pt x="1110" y="759"/>
                    <a:pt x="1111" y="746"/>
                  </a:cubicBezTo>
                  <a:cubicBezTo>
                    <a:pt x="1120" y="744"/>
                    <a:pt x="1121" y="734"/>
                    <a:pt x="1130" y="734"/>
                  </a:cubicBezTo>
                  <a:cubicBezTo>
                    <a:pt x="1131" y="736"/>
                    <a:pt x="1131" y="739"/>
                    <a:pt x="1134" y="739"/>
                  </a:cubicBezTo>
                  <a:cubicBezTo>
                    <a:pt x="1135" y="734"/>
                    <a:pt x="1140" y="734"/>
                    <a:pt x="1142" y="731"/>
                  </a:cubicBezTo>
                  <a:cubicBezTo>
                    <a:pt x="1143" y="726"/>
                    <a:pt x="1141" y="723"/>
                    <a:pt x="1138" y="721"/>
                  </a:cubicBezTo>
                  <a:cubicBezTo>
                    <a:pt x="1136" y="722"/>
                    <a:pt x="1139" y="728"/>
                    <a:pt x="1135" y="727"/>
                  </a:cubicBezTo>
                  <a:cubicBezTo>
                    <a:pt x="1134" y="724"/>
                    <a:pt x="1132" y="721"/>
                    <a:pt x="1130" y="718"/>
                  </a:cubicBezTo>
                  <a:cubicBezTo>
                    <a:pt x="1134" y="717"/>
                    <a:pt x="1131" y="712"/>
                    <a:pt x="1132" y="709"/>
                  </a:cubicBezTo>
                  <a:cubicBezTo>
                    <a:pt x="1133" y="703"/>
                    <a:pt x="1139" y="699"/>
                    <a:pt x="1138" y="691"/>
                  </a:cubicBezTo>
                  <a:cubicBezTo>
                    <a:pt x="1147" y="690"/>
                    <a:pt x="1152" y="683"/>
                    <a:pt x="1156" y="676"/>
                  </a:cubicBezTo>
                  <a:cubicBezTo>
                    <a:pt x="1157" y="677"/>
                    <a:pt x="1158" y="679"/>
                    <a:pt x="1161" y="678"/>
                  </a:cubicBezTo>
                  <a:cubicBezTo>
                    <a:pt x="1163" y="671"/>
                    <a:pt x="1169" y="667"/>
                    <a:pt x="1176" y="665"/>
                  </a:cubicBezTo>
                  <a:cubicBezTo>
                    <a:pt x="1176" y="663"/>
                    <a:pt x="1176" y="661"/>
                    <a:pt x="1176" y="659"/>
                  </a:cubicBezTo>
                  <a:cubicBezTo>
                    <a:pt x="1182" y="658"/>
                    <a:pt x="1184" y="653"/>
                    <a:pt x="1187" y="649"/>
                  </a:cubicBezTo>
                  <a:cubicBezTo>
                    <a:pt x="1195" y="653"/>
                    <a:pt x="1196" y="638"/>
                    <a:pt x="1202" y="640"/>
                  </a:cubicBezTo>
                  <a:cubicBezTo>
                    <a:pt x="1201" y="643"/>
                    <a:pt x="1199" y="643"/>
                    <a:pt x="1201" y="646"/>
                  </a:cubicBezTo>
                  <a:cubicBezTo>
                    <a:pt x="1204" y="647"/>
                    <a:pt x="1206" y="642"/>
                    <a:pt x="1207" y="646"/>
                  </a:cubicBezTo>
                  <a:cubicBezTo>
                    <a:pt x="1197" y="649"/>
                    <a:pt x="1181" y="663"/>
                    <a:pt x="1187" y="680"/>
                  </a:cubicBezTo>
                  <a:cubicBezTo>
                    <a:pt x="1190" y="681"/>
                    <a:pt x="1192" y="681"/>
                    <a:pt x="1196" y="681"/>
                  </a:cubicBezTo>
                  <a:cubicBezTo>
                    <a:pt x="1200" y="672"/>
                    <a:pt x="1208" y="668"/>
                    <a:pt x="1210" y="658"/>
                  </a:cubicBezTo>
                  <a:cubicBezTo>
                    <a:pt x="1222" y="656"/>
                    <a:pt x="1229" y="642"/>
                    <a:pt x="1239" y="637"/>
                  </a:cubicBezTo>
                  <a:cubicBezTo>
                    <a:pt x="1237" y="630"/>
                    <a:pt x="1233" y="630"/>
                    <a:pt x="1228" y="627"/>
                  </a:cubicBezTo>
                  <a:cubicBezTo>
                    <a:pt x="1225" y="634"/>
                    <a:pt x="1218" y="630"/>
                    <a:pt x="1210" y="632"/>
                  </a:cubicBezTo>
                  <a:cubicBezTo>
                    <a:pt x="1209" y="630"/>
                    <a:pt x="1209" y="627"/>
                    <a:pt x="1208" y="625"/>
                  </a:cubicBezTo>
                  <a:cubicBezTo>
                    <a:pt x="1190" y="628"/>
                    <a:pt x="1199" y="606"/>
                    <a:pt x="1199" y="595"/>
                  </a:cubicBezTo>
                  <a:cubicBezTo>
                    <a:pt x="1195" y="596"/>
                    <a:pt x="1197" y="602"/>
                    <a:pt x="1192" y="601"/>
                  </a:cubicBezTo>
                  <a:cubicBezTo>
                    <a:pt x="1191" y="597"/>
                    <a:pt x="1195" y="589"/>
                    <a:pt x="1202" y="589"/>
                  </a:cubicBezTo>
                  <a:cubicBezTo>
                    <a:pt x="1201" y="584"/>
                    <a:pt x="1200" y="584"/>
                    <a:pt x="1201" y="579"/>
                  </a:cubicBezTo>
                  <a:cubicBezTo>
                    <a:pt x="1189" y="570"/>
                    <a:pt x="1178" y="580"/>
                    <a:pt x="1170" y="587"/>
                  </a:cubicBezTo>
                  <a:cubicBezTo>
                    <a:pt x="1166" y="590"/>
                    <a:pt x="1161" y="592"/>
                    <a:pt x="1159" y="594"/>
                  </a:cubicBezTo>
                  <a:cubicBezTo>
                    <a:pt x="1151" y="601"/>
                    <a:pt x="1148" y="613"/>
                    <a:pt x="1142" y="619"/>
                  </a:cubicBezTo>
                  <a:cubicBezTo>
                    <a:pt x="1148" y="603"/>
                    <a:pt x="1154" y="587"/>
                    <a:pt x="1170" y="580"/>
                  </a:cubicBezTo>
                  <a:cubicBezTo>
                    <a:pt x="1170" y="573"/>
                    <a:pt x="1173" y="570"/>
                    <a:pt x="1175" y="565"/>
                  </a:cubicBezTo>
                  <a:cubicBezTo>
                    <a:pt x="1189" y="558"/>
                    <a:pt x="1202" y="550"/>
                    <a:pt x="1224" y="551"/>
                  </a:cubicBezTo>
                  <a:cubicBezTo>
                    <a:pt x="1231" y="542"/>
                    <a:pt x="1242" y="537"/>
                    <a:pt x="1242" y="521"/>
                  </a:cubicBezTo>
                  <a:cubicBezTo>
                    <a:pt x="1250" y="515"/>
                    <a:pt x="1259" y="509"/>
                    <a:pt x="1262" y="498"/>
                  </a:cubicBezTo>
                  <a:cubicBezTo>
                    <a:pt x="1255" y="493"/>
                    <a:pt x="1254" y="488"/>
                    <a:pt x="1254" y="477"/>
                  </a:cubicBezTo>
                  <a:cubicBezTo>
                    <a:pt x="1251" y="476"/>
                    <a:pt x="1249" y="473"/>
                    <a:pt x="1244" y="473"/>
                  </a:cubicBezTo>
                  <a:cubicBezTo>
                    <a:pt x="1241" y="475"/>
                    <a:pt x="1246" y="480"/>
                    <a:pt x="1242" y="480"/>
                  </a:cubicBezTo>
                  <a:cubicBezTo>
                    <a:pt x="1240" y="478"/>
                    <a:pt x="1240" y="472"/>
                    <a:pt x="1238" y="470"/>
                  </a:cubicBezTo>
                  <a:cubicBezTo>
                    <a:pt x="1235" y="469"/>
                    <a:pt x="1232" y="473"/>
                    <a:pt x="1230" y="470"/>
                  </a:cubicBezTo>
                  <a:cubicBezTo>
                    <a:pt x="1231" y="466"/>
                    <a:pt x="1236" y="467"/>
                    <a:pt x="1239" y="465"/>
                  </a:cubicBezTo>
                  <a:cubicBezTo>
                    <a:pt x="1235" y="457"/>
                    <a:pt x="1222" y="457"/>
                    <a:pt x="1217" y="463"/>
                  </a:cubicBezTo>
                  <a:cubicBezTo>
                    <a:pt x="1211" y="461"/>
                    <a:pt x="1210" y="455"/>
                    <a:pt x="1207" y="451"/>
                  </a:cubicBezTo>
                  <a:cubicBezTo>
                    <a:pt x="1200" y="453"/>
                    <a:pt x="1195" y="447"/>
                    <a:pt x="1193" y="442"/>
                  </a:cubicBezTo>
                  <a:cubicBezTo>
                    <a:pt x="1196" y="441"/>
                    <a:pt x="1197" y="439"/>
                    <a:pt x="1197" y="434"/>
                  </a:cubicBezTo>
                  <a:cubicBezTo>
                    <a:pt x="1195" y="433"/>
                    <a:pt x="1190" y="433"/>
                    <a:pt x="1190" y="430"/>
                  </a:cubicBezTo>
                  <a:cubicBezTo>
                    <a:pt x="1190" y="427"/>
                    <a:pt x="1193" y="428"/>
                    <a:pt x="1191" y="425"/>
                  </a:cubicBezTo>
                  <a:cubicBezTo>
                    <a:pt x="1186" y="423"/>
                    <a:pt x="1181" y="421"/>
                    <a:pt x="1179" y="417"/>
                  </a:cubicBezTo>
                  <a:cubicBezTo>
                    <a:pt x="1179" y="416"/>
                    <a:pt x="1180" y="415"/>
                    <a:pt x="1180" y="413"/>
                  </a:cubicBezTo>
                  <a:cubicBezTo>
                    <a:pt x="1172" y="409"/>
                    <a:pt x="1169" y="399"/>
                    <a:pt x="1160" y="396"/>
                  </a:cubicBezTo>
                  <a:cubicBezTo>
                    <a:pt x="1158" y="405"/>
                    <a:pt x="1161" y="411"/>
                    <a:pt x="1158" y="420"/>
                  </a:cubicBezTo>
                  <a:cubicBezTo>
                    <a:pt x="1156" y="419"/>
                    <a:pt x="1155" y="415"/>
                    <a:pt x="1153" y="418"/>
                  </a:cubicBezTo>
                  <a:cubicBezTo>
                    <a:pt x="1154" y="421"/>
                    <a:pt x="1152" y="428"/>
                    <a:pt x="1150" y="430"/>
                  </a:cubicBezTo>
                  <a:cubicBezTo>
                    <a:pt x="1147" y="429"/>
                    <a:pt x="1146" y="427"/>
                    <a:pt x="1144" y="430"/>
                  </a:cubicBezTo>
                  <a:cubicBezTo>
                    <a:pt x="1143" y="429"/>
                    <a:pt x="1142" y="427"/>
                    <a:pt x="1142" y="425"/>
                  </a:cubicBezTo>
                  <a:cubicBezTo>
                    <a:pt x="1140" y="424"/>
                    <a:pt x="1138" y="423"/>
                    <a:pt x="1134" y="424"/>
                  </a:cubicBezTo>
                  <a:cubicBezTo>
                    <a:pt x="1131" y="414"/>
                    <a:pt x="1127" y="405"/>
                    <a:pt x="1130" y="395"/>
                  </a:cubicBezTo>
                  <a:cubicBezTo>
                    <a:pt x="1124" y="393"/>
                    <a:pt x="1119" y="394"/>
                    <a:pt x="1113" y="394"/>
                  </a:cubicBezTo>
                  <a:cubicBezTo>
                    <a:pt x="1112" y="383"/>
                    <a:pt x="1103" y="386"/>
                    <a:pt x="1097" y="379"/>
                  </a:cubicBezTo>
                  <a:cubicBezTo>
                    <a:pt x="1094" y="380"/>
                    <a:pt x="1095" y="384"/>
                    <a:pt x="1092" y="385"/>
                  </a:cubicBezTo>
                  <a:cubicBezTo>
                    <a:pt x="1090" y="385"/>
                    <a:pt x="1089" y="384"/>
                    <a:pt x="1087" y="383"/>
                  </a:cubicBezTo>
                  <a:cubicBezTo>
                    <a:pt x="1085" y="391"/>
                    <a:pt x="1078" y="383"/>
                    <a:pt x="1071" y="384"/>
                  </a:cubicBezTo>
                  <a:cubicBezTo>
                    <a:pt x="1070" y="387"/>
                    <a:pt x="1069" y="390"/>
                    <a:pt x="1069" y="395"/>
                  </a:cubicBezTo>
                  <a:cubicBezTo>
                    <a:pt x="1070" y="398"/>
                    <a:pt x="1074" y="397"/>
                    <a:pt x="1074" y="402"/>
                  </a:cubicBezTo>
                  <a:cubicBezTo>
                    <a:pt x="1067" y="410"/>
                    <a:pt x="1074" y="416"/>
                    <a:pt x="1075" y="427"/>
                  </a:cubicBezTo>
                  <a:cubicBezTo>
                    <a:pt x="1074" y="427"/>
                    <a:pt x="1073" y="427"/>
                    <a:pt x="1072" y="427"/>
                  </a:cubicBezTo>
                  <a:cubicBezTo>
                    <a:pt x="1074" y="434"/>
                    <a:pt x="1065" y="439"/>
                    <a:pt x="1066" y="446"/>
                  </a:cubicBezTo>
                  <a:cubicBezTo>
                    <a:pt x="1067" y="450"/>
                    <a:pt x="1074" y="449"/>
                    <a:pt x="1078" y="453"/>
                  </a:cubicBezTo>
                  <a:cubicBezTo>
                    <a:pt x="1081" y="457"/>
                    <a:pt x="1085" y="478"/>
                    <a:pt x="1083" y="482"/>
                  </a:cubicBezTo>
                  <a:cubicBezTo>
                    <a:pt x="1074" y="497"/>
                    <a:pt x="1068" y="505"/>
                    <a:pt x="1052" y="509"/>
                  </a:cubicBezTo>
                  <a:cubicBezTo>
                    <a:pt x="1051" y="517"/>
                    <a:pt x="1056" y="519"/>
                    <a:pt x="1057" y="524"/>
                  </a:cubicBezTo>
                  <a:cubicBezTo>
                    <a:pt x="1058" y="534"/>
                    <a:pt x="1054" y="544"/>
                    <a:pt x="1059" y="553"/>
                  </a:cubicBezTo>
                  <a:cubicBezTo>
                    <a:pt x="1054" y="557"/>
                    <a:pt x="1052" y="564"/>
                    <a:pt x="1053" y="571"/>
                  </a:cubicBezTo>
                  <a:cubicBezTo>
                    <a:pt x="1050" y="570"/>
                    <a:pt x="1052" y="566"/>
                    <a:pt x="1048" y="567"/>
                  </a:cubicBezTo>
                  <a:cubicBezTo>
                    <a:pt x="1045" y="568"/>
                    <a:pt x="1044" y="572"/>
                    <a:pt x="1042" y="574"/>
                  </a:cubicBezTo>
                  <a:cubicBezTo>
                    <a:pt x="1040" y="574"/>
                    <a:pt x="1036" y="576"/>
                    <a:pt x="1036" y="573"/>
                  </a:cubicBezTo>
                  <a:cubicBezTo>
                    <a:pt x="1035" y="570"/>
                    <a:pt x="1038" y="570"/>
                    <a:pt x="1037" y="567"/>
                  </a:cubicBezTo>
                  <a:cubicBezTo>
                    <a:pt x="1018" y="555"/>
                    <a:pt x="1027" y="533"/>
                    <a:pt x="1031" y="512"/>
                  </a:cubicBezTo>
                  <a:cubicBezTo>
                    <a:pt x="1023" y="507"/>
                    <a:pt x="1010" y="510"/>
                    <a:pt x="1002" y="512"/>
                  </a:cubicBezTo>
                  <a:cubicBezTo>
                    <a:pt x="1003" y="506"/>
                    <a:pt x="994" y="504"/>
                    <a:pt x="987" y="503"/>
                  </a:cubicBezTo>
                  <a:cubicBezTo>
                    <a:pt x="982" y="486"/>
                    <a:pt x="962" y="485"/>
                    <a:pt x="945" y="487"/>
                  </a:cubicBezTo>
                  <a:cubicBezTo>
                    <a:pt x="946" y="480"/>
                    <a:pt x="948" y="470"/>
                    <a:pt x="946" y="463"/>
                  </a:cubicBezTo>
                  <a:cubicBezTo>
                    <a:pt x="942" y="463"/>
                    <a:pt x="939" y="463"/>
                    <a:pt x="936" y="464"/>
                  </a:cubicBezTo>
                  <a:cubicBezTo>
                    <a:pt x="938" y="436"/>
                    <a:pt x="961" y="420"/>
                    <a:pt x="973" y="400"/>
                  </a:cubicBezTo>
                  <a:cubicBezTo>
                    <a:pt x="977" y="399"/>
                    <a:pt x="982" y="399"/>
                    <a:pt x="986" y="397"/>
                  </a:cubicBezTo>
                  <a:cubicBezTo>
                    <a:pt x="987" y="392"/>
                    <a:pt x="983" y="393"/>
                    <a:pt x="983" y="389"/>
                  </a:cubicBezTo>
                  <a:cubicBezTo>
                    <a:pt x="986" y="390"/>
                    <a:pt x="987" y="388"/>
                    <a:pt x="989" y="387"/>
                  </a:cubicBezTo>
                  <a:cubicBezTo>
                    <a:pt x="990" y="384"/>
                    <a:pt x="990" y="380"/>
                    <a:pt x="992" y="379"/>
                  </a:cubicBezTo>
                  <a:cubicBezTo>
                    <a:pt x="996" y="378"/>
                    <a:pt x="997" y="380"/>
                    <a:pt x="1000" y="380"/>
                  </a:cubicBezTo>
                  <a:cubicBezTo>
                    <a:pt x="1004" y="377"/>
                    <a:pt x="1009" y="370"/>
                    <a:pt x="1012" y="369"/>
                  </a:cubicBezTo>
                  <a:cubicBezTo>
                    <a:pt x="1016" y="375"/>
                    <a:pt x="1009" y="375"/>
                    <a:pt x="1010" y="380"/>
                  </a:cubicBezTo>
                  <a:cubicBezTo>
                    <a:pt x="1012" y="383"/>
                    <a:pt x="1014" y="380"/>
                    <a:pt x="1017" y="380"/>
                  </a:cubicBezTo>
                  <a:cubicBezTo>
                    <a:pt x="1017" y="392"/>
                    <a:pt x="1035" y="389"/>
                    <a:pt x="1032" y="377"/>
                  </a:cubicBezTo>
                  <a:cubicBezTo>
                    <a:pt x="1042" y="373"/>
                    <a:pt x="1051" y="385"/>
                    <a:pt x="1060" y="377"/>
                  </a:cubicBezTo>
                  <a:cubicBezTo>
                    <a:pt x="1059" y="373"/>
                    <a:pt x="1055" y="373"/>
                    <a:pt x="1052" y="373"/>
                  </a:cubicBezTo>
                  <a:cubicBezTo>
                    <a:pt x="1048" y="368"/>
                    <a:pt x="1045" y="359"/>
                    <a:pt x="1036" y="362"/>
                  </a:cubicBezTo>
                  <a:cubicBezTo>
                    <a:pt x="1034" y="356"/>
                    <a:pt x="1028" y="358"/>
                    <a:pt x="1025" y="354"/>
                  </a:cubicBezTo>
                  <a:cubicBezTo>
                    <a:pt x="1026" y="351"/>
                    <a:pt x="1029" y="355"/>
                    <a:pt x="1029" y="351"/>
                  </a:cubicBezTo>
                  <a:cubicBezTo>
                    <a:pt x="1028" y="349"/>
                    <a:pt x="1028" y="347"/>
                    <a:pt x="1026" y="347"/>
                  </a:cubicBezTo>
                  <a:cubicBezTo>
                    <a:pt x="1025" y="350"/>
                    <a:pt x="1024" y="351"/>
                    <a:pt x="1020" y="350"/>
                  </a:cubicBezTo>
                  <a:cubicBezTo>
                    <a:pt x="1016" y="353"/>
                    <a:pt x="1018" y="363"/>
                    <a:pt x="1013" y="366"/>
                  </a:cubicBezTo>
                  <a:cubicBezTo>
                    <a:pt x="1013" y="364"/>
                    <a:pt x="1013" y="361"/>
                    <a:pt x="1010" y="359"/>
                  </a:cubicBezTo>
                  <a:cubicBezTo>
                    <a:pt x="1015" y="357"/>
                    <a:pt x="1017" y="351"/>
                    <a:pt x="1021" y="348"/>
                  </a:cubicBezTo>
                  <a:cubicBezTo>
                    <a:pt x="1021" y="345"/>
                    <a:pt x="1017" y="346"/>
                    <a:pt x="1018" y="342"/>
                  </a:cubicBezTo>
                  <a:cubicBezTo>
                    <a:pt x="1023" y="339"/>
                    <a:pt x="1026" y="347"/>
                    <a:pt x="1033" y="343"/>
                  </a:cubicBezTo>
                  <a:cubicBezTo>
                    <a:pt x="1033" y="338"/>
                    <a:pt x="1028" y="339"/>
                    <a:pt x="1028" y="334"/>
                  </a:cubicBezTo>
                  <a:cubicBezTo>
                    <a:pt x="1031" y="336"/>
                    <a:pt x="1032" y="341"/>
                    <a:pt x="1036" y="342"/>
                  </a:cubicBezTo>
                  <a:cubicBezTo>
                    <a:pt x="1041" y="338"/>
                    <a:pt x="1046" y="334"/>
                    <a:pt x="1047" y="326"/>
                  </a:cubicBezTo>
                  <a:cubicBezTo>
                    <a:pt x="1045" y="321"/>
                    <a:pt x="1038" y="321"/>
                    <a:pt x="1038" y="313"/>
                  </a:cubicBezTo>
                  <a:cubicBezTo>
                    <a:pt x="1040" y="311"/>
                    <a:pt x="1043" y="311"/>
                    <a:pt x="1044" y="309"/>
                  </a:cubicBezTo>
                  <a:cubicBezTo>
                    <a:pt x="1043" y="303"/>
                    <a:pt x="1036" y="301"/>
                    <a:pt x="1034" y="296"/>
                  </a:cubicBezTo>
                  <a:cubicBezTo>
                    <a:pt x="1041" y="297"/>
                    <a:pt x="1035" y="292"/>
                    <a:pt x="1037" y="290"/>
                  </a:cubicBezTo>
                  <a:cubicBezTo>
                    <a:pt x="1042" y="290"/>
                    <a:pt x="1048" y="290"/>
                    <a:pt x="1052" y="291"/>
                  </a:cubicBezTo>
                  <a:cubicBezTo>
                    <a:pt x="1054" y="286"/>
                    <a:pt x="1046" y="286"/>
                    <a:pt x="1050" y="283"/>
                  </a:cubicBezTo>
                  <a:cubicBezTo>
                    <a:pt x="1055" y="289"/>
                    <a:pt x="1068" y="288"/>
                    <a:pt x="1071" y="297"/>
                  </a:cubicBezTo>
                  <a:cubicBezTo>
                    <a:pt x="1089" y="297"/>
                    <a:pt x="1095" y="319"/>
                    <a:pt x="1084" y="331"/>
                  </a:cubicBezTo>
                  <a:cubicBezTo>
                    <a:pt x="1086" y="332"/>
                    <a:pt x="1089" y="333"/>
                    <a:pt x="1089" y="336"/>
                  </a:cubicBezTo>
                  <a:cubicBezTo>
                    <a:pt x="1085" y="343"/>
                    <a:pt x="1078" y="344"/>
                    <a:pt x="1069" y="345"/>
                  </a:cubicBezTo>
                  <a:cubicBezTo>
                    <a:pt x="1066" y="354"/>
                    <a:pt x="1064" y="363"/>
                    <a:pt x="1074" y="362"/>
                  </a:cubicBezTo>
                  <a:cubicBezTo>
                    <a:pt x="1078" y="362"/>
                    <a:pt x="1081" y="351"/>
                    <a:pt x="1088" y="355"/>
                  </a:cubicBezTo>
                  <a:cubicBezTo>
                    <a:pt x="1089" y="354"/>
                    <a:pt x="1085" y="351"/>
                    <a:pt x="1088" y="351"/>
                  </a:cubicBezTo>
                  <a:cubicBezTo>
                    <a:pt x="1100" y="353"/>
                    <a:pt x="1105" y="361"/>
                    <a:pt x="1109" y="368"/>
                  </a:cubicBezTo>
                  <a:cubicBezTo>
                    <a:pt x="1112" y="368"/>
                    <a:pt x="1112" y="366"/>
                    <a:pt x="1114" y="368"/>
                  </a:cubicBezTo>
                  <a:cubicBezTo>
                    <a:pt x="1114" y="372"/>
                    <a:pt x="1115" y="376"/>
                    <a:pt x="1120" y="375"/>
                  </a:cubicBezTo>
                  <a:cubicBezTo>
                    <a:pt x="1122" y="371"/>
                    <a:pt x="1116" y="371"/>
                    <a:pt x="1119" y="369"/>
                  </a:cubicBezTo>
                  <a:cubicBezTo>
                    <a:pt x="1127" y="375"/>
                    <a:pt x="1137" y="372"/>
                    <a:pt x="1147" y="376"/>
                  </a:cubicBezTo>
                  <a:cubicBezTo>
                    <a:pt x="1147" y="362"/>
                    <a:pt x="1127" y="364"/>
                    <a:pt x="1126" y="355"/>
                  </a:cubicBezTo>
                  <a:cubicBezTo>
                    <a:pt x="1134" y="356"/>
                    <a:pt x="1139" y="356"/>
                    <a:pt x="1146" y="360"/>
                  </a:cubicBezTo>
                  <a:cubicBezTo>
                    <a:pt x="1145" y="358"/>
                    <a:pt x="1148" y="358"/>
                    <a:pt x="1149" y="357"/>
                  </a:cubicBezTo>
                  <a:cubicBezTo>
                    <a:pt x="1147" y="353"/>
                    <a:pt x="1145" y="353"/>
                    <a:pt x="1148" y="349"/>
                  </a:cubicBezTo>
                  <a:cubicBezTo>
                    <a:pt x="1141" y="335"/>
                    <a:pt x="1127" y="333"/>
                    <a:pt x="1116" y="322"/>
                  </a:cubicBezTo>
                  <a:cubicBezTo>
                    <a:pt x="1120" y="321"/>
                    <a:pt x="1121" y="326"/>
                    <a:pt x="1122" y="322"/>
                  </a:cubicBezTo>
                  <a:cubicBezTo>
                    <a:pt x="1121" y="321"/>
                    <a:pt x="1117" y="317"/>
                    <a:pt x="1119" y="316"/>
                  </a:cubicBezTo>
                  <a:cubicBezTo>
                    <a:pt x="1120" y="316"/>
                    <a:pt x="1120" y="314"/>
                    <a:pt x="1121" y="314"/>
                  </a:cubicBezTo>
                  <a:cubicBezTo>
                    <a:pt x="1131" y="317"/>
                    <a:pt x="1134" y="326"/>
                    <a:pt x="1145" y="330"/>
                  </a:cubicBezTo>
                  <a:cubicBezTo>
                    <a:pt x="1147" y="325"/>
                    <a:pt x="1142" y="321"/>
                    <a:pt x="1141" y="316"/>
                  </a:cubicBezTo>
                  <a:cubicBezTo>
                    <a:pt x="1142" y="317"/>
                    <a:pt x="1144" y="317"/>
                    <a:pt x="1146" y="317"/>
                  </a:cubicBezTo>
                  <a:cubicBezTo>
                    <a:pt x="1146" y="313"/>
                    <a:pt x="1142" y="313"/>
                    <a:pt x="1143" y="308"/>
                  </a:cubicBezTo>
                  <a:cubicBezTo>
                    <a:pt x="1146" y="309"/>
                    <a:pt x="1146" y="307"/>
                    <a:pt x="1147" y="306"/>
                  </a:cubicBezTo>
                  <a:cubicBezTo>
                    <a:pt x="1145" y="303"/>
                    <a:pt x="1144" y="302"/>
                    <a:pt x="1142" y="300"/>
                  </a:cubicBezTo>
                  <a:cubicBezTo>
                    <a:pt x="1136" y="300"/>
                    <a:pt x="1136" y="300"/>
                    <a:pt x="1132" y="302"/>
                  </a:cubicBezTo>
                  <a:cubicBezTo>
                    <a:pt x="1129" y="300"/>
                    <a:pt x="1128" y="296"/>
                    <a:pt x="1125" y="294"/>
                  </a:cubicBezTo>
                  <a:cubicBezTo>
                    <a:pt x="1114" y="295"/>
                    <a:pt x="1101" y="295"/>
                    <a:pt x="1102" y="283"/>
                  </a:cubicBezTo>
                  <a:cubicBezTo>
                    <a:pt x="1105" y="284"/>
                    <a:pt x="1107" y="283"/>
                    <a:pt x="1108" y="282"/>
                  </a:cubicBezTo>
                  <a:cubicBezTo>
                    <a:pt x="1104" y="280"/>
                    <a:pt x="1102" y="278"/>
                    <a:pt x="1101" y="274"/>
                  </a:cubicBezTo>
                  <a:cubicBezTo>
                    <a:pt x="1096" y="272"/>
                    <a:pt x="1093" y="279"/>
                    <a:pt x="1091" y="274"/>
                  </a:cubicBezTo>
                  <a:cubicBezTo>
                    <a:pt x="1092" y="272"/>
                    <a:pt x="1095" y="273"/>
                    <a:pt x="1096" y="271"/>
                  </a:cubicBezTo>
                  <a:cubicBezTo>
                    <a:pt x="1094" y="268"/>
                    <a:pt x="1090" y="267"/>
                    <a:pt x="1086" y="266"/>
                  </a:cubicBezTo>
                  <a:cubicBezTo>
                    <a:pt x="1085" y="267"/>
                    <a:pt x="1086" y="270"/>
                    <a:pt x="1084" y="270"/>
                  </a:cubicBezTo>
                  <a:cubicBezTo>
                    <a:pt x="1081" y="267"/>
                    <a:pt x="1079" y="263"/>
                    <a:pt x="1074" y="261"/>
                  </a:cubicBezTo>
                  <a:cubicBezTo>
                    <a:pt x="1071" y="266"/>
                    <a:pt x="1068" y="264"/>
                    <a:pt x="1063" y="265"/>
                  </a:cubicBezTo>
                  <a:cubicBezTo>
                    <a:pt x="1063" y="263"/>
                    <a:pt x="1065" y="263"/>
                    <a:pt x="1064" y="260"/>
                  </a:cubicBezTo>
                  <a:cubicBezTo>
                    <a:pt x="1058" y="262"/>
                    <a:pt x="1060" y="258"/>
                    <a:pt x="1060" y="256"/>
                  </a:cubicBezTo>
                  <a:cubicBezTo>
                    <a:pt x="1052" y="257"/>
                    <a:pt x="1051" y="247"/>
                    <a:pt x="1044" y="246"/>
                  </a:cubicBezTo>
                  <a:cubicBezTo>
                    <a:pt x="1041" y="246"/>
                    <a:pt x="1035" y="248"/>
                    <a:pt x="1033" y="251"/>
                  </a:cubicBezTo>
                  <a:cubicBezTo>
                    <a:pt x="1031" y="248"/>
                    <a:pt x="1027" y="251"/>
                    <a:pt x="1024" y="251"/>
                  </a:cubicBezTo>
                  <a:cubicBezTo>
                    <a:pt x="1023" y="254"/>
                    <a:pt x="1025" y="254"/>
                    <a:pt x="1021" y="256"/>
                  </a:cubicBezTo>
                  <a:cubicBezTo>
                    <a:pt x="1017" y="252"/>
                    <a:pt x="1012" y="253"/>
                    <a:pt x="1006" y="255"/>
                  </a:cubicBezTo>
                  <a:cubicBezTo>
                    <a:pt x="1005" y="265"/>
                    <a:pt x="994" y="274"/>
                    <a:pt x="999" y="284"/>
                  </a:cubicBezTo>
                  <a:cubicBezTo>
                    <a:pt x="1003" y="285"/>
                    <a:pt x="1006" y="283"/>
                    <a:pt x="1009" y="284"/>
                  </a:cubicBezTo>
                  <a:cubicBezTo>
                    <a:pt x="1007" y="288"/>
                    <a:pt x="1003" y="287"/>
                    <a:pt x="1002" y="291"/>
                  </a:cubicBezTo>
                  <a:cubicBezTo>
                    <a:pt x="1007" y="301"/>
                    <a:pt x="1017" y="290"/>
                    <a:pt x="1023" y="297"/>
                  </a:cubicBezTo>
                  <a:cubicBezTo>
                    <a:pt x="1019" y="300"/>
                    <a:pt x="1023" y="306"/>
                    <a:pt x="1024" y="309"/>
                  </a:cubicBezTo>
                  <a:cubicBezTo>
                    <a:pt x="1017" y="314"/>
                    <a:pt x="1020" y="331"/>
                    <a:pt x="1011" y="333"/>
                  </a:cubicBezTo>
                  <a:cubicBezTo>
                    <a:pt x="1010" y="329"/>
                    <a:pt x="1006" y="329"/>
                    <a:pt x="1007" y="323"/>
                  </a:cubicBezTo>
                  <a:cubicBezTo>
                    <a:pt x="1008" y="322"/>
                    <a:pt x="1009" y="320"/>
                    <a:pt x="1011" y="319"/>
                  </a:cubicBezTo>
                  <a:cubicBezTo>
                    <a:pt x="1009" y="315"/>
                    <a:pt x="1007" y="311"/>
                    <a:pt x="1003" y="309"/>
                  </a:cubicBezTo>
                  <a:cubicBezTo>
                    <a:pt x="1000" y="312"/>
                    <a:pt x="999" y="315"/>
                    <a:pt x="996" y="317"/>
                  </a:cubicBezTo>
                  <a:cubicBezTo>
                    <a:pt x="995" y="314"/>
                    <a:pt x="996" y="312"/>
                    <a:pt x="996" y="308"/>
                  </a:cubicBezTo>
                  <a:cubicBezTo>
                    <a:pt x="994" y="306"/>
                    <a:pt x="990" y="306"/>
                    <a:pt x="988" y="308"/>
                  </a:cubicBezTo>
                  <a:cubicBezTo>
                    <a:pt x="986" y="303"/>
                    <a:pt x="991" y="304"/>
                    <a:pt x="992" y="301"/>
                  </a:cubicBezTo>
                  <a:cubicBezTo>
                    <a:pt x="984" y="297"/>
                    <a:pt x="988" y="281"/>
                    <a:pt x="976" y="281"/>
                  </a:cubicBezTo>
                  <a:cubicBezTo>
                    <a:pt x="973" y="284"/>
                    <a:pt x="971" y="289"/>
                    <a:pt x="966" y="290"/>
                  </a:cubicBezTo>
                  <a:cubicBezTo>
                    <a:pt x="966" y="297"/>
                    <a:pt x="970" y="299"/>
                    <a:pt x="965" y="306"/>
                  </a:cubicBezTo>
                  <a:cubicBezTo>
                    <a:pt x="969" y="308"/>
                    <a:pt x="972" y="311"/>
                    <a:pt x="976" y="311"/>
                  </a:cubicBezTo>
                  <a:cubicBezTo>
                    <a:pt x="978" y="314"/>
                    <a:pt x="974" y="316"/>
                    <a:pt x="973" y="318"/>
                  </a:cubicBezTo>
                  <a:cubicBezTo>
                    <a:pt x="974" y="320"/>
                    <a:pt x="978" y="318"/>
                    <a:pt x="978" y="320"/>
                  </a:cubicBezTo>
                  <a:cubicBezTo>
                    <a:pt x="976" y="324"/>
                    <a:pt x="973" y="331"/>
                    <a:pt x="967" y="329"/>
                  </a:cubicBezTo>
                  <a:cubicBezTo>
                    <a:pt x="965" y="332"/>
                    <a:pt x="965" y="336"/>
                    <a:pt x="964" y="339"/>
                  </a:cubicBezTo>
                  <a:cubicBezTo>
                    <a:pt x="964" y="339"/>
                    <a:pt x="963" y="339"/>
                    <a:pt x="962" y="339"/>
                  </a:cubicBezTo>
                  <a:cubicBezTo>
                    <a:pt x="961" y="334"/>
                    <a:pt x="964" y="333"/>
                    <a:pt x="964" y="330"/>
                  </a:cubicBezTo>
                  <a:cubicBezTo>
                    <a:pt x="962" y="328"/>
                    <a:pt x="959" y="328"/>
                    <a:pt x="959" y="325"/>
                  </a:cubicBezTo>
                  <a:cubicBezTo>
                    <a:pt x="963" y="328"/>
                    <a:pt x="965" y="325"/>
                    <a:pt x="969" y="324"/>
                  </a:cubicBezTo>
                  <a:cubicBezTo>
                    <a:pt x="968" y="315"/>
                    <a:pt x="963" y="309"/>
                    <a:pt x="952" y="309"/>
                  </a:cubicBezTo>
                  <a:cubicBezTo>
                    <a:pt x="953" y="315"/>
                    <a:pt x="949" y="316"/>
                    <a:pt x="947" y="319"/>
                  </a:cubicBezTo>
                  <a:cubicBezTo>
                    <a:pt x="948" y="323"/>
                    <a:pt x="955" y="320"/>
                    <a:pt x="956" y="325"/>
                  </a:cubicBezTo>
                  <a:cubicBezTo>
                    <a:pt x="955" y="327"/>
                    <a:pt x="951" y="327"/>
                    <a:pt x="949" y="329"/>
                  </a:cubicBezTo>
                  <a:cubicBezTo>
                    <a:pt x="949" y="333"/>
                    <a:pt x="948" y="337"/>
                    <a:pt x="945" y="339"/>
                  </a:cubicBezTo>
                  <a:cubicBezTo>
                    <a:pt x="942" y="336"/>
                    <a:pt x="933" y="337"/>
                    <a:pt x="928" y="338"/>
                  </a:cubicBezTo>
                  <a:cubicBezTo>
                    <a:pt x="922" y="332"/>
                    <a:pt x="917" y="336"/>
                    <a:pt x="910" y="331"/>
                  </a:cubicBezTo>
                  <a:cubicBezTo>
                    <a:pt x="904" y="332"/>
                    <a:pt x="903" y="337"/>
                    <a:pt x="894" y="335"/>
                  </a:cubicBezTo>
                  <a:cubicBezTo>
                    <a:pt x="891" y="341"/>
                    <a:pt x="892" y="355"/>
                    <a:pt x="886" y="354"/>
                  </a:cubicBezTo>
                  <a:cubicBezTo>
                    <a:pt x="884" y="349"/>
                    <a:pt x="888" y="350"/>
                    <a:pt x="890" y="349"/>
                  </a:cubicBezTo>
                  <a:cubicBezTo>
                    <a:pt x="885" y="331"/>
                    <a:pt x="866" y="346"/>
                    <a:pt x="850" y="341"/>
                  </a:cubicBezTo>
                  <a:cubicBezTo>
                    <a:pt x="851" y="337"/>
                    <a:pt x="859" y="340"/>
                    <a:pt x="861" y="337"/>
                  </a:cubicBezTo>
                  <a:cubicBezTo>
                    <a:pt x="861" y="324"/>
                    <a:pt x="843" y="328"/>
                    <a:pt x="833" y="323"/>
                  </a:cubicBezTo>
                  <a:cubicBezTo>
                    <a:pt x="828" y="320"/>
                    <a:pt x="827" y="316"/>
                    <a:pt x="823" y="316"/>
                  </a:cubicBezTo>
                  <a:cubicBezTo>
                    <a:pt x="818" y="316"/>
                    <a:pt x="816" y="324"/>
                    <a:pt x="811" y="323"/>
                  </a:cubicBezTo>
                  <a:cubicBezTo>
                    <a:pt x="812" y="319"/>
                    <a:pt x="814" y="317"/>
                    <a:pt x="815" y="313"/>
                  </a:cubicBezTo>
                  <a:cubicBezTo>
                    <a:pt x="808" y="314"/>
                    <a:pt x="808" y="322"/>
                    <a:pt x="801" y="323"/>
                  </a:cubicBezTo>
                  <a:cubicBezTo>
                    <a:pt x="800" y="316"/>
                    <a:pt x="806" y="310"/>
                    <a:pt x="800" y="307"/>
                  </a:cubicBezTo>
                  <a:cubicBezTo>
                    <a:pt x="796" y="308"/>
                    <a:pt x="790" y="320"/>
                    <a:pt x="783" y="315"/>
                  </a:cubicBezTo>
                  <a:cubicBezTo>
                    <a:pt x="786" y="315"/>
                    <a:pt x="789" y="314"/>
                    <a:pt x="788" y="310"/>
                  </a:cubicBezTo>
                  <a:cubicBezTo>
                    <a:pt x="775" y="313"/>
                    <a:pt x="766" y="314"/>
                    <a:pt x="755" y="319"/>
                  </a:cubicBezTo>
                  <a:cubicBezTo>
                    <a:pt x="756" y="316"/>
                    <a:pt x="754" y="315"/>
                    <a:pt x="753" y="314"/>
                  </a:cubicBezTo>
                  <a:cubicBezTo>
                    <a:pt x="748" y="317"/>
                    <a:pt x="742" y="319"/>
                    <a:pt x="738" y="324"/>
                  </a:cubicBezTo>
                  <a:cubicBezTo>
                    <a:pt x="735" y="322"/>
                    <a:pt x="731" y="322"/>
                    <a:pt x="729" y="319"/>
                  </a:cubicBezTo>
                  <a:cubicBezTo>
                    <a:pt x="729" y="316"/>
                    <a:pt x="729" y="314"/>
                    <a:pt x="730" y="312"/>
                  </a:cubicBezTo>
                  <a:cubicBezTo>
                    <a:pt x="727" y="312"/>
                    <a:pt x="725" y="311"/>
                    <a:pt x="721" y="311"/>
                  </a:cubicBezTo>
                  <a:cubicBezTo>
                    <a:pt x="719" y="309"/>
                    <a:pt x="720" y="306"/>
                    <a:pt x="718" y="305"/>
                  </a:cubicBezTo>
                  <a:cubicBezTo>
                    <a:pt x="713" y="304"/>
                    <a:pt x="711" y="307"/>
                    <a:pt x="706" y="307"/>
                  </a:cubicBezTo>
                  <a:cubicBezTo>
                    <a:pt x="700" y="300"/>
                    <a:pt x="691" y="295"/>
                    <a:pt x="678" y="295"/>
                  </a:cubicBezTo>
                  <a:cubicBezTo>
                    <a:pt x="678" y="293"/>
                    <a:pt x="680" y="293"/>
                    <a:pt x="679" y="290"/>
                  </a:cubicBezTo>
                  <a:cubicBezTo>
                    <a:pt x="675" y="290"/>
                    <a:pt x="672" y="287"/>
                    <a:pt x="673" y="284"/>
                  </a:cubicBezTo>
                  <a:cubicBezTo>
                    <a:pt x="667" y="281"/>
                    <a:pt x="655" y="288"/>
                    <a:pt x="646" y="283"/>
                  </a:cubicBezTo>
                  <a:cubicBezTo>
                    <a:pt x="640" y="288"/>
                    <a:pt x="633" y="283"/>
                    <a:pt x="627" y="283"/>
                  </a:cubicBezTo>
                  <a:cubicBezTo>
                    <a:pt x="619" y="284"/>
                    <a:pt x="612" y="290"/>
                    <a:pt x="604" y="291"/>
                  </a:cubicBezTo>
                  <a:cubicBezTo>
                    <a:pt x="592" y="292"/>
                    <a:pt x="582" y="287"/>
                    <a:pt x="574" y="293"/>
                  </a:cubicBezTo>
                  <a:cubicBezTo>
                    <a:pt x="575" y="302"/>
                    <a:pt x="568" y="302"/>
                    <a:pt x="566" y="307"/>
                  </a:cubicBezTo>
                  <a:cubicBezTo>
                    <a:pt x="567" y="309"/>
                    <a:pt x="571" y="308"/>
                    <a:pt x="571" y="310"/>
                  </a:cubicBezTo>
                  <a:cubicBezTo>
                    <a:pt x="567" y="313"/>
                    <a:pt x="567" y="314"/>
                    <a:pt x="570" y="317"/>
                  </a:cubicBezTo>
                  <a:cubicBezTo>
                    <a:pt x="562" y="318"/>
                    <a:pt x="556" y="318"/>
                    <a:pt x="550" y="316"/>
                  </a:cubicBezTo>
                  <a:cubicBezTo>
                    <a:pt x="551" y="314"/>
                    <a:pt x="554" y="314"/>
                    <a:pt x="553" y="309"/>
                  </a:cubicBezTo>
                  <a:cubicBezTo>
                    <a:pt x="542" y="306"/>
                    <a:pt x="534" y="311"/>
                    <a:pt x="519" y="308"/>
                  </a:cubicBezTo>
                  <a:cubicBezTo>
                    <a:pt x="518" y="310"/>
                    <a:pt x="518" y="313"/>
                    <a:pt x="518" y="315"/>
                  </a:cubicBezTo>
                  <a:cubicBezTo>
                    <a:pt x="513" y="316"/>
                    <a:pt x="510" y="319"/>
                    <a:pt x="508" y="323"/>
                  </a:cubicBezTo>
                  <a:cubicBezTo>
                    <a:pt x="518" y="328"/>
                    <a:pt x="525" y="331"/>
                    <a:pt x="538" y="329"/>
                  </a:cubicBezTo>
                  <a:cubicBezTo>
                    <a:pt x="537" y="333"/>
                    <a:pt x="533" y="332"/>
                    <a:pt x="528" y="331"/>
                  </a:cubicBezTo>
                  <a:cubicBezTo>
                    <a:pt x="526" y="338"/>
                    <a:pt x="519" y="339"/>
                    <a:pt x="513" y="341"/>
                  </a:cubicBezTo>
                  <a:cubicBezTo>
                    <a:pt x="512" y="339"/>
                    <a:pt x="507" y="339"/>
                    <a:pt x="509" y="335"/>
                  </a:cubicBezTo>
                  <a:cubicBezTo>
                    <a:pt x="504" y="336"/>
                    <a:pt x="501" y="340"/>
                    <a:pt x="494" y="339"/>
                  </a:cubicBezTo>
                  <a:cubicBezTo>
                    <a:pt x="494" y="337"/>
                    <a:pt x="494" y="335"/>
                    <a:pt x="492" y="334"/>
                  </a:cubicBezTo>
                  <a:cubicBezTo>
                    <a:pt x="488" y="337"/>
                    <a:pt x="481" y="337"/>
                    <a:pt x="477" y="340"/>
                  </a:cubicBezTo>
                  <a:cubicBezTo>
                    <a:pt x="468" y="337"/>
                    <a:pt x="457" y="341"/>
                    <a:pt x="450" y="345"/>
                  </a:cubicBezTo>
                  <a:cubicBezTo>
                    <a:pt x="449" y="351"/>
                    <a:pt x="450" y="354"/>
                    <a:pt x="446" y="355"/>
                  </a:cubicBezTo>
                  <a:cubicBezTo>
                    <a:pt x="444" y="356"/>
                    <a:pt x="447" y="350"/>
                    <a:pt x="443" y="352"/>
                  </a:cubicBezTo>
                  <a:cubicBezTo>
                    <a:pt x="437" y="353"/>
                    <a:pt x="434" y="358"/>
                    <a:pt x="431" y="362"/>
                  </a:cubicBezTo>
                  <a:cubicBezTo>
                    <a:pt x="435" y="364"/>
                    <a:pt x="436" y="365"/>
                    <a:pt x="442" y="364"/>
                  </a:cubicBezTo>
                  <a:cubicBezTo>
                    <a:pt x="437" y="371"/>
                    <a:pt x="425" y="368"/>
                    <a:pt x="420" y="378"/>
                  </a:cubicBezTo>
                  <a:cubicBezTo>
                    <a:pt x="421" y="378"/>
                    <a:pt x="422" y="378"/>
                    <a:pt x="422" y="379"/>
                  </a:cubicBezTo>
                  <a:cubicBezTo>
                    <a:pt x="427" y="380"/>
                    <a:pt x="427" y="376"/>
                    <a:pt x="432" y="377"/>
                  </a:cubicBezTo>
                  <a:cubicBezTo>
                    <a:pt x="436" y="381"/>
                    <a:pt x="428" y="384"/>
                    <a:pt x="431" y="387"/>
                  </a:cubicBezTo>
                  <a:cubicBezTo>
                    <a:pt x="434" y="387"/>
                    <a:pt x="436" y="385"/>
                    <a:pt x="439" y="384"/>
                  </a:cubicBezTo>
                  <a:cubicBezTo>
                    <a:pt x="439" y="386"/>
                    <a:pt x="438" y="386"/>
                    <a:pt x="438" y="388"/>
                  </a:cubicBezTo>
                  <a:cubicBezTo>
                    <a:pt x="441" y="387"/>
                    <a:pt x="445" y="386"/>
                    <a:pt x="445" y="390"/>
                  </a:cubicBezTo>
                  <a:cubicBezTo>
                    <a:pt x="438" y="388"/>
                    <a:pt x="430" y="395"/>
                    <a:pt x="421" y="397"/>
                  </a:cubicBezTo>
                  <a:cubicBezTo>
                    <a:pt x="414" y="398"/>
                    <a:pt x="406" y="394"/>
                    <a:pt x="401" y="401"/>
                  </a:cubicBezTo>
                  <a:cubicBezTo>
                    <a:pt x="394" y="393"/>
                    <a:pt x="384" y="401"/>
                    <a:pt x="373" y="401"/>
                  </a:cubicBezTo>
                  <a:cubicBezTo>
                    <a:pt x="374" y="397"/>
                    <a:pt x="370" y="398"/>
                    <a:pt x="370" y="396"/>
                  </a:cubicBezTo>
                  <a:cubicBezTo>
                    <a:pt x="361" y="399"/>
                    <a:pt x="352" y="394"/>
                    <a:pt x="346" y="399"/>
                  </a:cubicBezTo>
                  <a:cubicBezTo>
                    <a:pt x="346" y="397"/>
                    <a:pt x="346" y="396"/>
                    <a:pt x="346" y="395"/>
                  </a:cubicBezTo>
                  <a:cubicBezTo>
                    <a:pt x="341" y="395"/>
                    <a:pt x="332" y="392"/>
                    <a:pt x="331" y="399"/>
                  </a:cubicBezTo>
                  <a:cubicBezTo>
                    <a:pt x="334" y="400"/>
                    <a:pt x="338" y="399"/>
                    <a:pt x="339" y="403"/>
                  </a:cubicBezTo>
                  <a:cubicBezTo>
                    <a:pt x="348" y="396"/>
                    <a:pt x="353" y="407"/>
                    <a:pt x="364" y="401"/>
                  </a:cubicBezTo>
                  <a:cubicBezTo>
                    <a:pt x="364" y="403"/>
                    <a:pt x="365" y="404"/>
                    <a:pt x="365" y="405"/>
                  </a:cubicBezTo>
                  <a:cubicBezTo>
                    <a:pt x="371" y="405"/>
                    <a:pt x="375" y="406"/>
                    <a:pt x="377" y="408"/>
                  </a:cubicBezTo>
                  <a:cubicBezTo>
                    <a:pt x="384" y="409"/>
                    <a:pt x="390" y="406"/>
                    <a:pt x="395" y="405"/>
                  </a:cubicBezTo>
                  <a:cubicBezTo>
                    <a:pt x="402" y="404"/>
                    <a:pt x="411" y="408"/>
                    <a:pt x="419" y="406"/>
                  </a:cubicBezTo>
                  <a:cubicBezTo>
                    <a:pt x="422" y="406"/>
                    <a:pt x="424" y="404"/>
                    <a:pt x="426" y="403"/>
                  </a:cubicBezTo>
                  <a:cubicBezTo>
                    <a:pt x="428" y="403"/>
                    <a:pt x="431" y="405"/>
                    <a:pt x="435" y="404"/>
                  </a:cubicBezTo>
                  <a:cubicBezTo>
                    <a:pt x="441" y="404"/>
                    <a:pt x="445" y="398"/>
                    <a:pt x="449" y="404"/>
                  </a:cubicBezTo>
                  <a:cubicBezTo>
                    <a:pt x="447" y="406"/>
                    <a:pt x="446" y="409"/>
                    <a:pt x="442" y="409"/>
                  </a:cubicBezTo>
                  <a:cubicBezTo>
                    <a:pt x="442" y="407"/>
                    <a:pt x="443" y="407"/>
                    <a:pt x="443" y="405"/>
                  </a:cubicBezTo>
                  <a:cubicBezTo>
                    <a:pt x="437" y="406"/>
                    <a:pt x="430" y="407"/>
                    <a:pt x="429" y="413"/>
                  </a:cubicBezTo>
                  <a:cubicBezTo>
                    <a:pt x="442" y="421"/>
                    <a:pt x="452" y="410"/>
                    <a:pt x="467" y="408"/>
                  </a:cubicBezTo>
                  <a:cubicBezTo>
                    <a:pt x="467" y="407"/>
                    <a:pt x="467" y="405"/>
                    <a:pt x="467" y="403"/>
                  </a:cubicBezTo>
                  <a:cubicBezTo>
                    <a:pt x="462" y="401"/>
                    <a:pt x="456" y="410"/>
                    <a:pt x="450" y="406"/>
                  </a:cubicBezTo>
                  <a:cubicBezTo>
                    <a:pt x="452" y="399"/>
                    <a:pt x="462" y="400"/>
                    <a:pt x="469" y="399"/>
                  </a:cubicBezTo>
                  <a:cubicBezTo>
                    <a:pt x="473" y="389"/>
                    <a:pt x="494" y="392"/>
                    <a:pt x="501" y="389"/>
                  </a:cubicBezTo>
                  <a:cubicBezTo>
                    <a:pt x="497" y="392"/>
                    <a:pt x="497" y="394"/>
                    <a:pt x="495" y="396"/>
                  </a:cubicBezTo>
                  <a:cubicBezTo>
                    <a:pt x="491" y="394"/>
                    <a:pt x="486" y="395"/>
                    <a:pt x="485" y="400"/>
                  </a:cubicBezTo>
                  <a:cubicBezTo>
                    <a:pt x="493" y="403"/>
                    <a:pt x="501" y="396"/>
                    <a:pt x="509" y="397"/>
                  </a:cubicBezTo>
                  <a:cubicBezTo>
                    <a:pt x="513" y="397"/>
                    <a:pt x="516" y="400"/>
                    <a:pt x="520" y="400"/>
                  </a:cubicBezTo>
                  <a:cubicBezTo>
                    <a:pt x="530" y="399"/>
                    <a:pt x="544" y="381"/>
                    <a:pt x="550" y="395"/>
                  </a:cubicBezTo>
                  <a:cubicBezTo>
                    <a:pt x="546" y="399"/>
                    <a:pt x="548" y="401"/>
                    <a:pt x="549" y="407"/>
                  </a:cubicBezTo>
                  <a:cubicBezTo>
                    <a:pt x="557" y="411"/>
                    <a:pt x="566" y="415"/>
                    <a:pt x="573" y="421"/>
                  </a:cubicBezTo>
                  <a:cubicBezTo>
                    <a:pt x="568" y="425"/>
                    <a:pt x="572" y="434"/>
                    <a:pt x="568" y="440"/>
                  </a:cubicBezTo>
                  <a:cubicBezTo>
                    <a:pt x="571" y="441"/>
                    <a:pt x="573" y="442"/>
                    <a:pt x="578" y="442"/>
                  </a:cubicBezTo>
                  <a:cubicBezTo>
                    <a:pt x="578" y="439"/>
                    <a:pt x="579" y="436"/>
                    <a:pt x="581" y="435"/>
                  </a:cubicBezTo>
                  <a:cubicBezTo>
                    <a:pt x="581" y="438"/>
                    <a:pt x="584" y="437"/>
                    <a:pt x="584" y="439"/>
                  </a:cubicBezTo>
                  <a:cubicBezTo>
                    <a:pt x="584" y="442"/>
                    <a:pt x="580" y="443"/>
                    <a:pt x="582" y="445"/>
                  </a:cubicBezTo>
                  <a:cubicBezTo>
                    <a:pt x="587" y="447"/>
                    <a:pt x="588" y="440"/>
                    <a:pt x="590" y="442"/>
                  </a:cubicBezTo>
                  <a:cubicBezTo>
                    <a:pt x="590" y="450"/>
                    <a:pt x="589" y="460"/>
                    <a:pt x="579" y="460"/>
                  </a:cubicBezTo>
                  <a:cubicBezTo>
                    <a:pt x="578" y="464"/>
                    <a:pt x="579" y="466"/>
                    <a:pt x="580" y="469"/>
                  </a:cubicBezTo>
                  <a:cubicBezTo>
                    <a:pt x="577" y="473"/>
                    <a:pt x="573" y="475"/>
                    <a:pt x="572" y="480"/>
                  </a:cubicBezTo>
                  <a:cubicBezTo>
                    <a:pt x="571" y="483"/>
                    <a:pt x="576" y="481"/>
                    <a:pt x="577" y="483"/>
                  </a:cubicBezTo>
                  <a:cubicBezTo>
                    <a:pt x="575" y="485"/>
                    <a:pt x="573" y="487"/>
                    <a:pt x="570" y="487"/>
                  </a:cubicBezTo>
                  <a:cubicBezTo>
                    <a:pt x="570" y="485"/>
                    <a:pt x="570" y="483"/>
                    <a:pt x="569" y="482"/>
                  </a:cubicBezTo>
                  <a:cubicBezTo>
                    <a:pt x="563" y="484"/>
                    <a:pt x="561" y="489"/>
                    <a:pt x="558" y="494"/>
                  </a:cubicBezTo>
                  <a:cubicBezTo>
                    <a:pt x="563" y="503"/>
                    <a:pt x="550" y="519"/>
                    <a:pt x="543" y="514"/>
                  </a:cubicBezTo>
                  <a:cubicBezTo>
                    <a:pt x="542" y="516"/>
                    <a:pt x="541" y="517"/>
                    <a:pt x="541" y="521"/>
                  </a:cubicBezTo>
                  <a:cubicBezTo>
                    <a:pt x="547" y="526"/>
                    <a:pt x="555" y="516"/>
                    <a:pt x="561" y="517"/>
                  </a:cubicBezTo>
                  <a:cubicBezTo>
                    <a:pt x="560" y="524"/>
                    <a:pt x="552" y="521"/>
                    <a:pt x="549" y="527"/>
                  </a:cubicBezTo>
                  <a:cubicBezTo>
                    <a:pt x="552" y="537"/>
                    <a:pt x="545" y="542"/>
                    <a:pt x="538" y="544"/>
                  </a:cubicBezTo>
                  <a:cubicBezTo>
                    <a:pt x="540" y="550"/>
                    <a:pt x="535" y="550"/>
                    <a:pt x="531" y="548"/>
                  </a:cubicBezTo>
                  <a:cubicBezTo>
                    <a:pt x="530" y="552"/>
                    <a:pt x="531" y="556"/>
                    <a:pt x="532" y="558"/>
                  </a:cubicBezTo>
                  <a:cubicBezTo>
                    <a:pt x="535" y="560"/>
                    <a:pt x="535" y="556"/>
                    <a:pt x="540" y="557"/>
                  </a:cubicBezTo>
                  <a:cubicBezTo>
                    <a:pt x="543" y="562"/>
                    <a:pt x="543" y="563"/>
                    <a:pt x="540" y="568"/>
                  </a:cubicBezTo>
                  <a:cubicBezTo>
                    <a:pt x="542" y="568"/>
                    <a:pt x="544" y="568"/>
                    <a:pt x="545" y="570"/>
                  </a:cubicBezTo>
                  <a:cubicBezTo>
                    <a:pt x="545" y="574"/>
                    <a:pt x="541" y="574"/>
                    <a:pt x="541" y="578"/>
                  </a:cubicBezTo>
                  <a:cubicBezTo>
                    <a:pt x="555" y="588"/>
                    <a:pt x="540" y="600"/>
                    <a:pt x="536" y="611"/>
                  </a:cubicBezTo>
                  <a:cubicBezTo>
                    <a:pt x="528" y="610"/>
                    <a:pt x="528" y="621"/>
                    <a:pt x="521" y="619"/>
                  </a:cubicBezTo>
                  <a:cubicBezTo>
                    <a:pt x="521" y="612"/>
                    <a:pt x="529" y="613"/>
                    <a:pt x="531" y="608"/>
                  </a:cubicBezTo>
                  <a:cubicBezTo>
                    <a:pt x="528" y="605"/>
                    <a:pt x="521" y="607"/>
                    <a:pt x="521" y="602"/>
                  </a:cubicBezTo>
                  <a:cubicBezTo>
                    <a:pt x="527" y="603"/>
                    <a:pt x="535" y="603"/>
                    <a:pt x="536" y="595"/>
                  </a:cubicBezTo>
                  <a:cubicBezTo>
                    <a:pt x="537" y="592"/>
                    <a:pt x="532" y="588"/>
                    <a:pt x="532" y="584"/>
                  </a:cubicBezTo>
                  <a:cubicBezTo>
                    <a:pt x="533" y="578"/>
                    <a:pt x="538" y="574"/>
                    <a:pt x="537" y="571"/>
                  </a:cubicBezTo>
                  <a:cubicBezTo>
                    <a:pt x="537" y="568"/>
                    <a:pt x="533" y="567"/>
                    <a:pt x="534" y="565"/>
                  </a:cubicBezTo>
                  <a:cubicBezTo>
                    <a:pt x="531" y="566"/>
                    <a:pt x="530" y="565"/>
                    <a:pt x="528" y="564"/>
                  </a:cubicBezTo>
                  <a:cubicBezTo>
                    <a:pt x="528" y="559"/>
                    <a:pt x="525" y="557"/>
                    <a:pt x="525" y="553"/>
                  </a:cubicBezTo>
                  <a:cubicBezTo>
                    <a:pt x="520" y="553"/>
                    <a:pt x="518" y="554"/>
                    <a:pt x="515" y="556"/>
                  </a:cubicBezTo>
                  <a:cubicBezTo>
                    <a:pt x="513" y="561"/>
                    <a:pt x="516" y="560"/>
                    <a:pt x="517" y="564"/>
                  </a:cubicBezTo>
                  <a:cubicBezTo>
                    <a:pt x="514" y="563"/>
                    <a:pt x="513" y="565"/>
                    <a:pt x="512" y="567"/>
                  </a:cubicBezTo>
                  <a:cubicBezTo>
                    <a:pt x="517" y="570"/>
                    <a:pt x="515" y="576"/>
                    <a:pt x="513" y="581"/>
                  </a:cubicBezTo>
                  <a:cubicBezTo>
                    <a:pt x="514" y="583"/>
                    <a:pt x="517" y="579"/>
                    <a:pt x="518" y="582"/>
                  </a:cubicBezTo>
                  <a:cubicBezTo>
                    <a:pt x="512" y="586"/>
                    <a:pt x="518" y="592"/>
                    <a:pt x="519" y="599"/>
                  </a:cubicBezTo>
                  <a:cubicBezTo>
                    <a:pt x="517" y="599"/>
                    <a:pt x="515" y="599"/>
                    <a:pt x="513" y="599"/>
                  </a:cubicBezTo>
                  <a:cubicBezTo>
                    <a:pt x="506" y="610"/>
                    <a:pt x="501" y="622"/>
                    <a:pt x="493" y="632"/>
                  </a:cubicBezTo>
                  <a:cubicBezTo>
                    <a:pt x="490" y="631"/>
                    <a:pt x="491" y="633"/>
                    <a:pt x="488" y="633"/>
                  </a:cubicBezTo>
                  <a:cubicBezTo>
                    <a:pt x="477" y="650"/>
                    <a:pt x="456" y="657"/>
                    <a:pt x="444" y="673"/>
                  </a:cubicBezTo>
                  <a:cubicBezTo>
                    <a:pt x="426" y="682"/>
                    <a:pt x="424" y="707"/>
                    <a:pt x="402" y="712"/>
                  </a:cubicBezTo>
                  <a:cubicBezTo>
                    <a:pt x="399" y="716"/>
                    <a:pt x="401" y="720"/>
                    <a:pt x="401" y="726"/>
                  </a:cubicBezTo>
                  <a:cubicBezTo>
                    <a:pt x="393" y="733"/>
                    <a:pt x="387" y="741"/>
                    <a:pt x="388" y="757"/>
                  </a:cubicBezTo>
                  <a:cubicBezTo>
                    <a:pt x="390" y="757"/>
                    <a:pt x="395" y="756"/>
                    <a:pt x="395" y="758"/>
                  </a:cubicBezTo>
                  <a:cubicBezTo>
                    <a:pt x="387" y="760"/>
                    <a:pt x="378" y="766"/>
                    <a:pt x="384" y="777"/>
                  </a:cubicBezTo>
                  <a:cubicBezTo>
                    <a:pt x="374" y="783"/>
                    <a:pt x="376" y="797"/>
                    <a:pt x="380" y="809"/>
                  </a:cubicBezTo>
                  <a:cubicBezTo>
                    <a:pt x="378" y="812"/>
                    <a:pt x="374" y="814"/>
                    <a:pt x="373" y="818"/>
                  </a:cubicBezTo>
                  <a:cubicBezTo>
                    <a:pt x="378" y="822"/>
                    <a:pt x="383" y="826"/>
                    <a:pt x="385" y="834"/>
                  </a:cubicBezTo>
                  <a:cubicBezTo>
                    <a:pt x="387" y="835"/>
                    <a:pt x="391" y="834"/>
                    <a:pt x="393" y="835"/>
                  </a:cubicBezTo>
                  <a:cubicBezTo>
                    <a:pt x="389" y="842"/>
                    <a:pt x="398" y="844"/>
                    <a:pt x="399" y="850"/>
                  </a:cubicBezTo>
                  <a:cubicBezTo>
                    <a:pt x="400" y="856"/>
                    <a:pt x="393" y="863"/>
                    <a:pt x="391" y="870"/>
                  </a:cubicBezTo>
                  <a:cubicBezTo>
                    <a:pt x="390" y="878"/>
                    <a:pt x="391" y="887"/>
                    <a:pt x="389" y="896"/>
                  </a:cubicBezTo>
                  <a:cubicBezTo>
                    <a:pt x="389" y="898"/>
                    <a:pt x="387" y="899"/>
                    <a:pt x="387" y="901"/>
                  </a:cubicBezTo>
                  <a:cubicBezTo>
                    <a:pt x="386" y="907"/>
                    <a:pt x="388" y="914"/>
                    <a:pt x="386" y="920"/>
                  </a:cubicBezTo>
                  <a:cubicBezTo>
                    <a:pt x="397" y="924"/>
                    <a:pt x="400" y="948"/>
                    <a:pt x="388" y="952"/>
                  </a:cubicBezTo>
                  <a:cubicBezTo>
                    <a:pt x="384" y="951"/>
                    <a:pt x="381" y="948"/>
                    <a:pt x="378" y="947"/>
                  </a:cubicBezTo>
                  <a:cubicBezTo>
                    <a:pt x="376" y="951"/>
                    <a:pt x="382" y="955"/>
                    <a:pt x="381" y="961"/>
                  </a:cubicBezTo>
                  <a:cubicBezTo>
                    <a:pt x="388" y="964"/>
                    <a:pt x="390" y="974"/>
                    <a:pt x="397" y="974"/>
                  </a:cubicBezTo>
                  <a:cubicBezTo>
                    <a:pt x="395" y="983"/>
                    <a:pt x="403" y="986"/>
                    <a:pt x="402" y="994"/>
                  </a:cubicBezTo>
                  <a:cubicBezTo>
                    <a:pt x="401" y="998"/>
                    <a:pt x="396" y="1001"/>
                    <a:pt x="396" y="1005"/>
                  </a:cubicBezTo>
                  <a:cubicBezTo>
                    <a:pt x="396" y="1021"/>
                    <a:pt x="420" y="1030"/>
                    <a:pt x="413" y="1050"/>
                  </a:cubicBezTo>
                  <a:cubicBezTo>
                    <a:pt x="418" y="1054"/>
                    <a:pt x="425" y="1052"/>
                    <a:pt x="429" y="1048"/>
                  </a:cubicBezTo>
                  <a:cubicBezTo>
                    <a:pt x="428" y="1041"/>
                    <a:pt x="428" y="1033"/>
                    <a:pt x="425" y="1028"/>
                  </a:cubicBezTo>
                  <a:cubicBezTo>
                    <a:pt x="412" y="1026"/>
                    <a:pt x="420" y="1017"/>
                    <a:pt x="418" y="1004"/>
                  </a:cubicBezTo>
                  <a:cubicBezTo>
                    <a:pt x="417" y="996"/>
                    <a:pt x="417" y="991"/>
                    <a:pt x="419" y="983"/>
                  </a:cubicBezTo>
                  <a:cubicBezTo>
                    <a:pt x="418" y="981"/>
                    <a:pt x="414" y="981"/>
                    <a:pt x="413" y="979"/>
                  </a:cubicBezTo>
                  <a:cubicBezTo>
                    <a:pt x="412" y="957"/>
                    <a:pt x="411" y="934"/>
                    <a:pt x="405" y="911"/>
                  </a:cubicBezTo>
                  <a:cubicBezTo>
                    <a:pt x="410" y="905"/>
                    <a:pt x="411" y="894"/>
                    <a:pt x="417" y="887"/>
                  </a:cubicBezTo>
                  <a:cubicBezTo>
                    <a:pt x="421" y="894"/>
                    <a:pt x="430" y="897"/>
                    <a:pt x="434" y="905"/>
                  </a:cubicBezTo>
                  <a:cubicBezTo>
                    <a:pt x="427" y="921"/>
                    <a:pt x="427" y="947"/>
                    <a:pt x="434" y="965"/>
                  </a:cubicBezTo>
                  <a:cubicBezTo>
                    <a:pt x="435" y="966"/>
                    <a:pt x="439" y="966"/>
                    <a:pt x="439" y="968"/>
                  </a:cubicBezTo>
                  <a:cubicBezTo>
                    <a:pt x="436" y="980"/>
                    <a:pt x="446" y="987"/>
                    <a:pt x="452" y="993"/>
                  </a:cubicBezTo>
                  <a:cubicBezTo>
                    <a:pt x="452" y="995"/>
                    <a:pt x="452" y="997"/>
                    <a:pt x="452" y="1000"/>
                  </a:cubicBezTo>
                  <a:cubicBezTo>
                    <a:pt x="449" y="1001"/>
                    <a:pt x="446" y="1002"/>
                    <a:pt x="443" y="1003"/>
                  </a:cubicBezTo>
                  <a:cubicBezTo>
                    <a:pt x="443" y="1005"/>
                    <a:pt x="443" y="1007"/>
                    <a:pt x="443" y="1009"/>
                  </a:cubicBezTo>
                  <a:cubicBezTo>
                    <a:pt x="449" y="1015"/>
                    <a:pt x="456" y="1019"/>
                    <a:pt x="460" y="1027"/>
                  </a:cubicBezTo>
                  <a:cubicBezTo>
                    <a:pt x="458" y="1028"/>
                    <a:pt x="456" y="1029"/>
                    <a:pt x="457" y="1032"/>
                  </a:cubicBezTo>
                  <a:cubicBezTo>
                    <a:pt x="457" y="1036"/>
                    <a:pt x="462" y="1035"/>
                    <a:pt x="463" y="1037"/>
                  </a:cubicBezTo>
                  <a:cubicBezTo>
                    <a:pt x="465" y="1052"/>
                    <a:pt x="479" y="1059"/>
                    <a:pt x="481" y="1073"/>
                  </a:cubicBezTo>
                  <a:cubicBezTo>
                    <a:pt x="482" y="1082"/>
                    <a:pt x="477" y="1090"/>
                    <a:pt x="484" y="1097"/>
                  </a:cubicBezTo>
                  <a:cubicBezTo>
                    <a:pt x="477" y="1098"/>
                    <a:pt x="478" y="1107"/>
                    <a:pt x="470" y="1108"/>
                  </a:cubicBezTo>
                  <a:cubicBezTo>
                    <a:pt x="468" y="1115"/>
                    <a:pt x="470" y="1122"/>
                    <a:pt x="471" y="1128"/>
                  </a:cubicBezTo>
                  <a:cubicBezTo>
                    <a:pt x="477" y="1134"/>
                    <a:pt x="482" y="1132"/>
                    <a:pt x="488" y="1137"/>
                  </a:cubicBezTo>
                  <a:cubicBezTo>
                    <a:pt x="495" y="1142"/>
                    <a:pt x="494" y="1151"/>
                    <a:pt x="499" y="1156"/>
                  </a:cubicBezTo>
                  <a:cubicBezTo>
                    <a:pt x="504" y="1161"/>
                    <a:pt x="515" y="1160"/>
                    <a:pt x="521" y="1164"/>
                  </a:cubicBezTo>
                  <a:cubicBezTo>
                    <a:pt x="527" y="1168"/>
                    <a:pt x="529" y="1178"/>
                    <a:pt x="536" y="1183"/>
                  </a:cubicBezTo>
                  <a:cubicBezTo>
                    <a:pt x="546" y="1190"/>
                    <a:pt x="560" y="1191"/>
                    <a:pt x="570" y="1196"/>
                  </a:cubicBezTo>
                  <a:cubicBezTo>
                    <a:pt x="573" y="1205"/>
                    <a:pt x="582" y="1206"/>
                    <a:pt x="587" y="1213"/>
                  </a:cubicBezTo>
                  <a:cubicBezTo>
                    <a:pt x="596" y="1213"/>
                    <a:pt x="604" y="1213"/>
                    <a:pt x="605" y="1220"/>
                  </a:cubicBezTo>
                  <a:cubicBezTo>
                    <a:pt x="621" y="1226"/>
                    <a:pt x="635" y="1212"/>
                    <a:pt x="650" y="1216"/>
                  </a:cubicBezTo>
                  <a:cubicBezTo>
                    <a:pt x="657" y="1217"/>
                    <a:pt x="673" y="1231"/>
                    <a:pt x="679" y="1239"/>
                  </a:cubicBezTo>
                  <a:cubicBezTo>
                    <a:pt x="682" y="1242"/>
                    <a:pt x="683" y="1245"/>
                    <a:pt x="683" y="1249"/>
                  </a:cubicBezTo>
                  <a:cubicBezTo>
                    <a:pt x="691" y="1256"/>
                    <a:pt x="700" y="1260"/>
                    <a:pt x="713" y="1262"/>
                  </a:cubicBezTo>
                  <a:cubicBezTo>
                    <a:pt x="723" y="1263"/>
                    <a:pt x="730" y="1274"/>
                    <a:pt x="741" y="1271"/>
                  </a:cubicBezTo>
                  <a:cubicBezTo>
                    <a:pt x="743" y="1273"/>
                    <a:pt x="746" y="1274"/>
                    <a:pt x="748" y="1276"/>
                  </a:cubicBezTo>
                  <a:cubicBezTo>
                    <a:pt x="754" y="1274"/>
                    <a:pt x="757" y="1277"/>
                    <a:pt x="762" y="1278"/>
                  </a:cubicBezTo>
                  <a:cubicBezTo>
                    <a:pt x="763" y="1274"/>
                    <a:pt x="774" y="1272"/>
                    <a:pt x="775" y="1277"/>
                  </a:cubicBezTo>
                  <a:cubicBezTo>
                    <a:pt x="776" y="1282"/>
                    <a:pt x="770" y="1278"/>
                    <a:pt x="771" y="1283"/>
                  </a:cubicBezTo>
                  <a:cubicBezTo>
                    <a:pt x="778" y="1284"/>
                    <a:pt x="781" y="1292"/>
                    <a:pt x="784" y="1298"/>
                  </a:cubicBezTo>
                  <a:cubicBezTo>
                    <a:pt x="789" y="1307"/>
                    <a:pt x="804" y="1305"/>
                    <a:pt x="800" y="1318"/>
                  </a:cubicBezTo>
                  <a:cubicBezTo>
                    <a:pt x="799" y="1321"/>
                    <a:pt x="795" y="1321"/>
                    <a:pt x="796" y="1325"/>
                  </a:cubicBezTo>
                  <a:cubicBezTo>
                    <a:pt x="800" y="1330"/>
                    <a:pt x="808" y="1331"/>
                    <a:pt x="815" y="1335"/>
                  </a:cubicBezTo>
                  <a:cubicBezTo>
                    <a:pt x="817" y="1334"/>
                    <a:pt x="815" y="1329"/>
                    <a:pt x="819" y="1329"/>
                  </a:cubicBezTo>
                  <a:cubicBezTo>
                    <a:pt x="821" y="1329"/>
                    <a:pt x="820" y="1334"/>
                    <a:pt x="821" y="1336"/>
                  </a:cubicBezTo>
                  <a:cubicBezTo>
                    <a:pt x="824" y="1337"/>
                    <a:pt x="827" y="1337"/>
                    <a:pt x="831" y="1337"/>
                  </a:cubicBezTo>
                  <a:cubicBezTo>
                    <a:pt x="833" y="1340"/>
                    <a:pt x="838" y="1341"/>
                    <a:pt x="837" y="1348"/>
                  </a:cubicBezTo>
                  <a:cubicBezTo>
                    <a:pt x="847" y="1355"/>
                    <a:pt x="861" y="1352"/>
                    <a:pt x="873" y="1356"/>
                  </a:cubicBezTo>
                  <a:cubicBezTo>
                    <a:pt x="874" y="1358"/>
                    <a:pt x="874" y="1361"/>
                    <a:pt x="876" y="1363"/>
                  </a:cubicBezTo>
                  <a:cubicBezTo>
                    <a:pt x="882" y="1365"/>
                    <a:pt x="884" y="1359"/>
                    <a:pt x="890" y="1359"/>
                  </a:cubicBezTo>
                  <a:cubicBezTo>
                    <a:pt x="889" y="1364"/>
                    <a:pt x="891" y="1367"/>
                    <a:pt x="892" y="1369"/>
                  </a:cubicBezTo>
                  <a:cubicBezTo>
                    <a:pt x="900" y="1370"/>
                    <a:pt x="905" y="1367"/>
                    <a:pt x="908" y="1363"/>
                  </a:cubicBezTo>
                  <a:cubicBezTo>
                    <a:pt x="904" y="1361"/>
                    <a:pt x="899" y="1361"/>
                    <a:pt x="898" y="1356"/>
                  </a:cubicBezTo>
                  <a:cubicBezTo>
                    <a:pt x="910" y="1347"/>
                    <a:pt x="929" y="1334"/>
                    <a:pt x="943" y="1349"/>
                  </a:cubicBezTo>
                  <a:cubicBezTo>
                    <a:pt x="939" y="1364"/>
                    <a:pt x="952" y="1366"/>
                    <a:pt x="956" y="1375"/>
                  </a:cubicBezTo>
                  <a:cubicBezTo>
                    <a:pt x="952" y="1379"/>
                    <a:pt x="956" y="1382"/>
                    <a:pt x="958" y="1386"/>
                  </a:cubicBezTo>
                  <a:cubicBezTo>
                    <a:pt x="957" y="1387"/>
                    <a:pt x="954" y="1387"/>
                    <a:pt x="954" y="1389"/>
                  </a:cubicBezTo>
                  <a:cubicBezTo>
                    <a:pt x="959" y="1396"/>
                    <a:pt x="953" y="1404"/>
                    <a:pt x="951" y="1409"/>
                  </a:cubicBezTo>
                  <a:cubicBezTo>
                    <a:pt x="952" y="1412"/>
                    <a:pt x="957" y="1411"/>
                    <a:pt x="958" y="1415"/>
                  </a:cubicBezTo>
                  <a:cubicBezTo>
                    <a:pt x="951" y="1423"/>
                    <a:pt x="944" y="1431"/>
                    <a:pt x="931" y="1433"/>
                  </a:cubicBezTo>
                  <a:cubicBezTo>
                    <a:pt x="929" y="1435"/>
                    <a:pt x="930" y="1439"/>
                    <a:pt x="928" y="1440"/>
                  </a:cubicBezTo>
                  <a:cubicBezTo>
                    <a:pt x="924" y="1440"/>
                    <a:pt x="922" y="1441"/>
                    <a:pt x="920" y="1442"/>
                  </a:cubicBezTo>
                  <a:cubicBezTo>
                    <a:pt x="920" y="1445"/>
                    <a:pt x="922" y="1446"/>
                    <a:pt x="922" y="1448"/>
                  </a:cubicBezTo>
                  <a:cubicBezTo>
                    <a:pt x="918" y="1455"/>
                    <a:pt x="900" y="1448"/>
                    <a:pt x="898" y="1458"/>
                  </a:cubicBezTo>
                  <a:cubicBezTo>
                    <a:pt x="898" y="1461"/>
                    <a:pt x="902" y="1460"/>
                    <a:pt x="901" y="1463"/>
                  </a:cubicBezTo>
                  <a:cubicBezTo>
                    <a:pt x="899" y="1465"/>
                    <a:pt x="896" y="1467"/>
                    <a:pt x="893" y="1468"/>
                  </a:cubicBezTo>
                  <a:cubicBezTo>
                    <a:pt x="893" y="1470"/>
                    <a:pt x="893" y="1472"/>
                    <a:pt x="893" y="1474"/>
                  </a:cubicBezTo>
                  <a:cubicBezTo>
                    <a:pt x="890" y="1475"/>
                    <a:pt x="887" y="1478"/>
                    <a:pt x="883" y="1479"/>
                  </a:cubicBezTo>
                  <a:cubicBezTo>
                    <a:pt x="890" y="1485"/>
                    <a:pt x="877" y="1502"/>
                    <a:pt x="895" y="1498"/>
                  </a:cubicBezTo>
                  <a:cubicBezTo>
                    <a:pt x="898" y="1499"/>
                    <a:pt x="893" y="1502"/>
                    <a:pt x="897" y="1502"/>
                  </a:cubicBezTo>
                  <a:cubicBezTo>
                    <a:pt x="901" y="1503"/>
                    <a:pt x="900" y="1499"/>
                    <a:pt x="903" y="1500"/>
                  </a:cubicBezTo>
                  <a:cubicBezTo>
                    <a:pt x="904" y="1497"/>
                    <a:pt x="898" y="1497"/>
                    <a:pt x="901" y="1496"/>
                  </a:cubicBezTo>
                  <a:cubicBezTo>
                    <a:pt x="903" y="1494"/>
                    <a:pt x="906" y="1495"/>
                    <a:pt x="907" y="1497"/>
                  </a:cubicBezTo>
                  <a:cubicBezTo>
                    <a:pt x="902" y="1510"/>
                    <a:pt x="883" y="1508"/>
                    <a:pt x="876" y="1519"/>
                  </a:cubicBezTo>
                  <a:cubicBezTo>
                    <a:pt x="878" y="1524"/>
                    <a:pt x="883" y="1527"/>
                    <a:pt x="887" y="1531"/>
                  </a:cubicBezTo>
                  <a:cubicBezTo>
                    <a:pt x="886" y="1534"/>
                    <a:pt x="880" y="1532"/>
                    <a:pt x="880" y="1536"/>
                  </a:cubicBezTo>
                  <a:cubicBezTo>
                    <a:pt x="883" y="1541"/>
                    <a:pt x="889" y="1538"/>
                    <a:pt x="893" y="1539"/>
                  </a:cubicBezTo>
                  <a:cubicBezTo>
                    <a:pt x="903" y="1541"/>
                    <a:pt x="907" y="1548"/>
                    <a:pt x="916" y="1555"/>
                  </a:cubicBezTo>
                  <a:cubicBezTo>
                    <a:pt x="919" y="1557"/>
                    <a:pt x="923" y="1557"/>
                    <a:pt x="926" y="1558"/>
                  </a:cubicBezTo>
                  <a:cubicBezTo>
                    <a:pt x="937" y="1565"/>
                    <a:pt x="943" y="1575"/>
                    <a:pt x="951" y="1583"/>
                  </a:cubicBezTo>
                  <a:cubicBezTo>
                    <a:pt x="954" y="1583"/>
                    <a:pt x="955" y="1584"/>
                    <a:pt x="958" y="1584"/>
                  </a:cubicBezTo>
                  <a:cubicBezTo>
                    <a:pt x="959" y="1593"/>
                    <a:pt x="970" y="1592"/>
                    <a:pt x="975" y="1597"/>
                  </a:cubicBezTo>
                  <a:cubicBezTo>
                    <a:pt x="977" y="1599"/>
                    <a:pt x="974" y="1601"/>
                    <a:pt x="975" y="1604"/>
                  </a:cubicBezTo>
                  <a:cubicBezTo>
                    <a:pt x="1001" y="1616"/>
                    <a:pt x="1045" y="1610"/>
                    <a:pt x="1074" y="1617"/>
                  </a:cubicBezTo>
                  <a:cubicBezTo>
                    <a:pt x="1078" y="1624"/>
                    <a:pt x="1078" y="1631"/>
                    <a:pt x="1077" y="1640"/>
                  </a:cubicBezTo>
                  <a:cubicBezTo>
                    <a:pt x="1075" y="1641"/>
                    <a:pt x="1074" y="1643"/>
                    <a:pt x="1070" y="1643"/>
                  </a:cubicBezTo>
                  <a:cubicBezTo>
                    <a:pt x="1069" y="1647"/>
                    <a:pt x="1074" y="1643"/>
                    <a:pt x="1074" y="1646"/>
                  </a:cubicBezTo>
                  <a:cubicBezTo>
                    <a:pt x="1070" y="1650"/>
                    <a:pt x="1068" y="1653"/>
                    <a:pt x="1069" y="1659"/>
                  </a:cubicBezTo>
                  <a:cubicBezTo>
                    <a:pt x="1062" y="1661"/>
                    <a:pt x="1062" y="1665"/>
                    <a:pt x="1058" y="1669"/>
                  </a:cubicBezTo>
                  <a:cubicBezTo>
                    <a:pt x="1059" y="1669"/>
                    <a:pt x="1061" y="1668"/>
                    <a:pt x="1061" y="1670"/>
                  </a:cubicBezTo>
                  <a:cubicBezTo>
                    <a:pt x="1060" y="1670"/>
                    <a:pt x="1058" y="1671"/>
                    <a:pt x="1056" y="1672"/>
                  </a:cubicBezTo>
                  <a:cubicBezTo>
                    <a:pt x="1055" y="1675"/>
                    <a:pt x="1059" y="1673"/>
                    <a:pt x="1060" y="1675"/>
                  </a:cubicBezTo>
                  <a:cubicBezTo>
                    <a:pt x="1057" y="1681"/>
                    <a:pt x="1048" y="1680"/>
                    <a:pt x="1044" y="1684"/>
                  </a:cubicBezTo>
                  <a:cubicBezTo>
                    <a:pt x="1161" y="1653"/>
                    <a:pt x="1269" y="1607"/>
                    <a:pt x="1351" y="1535"/>
                  </a:cubicBezTo>
                  <a:cubicBezTo>
                    <a:pt x="1373" y="1517"/>
                    <a:pt x="1395" y="1500"/>
                    <a:pt x="1416" y="1483"/>
                  </a:cubicBezTo>
                  <a:cubicBezTo>
                    <a:pt x="1443" y="1460"/>
                    <a:pt x="1472" y="1429"/>
                    <a:pt x="1491" y="1396"/>
                  </a:cubicBezTo>
                  <a:cubicBezTo>
                    <a:pt x="1495" y="1389"/>
                    <a:pt x="1497" y="1380"/>
                    <a:pt x="1502" y="1373"/>
                  </a:cubicBezTo>
                  <a:cubicBezTo>
                    <a:pt x="1507" y="1367"/>
                    <a:pt x="1513" y="1363"/>
                    <a:pt x="1517" y="1356"/>
                  </a:cubicBezTo>
                  <a:cubicBezTo>
                    <a:pt x="1535" y="1329"/>
                    <a:pt x="1556" y="1303"/>
                    <a:pt x="1562" y="1267"/>
                  </a:cubicBezTo>
                  <a:cubicBezTo>
                    <a:pt x="1553" y="1271"/>
                    <a:pt x="1551" y="1280"/>
                    <a:pt x="1540" y="1282"/>
                  </a:cubicBezTo>
                  <a:close/>
                  <a:moveTo>
                    <a:pt x="1191" y="602"/>
                  </a:moveTo>
                  <a:cubicBezTo>
                    <a:pt x="1188" y="604"/>
                    <a:pt x="1183" y="602"/>
                    <a:pt x="1183" y="598"/>
                  </a:cubicBezTo>
                  <a:cubicBezTo>
                    <a:pt x="1185" y="597"/>
                    <a:pt x="1191" y="599"/>
                    <a:pt x="1191" y="602"/>
                  </a:cubicBezTo>
                  <a:close/>
                  <a:moveTo>
                    <a:pt x="1229" y="472"/>
                  </a:moveTo>
                  <a:cubicBezTo>
                    <a:pt x="1231" y="475"/>
                    <a:pt x="1229" y="485"/>
                    <a:pt x="1221" y="485"/>
                  </a:cubicBezTo>
                  <a:cubicBezTo>
                    <a:pt x="1222" y="479"/>
                    <a:pt x="1226" y="476"/>
                    <a:pt x="1229" y="472"/>
                  </a:cubicBezTo>
                  <a:close/>
                  <a:moveTo>
                    <a:pt x="1106" y="748"/>
                  </a:moveTo>
                  <a:cubicBezTo>
                    <a:pt x="1103" y="752"/>
                    <a:pt x="1097" y="754"/>
                    <a:pt x="1091" y="756"/>
                  </a:cubicBezTo>
                  <a:cubicBezTo>
                    <a:pt x="1091" y="748"/>
                    <a:pt x="1100" y="746"/>
                    <a:pt x="1106" y="748"/>
                  </a:cubicBezTo>
                  <a:close/>
                  <a:moveTo>
                    <a:pt x="1051" y="792"/>
                  </a:moveTo>
                  <a:cubicBezTo>
                    <a:pt x="1052" y="792"/>
                    <a:pt x="1053" y="792"/>
                    <a:pt x="1054" y="792"/>
                  </a:cubicBezTo>
                  <a:cubicBezTo>
                    <a:pt x="1054" y="798"/>
                    <a:pt x="1051" y="800"/>
                    <a:pt x="1050" y="805"/>
                  </a:cubicBezTo>
                  <a:cubicBezTo>
                    <a:pt x="1045" y="802"/>
                    <a:pt x="1050" y="795"/>
                    <a:pt x="1051" y="792"/>
                  </a:cubicBezTo>
                  <a:close/>
                  <a:moveTo>
                    <a:pt x="1051" y="254"/>
                  </a:moveTo>
                  <a:cubicBezTo>
                    <a:pt x="1052" y="257"/>
                    <a:pt x="1044" y="258"/>
                    <a:pt x="1044" y="255"/>
                  </a:cubicBezTo>
                  <a:cubicBezTo>
                    <a:pt x="1046" y="254"/>
                    <a:pt x="1048" y="253"/>
                    <a:pt x="1051" y="254"/>
                  </a:cubicBezTo>
                  <a:close/>
                  <a:moveTo>
                    <a:pt x="1048" y="260"/>
                  </a:moveTo>
                  <a:cubicBezTo>
                    <a:pt x="1046" y="265"/>
                    <a:pt x="1040" y="264"/>
                    <a:pt x="1036" y="264"/>
                  </a:cubicBezTo>
                  <a:cubicBezTo>
                    <a:pt x="1036" y="262"/>
                    <a:pt x="1037" y="261"/>
                    <a:pt x="1039" y="261"/>
                  </a:cubicBezTo>
                  <a:cubicBezTo>
                    <a:pt x="1038" y="258"/>
                    <a:pt x="1037" y="255"/>
                    <a:pt x="1034" y="254"/>
                  </a:cubicBezTo>
                  <a:cubicBezTo>
                    <a:pt x="1037" y="256"/>
                    <a:pt x="1043" y="258"/>
                    <a:pt x="1048" y="260"/>
                  </a:cubicBezTo>
                  <a:close/>
                  <a:moveTo>
                    <a:pt x="1022" y="283"/>
                  </a:moveTo>
                  <a:cubicBezTo>
                    <a:pt x="1016" y="279"/>
                    <a:pt x="1011" y="266"/>
                    <a:pt x="1015" y="258"/>
                  </a:cubicBezTo>
                  <a:cubicBezTo>
                    <a:pt x="1018" y="256"/>
                    <a:pt x="1018" y="259"/>
                    <a:pt x="1019" y="259"/>
                  </a:cubicBezTo>
                  <a:cubicBezTo>
                    <a:pt x="1020" y="263"/>
                    <a:pt x="1016" y="261"/>
                    <a:pt x="1016" y="263"/>
                  </a:cubicBezTo>
                  <a:cubicBezTo>
                    <a:pt x="1017" y="267"/>
                    <a:pt x="1020" y="268"/>
                    <a:pt x="1022" y="270"/>
                  </a:cubicBezTo>
                  <a:cubicBezTo>
                    <a:pt x="1022" y="271"/>
                    <a:pt x="1020" y="271"/>
                    <a:pt x="1018" y="271"/>
                  </a:cubicBezTo>
                  <a:cubicBezTo>
                    <a:pt x="1016" y="279"/>
                    <a:pt x="1025" y="276"/>
                    <a:pt x="1022" y="283"/>
                  </a:cubicBezTo>
                  <a:close/>
                  <a:moveTo>
                    <a:pt x="1008" y="361"/>
                  </a:moveTo>
                  <a:cubicBezTo>
                    <a:pt x="1004" y="360"/>
                    <a:pt x="1004" y="363"/>
                    <a:pt x="1001" y="362"/>
                  </a:cubicBezTo>
                  <a:cubicBezTo>
                    <a:pt x="1000" y="357"/>
                    <a:pt x="994" y="356"/>
                    <a:pt x="989" y="355"/>
                  </a:cubicBezTo>
                  <a:cubicBezTo>
                    <a:pt x="997" y="348"/>
                    <a:pt x="1004" y="356"/>
                    <a:pt x="1008" y="361"/>
                  </a:cubicBezTo>
                  <a:close/>
                  <a:moveTo>
                    <a:pt x="977" y="385"/>
                  </a:moveTo>
                  <a:cubicBezTo>
                    <a:pt x="977" y="390"/>
                    <a:pt x="971" y="388"/>
                    <a:pt x="971" y="384"/>
                  </a:cubicBezTo>
                  <a:cubicBezTo>
                    <a:pt x="973" y="385"/>
                    <a:pt x="977" y="383"/>
                    <a:pt x="977" y="385"/>
                  </a:cubicBezTo>
                  <a:close/>
                  <a:moveTo>
                    <a:pt x="796" y="980"/>
                  </a:moveTo>
                  <a:cubicBezTo>
                    <a:pt x="792" y="981"/>
                    <a:pt x="789" y="980"/>
                    <a:pt x="788" y="979"/>
                  </a:cubicBezTo>
                  <a:cubicBezTo>
                    <a:pt x="789" y="974"/>
                    <a:pt x="796" y="975"/>
                    <a:pt x="796" y="980"/>
                  </a:cubicBezTo>
                  <a:close/>
                  <a:moveTo>
                    <a:pt x="503" y="390"/>
                  </a:moveTo>
                  <a:cubicBezTo>
                    <a:pt x="505" y="387"/>
                    <a:pt x="511" y="387"/>
                    <a:pt x="515" y="385"/>
                  </a:cubicBezTo>
                  <a:cubicBezTo>
                    <a:pt x="513" y="389"/>
                    <a:pt x="507" y="392"/>
                    <a:pt x="503" y="390"/>
                  </a:cubicBezTo>
                  <a:close/>
                  <a:moveTo>
                    <a:pt x="519" y="386"/>
                  </a:moveTo>
                  <a:cubicBezTo>
                    <a:pt x="520" y="383"/>
                    <a:pt x="529" y="381"/>
                    <a:pt x="531" y="386"/>
                  </a:cubicBezTo>
                  <a:cubicBezTo>
                    <a:pt x="525" y="383"/>
                    <a:pt x="524" y="387"/>
                    <a:pt x="519" y="386"/>
                  </a:cubicBezTo>
                  <a:close/>
                  <a:moveTo>
                    <a:pt x="554" y="543"/>
                  </a:moveTo>
                  <a:cubicBezTo>
                    <a:pt x="555" y="538"/>
                    <a:pt x="550" y="541"/>
                    <a:pt x="551" y="537"/>
                  </a:cubicBezTo>
                  <a:cubicBezTo>
                    <a:pt x="553" y="537"/>
                    <a:pt x="555" y="537"/>
                    <a:pt x="557" y="537"/>
                  </a:cubicBezTo>
                  <a:cubicBezTo>
                    <a:pt x="558" y="541"/>
                    <a:pt x="557" y="543"/>
                    <a:pt x="554" y="543"/>
                  </a:cubicBezTo>
                  <a:close/>
                  <a:moveTo>
                    <a:pt x="971" y="1350"/>
                  </a:moveTo>
                  <a:cubicBezTo>
                    <a:pt x="969" y="1350"/>
                    <a:pt x="969" y="1348"/>
                    <a:pt x="968" y="1346"/>
                  </a:cubicBezTo>
                  <a:cubicBezTo>
                    <a:pt x="969" y="1346"/>
                    <a:pt x="970" y="1346"/>
                    <a:pt x="971" y="1346"/>
                  </a:cubicBezTo>
                  <a:cubicBezTo>
                    <a:pt x="971" y="1347"/>
                    <a:pt x="971" y="1349"/>
                    <a:pt x="971" y="1350"/>
                  </a:cubicBezTo>
                  <a:close/>
                  <a:moveTo>
                    <a:pt x="1074" y="1321"/>
                  </a:moveTo>
                  <a:cubicBezTo>
                    <a:pt x="1070" y="1319"/>
                    <a:pt x="1067" y="1317"/>
                    <a:pt x="1061" y="1316"/>
                  </a:cubicBezTo>
                  <a:cubicBezTo>
                    <a:pt x="1064" y="1310"/>
                    <a:pt x="1067" y="1304"/>
                    <a:pt x="1074" y="1302"/>
                  </a:cubicBezTo>
                  <a:cubicBezTo>
                    <a:pt x="1078" y="1309"/>
                    <a:pt x="1082" y="1316"/>
                    <a:pt x="1074" y="1321"/>
                  </a:cubicBezTo>
                  <a:close/>
                  <a:moveTo>
                    <a:pt x="1250" y="1290"/>
                  </a:moveTo>
                  <a:cubicBezTo>
                    <a:pt x="1249" y="1287"/>
                    <a:pt x="1252" y="1287"/>
                    <a:pt x="1254" y="1287"/>
                  </a:cubicBezTo>
                  <a:cubicBezTo>
                    <a:pt x="1255" y="1289"/>
                    <a:pt x="1252" y="1289"/>
                    <a:pt x="1250" y="1290"/>
                  </a:cubicBezTo>
                  <a:close/>
                  <a:moveTo>
                    <a:pt x="1402" y="1341"/>
                  </a:moveTo>
                  <a:cubicBezTo>
                    <a:pt x="1401" y="1346"/>
                    <a:pt x="1400" y="1348"/>
                    <a:pt x="1399" y="1352"/>
                  </a:cubicBezTo>
                  <a:cubicBezTo>
                    <a:pt x="1395" y="1350"/>
                    <a:pt x="1397" y="1349"/>
                    <a:pt x="1392" y="1348"/>
                  </a:cubicBezTo>
                  <a:cubicBezTo>
                    <a:pt x="1393" y="1343"/>
                    <a:pt x="1398" y="1343"/>
                    <a:pt x="1402" y="1341"/>
                  </a:cubicBezTo>
                  <a:close/>
                  <a:moveTo>
                    <a:pt x="1398" y="1358"/>
                  </a:moveTo>
                  <a:cubicBezTo>
                    <a:pt x="1400" y="1353"/>
                    <a:pt x="1404" y="1357"/>
                    <a:pt x="1408" y="1355"/>
                  </a:cubicBezTo>
                  <a:cubicBezTo>
                    <a:pt x="1410" y="1353"/>
                    <a:pt x="1401" y="1361"/>
                    <a:pt x="1398" y="1358"/>
                  </a:cubicBezTo>
                  <a:close/>
                  <a:moveTo>
                    <a:pt x="1414" y="1350"/>
                  </a:moveTo>
                  <a:cubicBezTo>
                    <a:pt x="1415" y="1347"/>
                    <a:pt x="1418" y="1345"/>
                    <a:pt x="1421" y="1344"/>
                  </a:cubicBezTo>
                  <a:cubicBezTo>
                    <a:pt x="1420" y="1349"/>
                    <a:pt x="1418" y="1350"/>
                    <a:pt x="1414" y="1350"/>
                  </a:cubicBezTo>
                  <a:close/>
                  <a:moveTo>
                    <a:pt x="834" y="299"/>
                  </a:moveTo>
                  <a:cubicBezTo>
                    <a:pt x="841" y="299"/>
                    <a:pt x="842" y="293"/>
                    <a:pt x="848" y="296"/>
                  </a:cubicBezTo>
                  <a:cubicBezTo>
                    <a:pt x="857" y="286"/>
                    <a:pt x="874" y="280"/>
                    <a:pt x="886" y="277"/>
                  </a:cubicBezTo>
                  <a:cubicBezTo>
                    <a:pt x="878" y="283"/>
                    <a:pt x="867" y="286"/>
                    <a:pt x="861" y="295"/>
                  </a:cubicBezTo>
                  <a:cubicBezTo>
                    <a:pt x="865" y="300"/>
                    <a:pt x="861" y="302"/>
                    <a:pt x="860" y="307"/>
                  </a:cubicBezTo>
                  <a:cubicBezTo>
                    <a:pt x="860" y="309"/>
                    <a:pt x="865" y="306"/>
                    <a:pt x="865" y="309"/>
                  </a:cubicBezTo>
                  <a:cubicBezTo>
                    <a:pt x="861" y="311"/>
                    <a:pt x="857" y="312"/>
                    <a:pt x="855" y="315"/>
                  </a:cubicBezTo>
                  <a:cubicBezTo>
                    <a:pt x="854" y="322"/>
                    <a:pt x="862" y="319"/>
                    <a:pt x="863" y="325"/>
                  </a:cubicBezTo>
                  <a:cubicBezTo>
                    <a:pt x="861" y="326"/>
                    <a:pt x="860" y="327"/>
                    <a:pt x="861" y="331"/>
                  </a:cubicBezTo>
                  <a:cubicBezTo>
                    <a:pt x="878" y="337"/>
                    <a:pt x="891" y="321"/>
                    <a:pt x="905" y="323"/>
                  </a:cubicBezTo>
                  <a:cubicBezTo>
                    <a:pt x="914" y="324"/>
                    <a:pt x="921" y="338"/>
                    <a:pt x="929" y="328"/>
                  </a:cubicBezTo>
                  <a:cubicBezTo>
                    <a:pt x="930" y="324"/>
                    <a:pt x="925" y="326"/>
                    <a:pt x="925" y="324"/>
                  </a:cubicBezTo>
                  <a:cubicBezTo>
                    <a:pt x="929" y="318"/>
                    <a:pt x="941" y="320"/>
                    <a:pt x="946" y="315"/>
                  </a:cubicBezTo>
                  <a:cubicBezTo>
                    <a:pt x="946" y="305"/>
                    <a:pt x="934" y="306"/>
                    <a:pt x="928" y="302"/>
                  </a:cubicBezTo>
                  <a:cubicBezTo>
                    <a:pt x="936" y="296"/>
                    <a:pt x="927" y="273"/>
                    <a:pt x="920" y="273"/>
                  </a:cubicBezTo>
                  <a:cubicBezTo>
                    <a:pt x="912" y="273"/>
                    <a:pt x="917" y="284"/>
                    <a:pt x="912" y="289"/>
                  </a:cubicBezTo>
                  <a:cubicBezTo>
                    <a:pt x="907" y="288"/>
                    <a:pt x="912" y="279"/>
                    <a:pt x="909" y="277"/>
                  </a:cubicBezTo>
                  <a:cubicBezTo>
                    <a:pt x="905" y="277"/>
                    <a:pt x="903" y="279"/>
                    <a:pt x="902" y="283"/>
                  </a:cubicBezTo>
                  <a:cubicBezTo>
                    <a:pt x="900" y="282"/>
                    <a:pt x="902" y="278"/>
                    <a:pt x="900" y="278"/>
                  </a:cubicBezTo>
                  <a:cubicBezTo>
                    <a:pt x="895" y="277"/>
                    <a:pt x="895" y="281"/>
                    <a:pt x="890" y="281"/>
                  </a:cubicBezTo>
                  <a:cubicBezTo>
                    <a:pt x="890" y="279"/>
                    <a:pt x="892" y="278"/>
                    <a:pt x="892" y="275"/>
                  </a:cubicBezTo>
                  <a:cubicBezTo>
                    <a:pt x="889" y="275"/>
                    <a:pt x="889" y="276"/>
                    <a:pt x="886" y="276"/>
                  </a:cubicBezTo>
                  <a:cubicBezTo>
                    <a:pt x="885" y="264"/>
                    <a:pt x="876" y="268"/>
                    <a:pt x="868" y="267"/>
                  </a:cubicBezTo>
                  <a:cubicBezTo>
                    <a:pt x="866" y="267"/>
                    <a:pt x="865" y="264"/>
                    <a:pt x="863" y="263"/>
                  </a:cubicBezTo>
                  <a:cubicBezTo>
                    <a:pt x="856" y="262"/>
                    <a:pt x="850" y="267"/>
                    <a:pt x="844" y="266"/>
                  </a:cubicBezTo>
                  <a:cubicBezTo>
                    <a:pt x="844" y="271"/>
                    <a:pt x="851" y="269"/>
                    <a:pt x="849" y="276"/>
                  </a:cubicBezTo>
                  <a:cubicBezTo>
                    <a:pt x="836" y="273"/>
                    <a:pt x="836" y="282"/>
                    <a:pt x="830" y="289"/>
                  </a:cubicBezTo>
                  <a:cubicBezTo>
                    <a:pt x="836" y="289"/>
                    <a:pt x="832" y="296"/>
                    <a:pt x="834" y="299"/>
                  </a:cubicBezTo>
                  <a:close/>
                  <a:moveTo>
                    <a:pt x="1547" y="384"/>
                  </a:moveTo>
                  <a:cubicBezTo>
                    <a:pt x="1545" y="383"/>
                    <a:pt x="1545" y="379"/>
                    <a:pt x="1542" y="379"/>
                  </a:cubicBezTo>
                  <a:cubicBezTo>
                    <a:pt x="1543" y="381"/>
                    <a:pt x="1545" y="387"/>
                    <a:pt x="1547" y="384"/>
                  </a:cubicBezTo>
                  <a:close/>
                  <a:moveTo>
                    <a:pt x="1551" y="384"/>
                  </a:moveTo>
                  <a:cubicBezTo>
                    <a:pt x="1567" y="412"/>
                    <a:pt x="1583" y="442"/>
                    <a:pt x="1592" y="476"/>
                  </a:cubicBezTo>
                  <a:cubicBezTo>
                    <a:pt x="1593" y="481"/>
                    <a:pt x="1588" y="475"/>
                    <a:pt x="1589" y="480"/>
                  </a:cubicBezTo>
                  <a:cubicBezTo>
                    <a:pt x="1605" y="504"/>
                    <a:pt x="1609" y="536"/>
                    <a:pt x="1621" y="563"/>
                  </a:cubicBezTo>
                  <a:cubicBezTo>
                    <a:pt x="1624" y="569"/>
                    <a:pt x="1628" y="574"/>
                    <a:pt x="1631" y="580"/>
                  </a:cubicBezTo>
                  <a:cubicBezTo>
                    <a:pt x="1637" y="597"/>
                    <a:pt x="1637" y="615"/>
                    <a:pt x="1640" y="634"/>
                  </a:cubicBezTo>
                  <a:cubicBezTo>
                    <a:pt x="1641" y="640"/>
                    <a:pt x="1645" y="646"/>
                    <a:pt x="1646" y="653"/>
                  </a:cubicBezTo>
                  <a:cubicBezTo>
                    <a:pt x="1647" y="657"/>
                    <a:pt x="1646" y="661"/>
                    <a:pt x="1646" y="665"/>
                  </a:cubicBezTo>
                  <a:cubicBezTo>
                    <a:pt x="1647" y="673"/>
                    <a:pt x="1652" y="681"/>
                    <a:pt x="1654" y="690"/>
                  </a:cubicBezTo>
                  <a:cubicBezTo>
                    <a:pt x="1656" y="700"/>
                    <a:pt x="1656" y="711"/>
                    <a:pt x="1659" y="722"/>
                  </a:cubicBezTo>
                  <a:cubicBezTo>
                    <a:pt x="1661" y="734"/>
                    <a:pt x="1660" y="746"/>
                    <a:pt x="1663" y="756"/>
                  </a:cubicBezTo>
                  <a:cubicBezTo>
                    <a:pt x="1665" y="760"/>
                    <a:pt x="1668" y="762"/>
                    <a:pt x="1669" y="765"/>
                  </a:cubicBezTo>
                  <a:cubicBezTo>
                    <a:pt x="1670" y="769"/>
                    <a:pt x="1669" y="772"/>
                    <a:pt x="1670" y="776"/>
                  </a:cubicBezTo>
                  <a:cubicBezTo>
                    <a:pt x="1671" y="781"/>
                    <a:pt x="1675" y="786"/>
                    <a:pt x="1676" y="790"/>
                  </a:cubicBezTo>
                  <a:cubicBezTo>
                    <a:pt x="1678" y="802"/>
                    <a:pt x="1679" y="817"/>
                    <a:pt x="1680" y="829"/>
                  </a:cubicBezTo>
                  <a:cubicBezTo>
                    <a:pt x="1680" y="834"/>
                    <a:pt x="1678" y="840"/>
                    <a:pt x="1679" y="845"/>
                  </a:cubicBezTo>
                  <a:cubicBezTo>
                    <a:pt x="1679" y="848"/>
                    <a:pt x="1682" y="852"/>
                    <a:pt x="1683" y="856"/>
                  </a:cubicBezTo>
                  <a:cubicBezTo>
                    <a:pt x="1684" y="862"/>
                    <a:pt x="1680" y="869"/>
                    <a:pt x="1684" y="874"/>
                  </a:cubicBezTo>
                  <a:cubicBezTo>
                    <a:pt x="1689" y="871"/>
                    <a:pt x="1691" y="886"/>
                    <a:pt x="1692" y="897"/>
                  </a:cubicBezTo>
                  <a:cubicBezTo>
                    <a:pt x="1701" y="678"/>
                    <a:pt x="1636" y="512"/>
                    <a:pt x="1551" y="384"/>
                  </a:cubicBezTo>
                  <a:close/>
                  <a:moveTo>
                    <a:pt x="1123" y="136"/>
                  </a:moveTo>
                  <a:cubicBezTo>
                    <a:pt x="1117" y="135"/>
                    <a:pt x="1108" y="130"/>
                    <a:pt x="1104" y="127"/>
                  </a:cubicBezTo>
                  <a:cubicBezTo>
                    <a:pt x="1096" y="121"/>
                    <a:pt x="1090" y="112"/>
                    <a:pt x="1081" y="109"/>
                  </a:cubicBezTo>
                  <a:cubicBezTo>
                    <a:pt x="1080" y="110"/>
                    <a:pt x="1080" y="111"/>
                    <a:pt x="1079" y="112"/>
                  </a:cubicBezTo>
                  <a:cubicBezTo>
                    <a:pt x="1078" y="115"/>
                    <a:pt x="1082" y="114"/>
                    <a:pt x="1083" y="116"/>
                  </a:cubicBezTo>
                  <a:cubicBezTo>
                    <a:pt x="1079" y="117"/>
                    <a:pt x="1083" y="119"/>
                    <a:pt x="1081" y="120"/>
                  </a:cubicBezTo>
                  <a:cubicBezTo>
                    <a:pt x="1076" y="119"/>
                    <a:pt x="1074" y="116"/>
                    <a:pt x="1069" y="115"/>
                  </a:cubicBezTo>
                  <a:cubicBezTo>
                    <a:pt x="1064" y="120"/>
                    <a:pt x="1050" y="124"/>
                    <a:pt x="1056" y="133"/>
                  </a:cubicBezTo>
                  <a:cubicBezTo>
                    <a:pt x="1053" y="134"/>
                    <a:pt x="1049" y="134"/>
                    <a:pt x="1050" y="139"/>
                  </a:cubicBezTo>
                  <a:cubicBezTo>
                    <a:pt x="1054" y="139"/>
                    <a:pt x="1058" y="139"/>
                    <a:pt x="1060" y="143"/>
                  </a:cubicBezTo>
                  <a:cubicBezTo>
                    <a:pt x="1056" y="143"/>
                    <a:pt x="1051" y="142"/>
                    <a:pt x="1050" y="146"/>
                  </a:cubicBezTo>
                  <a:cubicBezTo>
                    <a:pt x="1052" y="147"/>
                    <a:pt x="1054" y="147"/>
                    <a:pt x="1055" y="149"/>
                  </a:cubicBezTo>
                  <a:cubicBezTo>
                    <a:pt x="1050" y="149"/>
                    <a:pt x="1051" y="151"/>
                    <a:pt x="1045" y="150"/>
                  </a:cubicBezTo>
                  <a:cubicBezTo>
                    <a:pt x="1044" y="153"/>
                    <a:pt x="1042" y="155"/>
                    <a:pt x="1039" y="157"/>
                  </a:cubicBezTo>
                  <a:cubicBezTo>
                    <a:pt x="1039" y="161"/>
                    <a:pt x="1042" y="161"/>
                    <a:pt x="1043" y="163"/>
                  </a:cubicBezTo>
                  <a:cubicBezTo>
                    <a:pt x="1038" y="165"/>
                    <a:pt x="1040" y="169"/>
                    <a:pt x="1038" y="175"/>
                  </a:cubicBezTo>
                  <a:cubicBezTo>
                    <a:pt x="1043" y="176"/>
                    <a:pt x="1050" y="176"/>
                    <a:pt x="1049" y="183"/>
                  </a:cubicBezTo>
                  <a:cubicBezTo>
                    <a:pt x="1042" y="185"/>
                    <a:pt x="1045" y="192"/>
                    <a:pt x="1037" y="194"/>
                  </a:cubicBezTo>
                  <a:cubicBezTo>
                    <a:pt x="1041" y="202"/>
                    <a:pt x="1051" y="199"/>
                    <a:pt x="1056" y="199"/>
                  </a:cubicBezTo>
                  <a:cubicBezTo>
                    <a:pt x="1056" y="198"/>
                    <a:pt x="1055" y="195"/>
                    <a:pt x="1057" y="195"/>
                  </a:cubicBezTo>
                  <a:cubicBezTo>
                    <a:pt x="1057" y="197"/>
                    <a:pt x="1059" y="196"/>
                    <a:pt x="1059" y="199"/>
                  </a:cubicBezTo>
                  <a:cubicBezTo>
                    <a:pt x="1054" y="200"/>
                    <a:pt x="1052" y="203"/>
                    <a:pt x="1047" y="201"/>
                  </a:cubicBezTo>
                  <a:cubicBezTo>
                    <a:pt x="1048" y="209"/>
                    <a:pt x="1058" y="208"/>
                    <a:pt x="1063" y="211"/>
                  </a:cubicBezTo>
                  <a:cubicBezTo>
                    <a:pt x="1065" y="210"/>
                    <a:pt x="1068" y="207"/>
                    <a:pt x="1070" y="209"/>
                  </a:cubicBezTo>
                  <a:cubicBezTo>
                    <a:pt x="1076" y="196"/>
                    <a:pt x="1090" y="205"/>
                    <a:pt x="1101" y="208"/>
                  </a:cubicBezTo>
                  <a:cubicBezTo>
                    <a:pt x="1109" y="218"/>
                    <a:pt x="1126" y="221"/>
                    <a:pt x="1129" y="237"/>
                  </a:cubicBezTo>
                  <a:cubicBezTo>
                    <a:pt x="1132" y="237"/>
                    <a:pt x="1132" y="238"/>
                    <a:pt x="1134" y="238"/>
                  </a:cubicBezTo>
                  <a:cubicBezTo>
                    <a:pt x="1137" y="236"/>
                    <a:pt x="1135" y="232"/>
                    <a:pt x="1136" y="230"/>
                  </a:cubicBezTo>
                  <a:cubicBezTo>
                    <a:pt x="1141" y="234"/>
                    <a:pt x="1149" y="234"/>
                    <a:pt x="1152" y="240"/>
                  </a:cubicBezTo>
                  <a:cubicBezTo>
                    <a:pt x="1148" y="241"/>
                    <a:pt x="1143" y="240"/>
                    <a:pt x="1138" y="241"/>
                  </a:cubicBezTo>
                  <a:cubicBezTo>
                    <a:pt x="1140" y="247"/>
                    <a:pt x="1152" y="247"/>
                    <a:pt x="1156" y="245"/>
                  </a:cubicBezTo>
                  <a:cubicBezTo>
                    <a:pt x="1164" y="250"/>
                    <a:pt x="1165" y="255"/>
                    <a:pt x="1170" y="263"/>
                  </a:cubicBezTo>
                  <a:cubicBezTo>
                    <a:pt x="1167" y="263"/>
                    <a:pt x="1166" y="260"/>
                    <a:pt x="1162" y="260"/>
                  </a:cubicBezTo>
                  <a:cubicBezTo>
                    <a:pt x="1162" y="266"/>
                    <a:pt x="1166" y="266"/>
                    <a:pt x="1169" y="268"/>
                  </a:cubicBezTo>
                  <a:cubicBezTo>
                    <a:pt x="1169" y="270"/>
                    <a:pt x="1165" y="269"/>
                    <a:pt x="1166" y="272"/>
                  </a:cubicBezTo>
                  <a:cubicBezTo>
                    <a:pt x="1174" y="290"/>
                    <a:pt x="1192" y="297"/>
                    <a:pt x="1203" y="312"/>
                  </a:cubicBezTo>
                  <a:cubicBezTo>
                    <a:pt x="1204" y="308"/>
                    <a:pt x="1198" y="304"/>
                    <a:pt x="1203" y="303"/>
                  </a:cubicBezTo>
                  <a:cubicBezTo>
                    <a:pt x="1207" y="305"/>
                    <a:pt x="1207" y="311"/>
                    <a:pt x="1206" y="315"/>
                  </a:cubicBezTo>
                  <a:cubicBezTo>
                    <a:pt x="1220" y="325"/>
                    <a:pt x="1231" y="338"/>
                    <a:pt x="1249" y="344"/>
                  </a:cubicBezTo>
                  <a:cubicBezTo>
                    <a:pt x="1249" y="342"/>
                    <a:pt x="1250" y="342"/>
                    <a:pt x="1252" y="342"/>
                  </a:cubicBezTo>
                  <a:cubicBezTo>
                    <a:pt x="1253" y="340"/>
                    <a:pt x="1251" y="336"/>
                    <a:pt x="1253" y="336"/>
                  </a:cubicBezTo>
                  <a:cubicBezTo>
                    <a:pt x="1260" y="342"/>
                    <a:pt x="1263" y="345"/>
                    <a:pt x="1273" y="345"/>
                  </a:cubicBezTo>
                  <a:cubicBezTo>
                    <a:pt x="1269" y="325"/>
                    <a:pt x="1255" y="315"/>
                    <a:pt x="1248" y="296"/>
                  </a:cubicBezTo>
                  <a:cubicBezTo>
                    <a:pt x="1255" y="288"/>
                    <a:pt x="1229" y="281"/>
                    <a:pt x="1236" y="273"/>
                  </a:cubicBezTo>
                  <a:cubicBezTo>
                    <a:pt x="1230" y="270"/>
                    <a:pt x="1236" y="265"/>
                    <a:pt x="1232" y="260"/>
                  </a:cubicBezTo>
                  <a:cubicBezTo>
                    <a:pt x="1234" y="260"/>
                    <a:pt x="1234" y="263"/>
                    <a:pt x="1236" y="262"/>
                  </a:cubicBezTo>
                  <a:cubicBezTo>
                    <a:pt x="1234" y="258"/>
                    <a:pt x="1235" y="258"/>
                    <a:pt x="1237" y="255"/>
                  </a:cubicBezTo>
                  <a:cubicBezTo>
                    <a:pt x="1235" y="244"/>
                    <a:pt x="1225" y="231"/>
                    <a:pt x="1219" y="223"/>
                  </a:cubicBezTo>
                  <a:cubicBezTo>
                    <a:pt x="1221" y="224"/>
                    <a:pt x="1224" y="223"/>
                    <a:pt x="1225" y="222"/>
                  </a:cubicBezTo>
                  <a:cubicBezTo>
                    <a:pt x="1225" y="206"/>
                    <a:pt x="1217" y="198"/>
                    <a:pt x="1211" y="187"/>
                  </a:cubicBezTo>
                  <a:cubicBezTo>
                    <a:pt x="1208" y="187"/>
                    <a:pt x="1206" y="190"/>
                    <a:pt x="1203" y="190"/>
                  </a:cubicBezTo>
                  <a:cubicBezTo>
                    <a:pt x="1201" y="187"/>
                    <a:pt x="1194" y="188"/>
                    <a:pt x="1194" y="183"/>
                  </a:cubicBezTo>
                  <a:cubicBezTo>
                    <a:pt x="1198" y="185"/>
                    <a:pt x="1202" y="188"/>
                    <a:pt x="1207" y="185"/>
                  </a:cubicBezTo>
                  <a:cubicBezTo>
                    <a:pt x="1201" y="176"/>
                    <a:pt x="1186" y="172"/>
                    <a:pt x="1171" y="175"/>
                  </a:cubicBezTo>
                  <a:cubicBezTo>
                    <a:pt x="1172" y="172"/>
                    <a:pt x="1171" y="173"/>
                    <a:pt x="1171" y="169"/>
                  </a:cubicBezTo>
                  <a:cubicBezTo>
                    <a:pt x="1173" y="169"/>
                    <a:pt x="1178" y="167"/>
                    <a:pt x="1180" y="169"/>
                  </a:cubicBezTo>
                  <a:cubicBezTo>
                    <a:pt x="1180" y="165"/>
                    <a:pt x="1173" y="168"/>
                    <a:pt x="1172" y="165"/>
                  </a:cubicBezTo>
                  <a:cubicBezTo>
                    <a:pt x="1173" y="164"/>
                    <a:pt x="1173" y="163"/>
                    <a:pt x="1173" y="161"/>
                  </a:cubicBezTo>
                  <a:cubicBezTo>
                    <a:pt x="1171" y="158"/>
                    <a:pt x="1159" y="158"/>
                    <a:pt x="1164" y="154"/>
                  </a:cubicBezTo>
                  <a:cubicBezTo>
                    <a:pt x="1161" y="149"/>
                    <a:pt x="1154" y="154"/>
                    <a:pt x="1151" y="150"/>
                  </a:cubicBezTo>
                  <a:cubicBezTo>
                    <a:pt x="1151" y="149"/>
                    <a:pt x="1152" y="149"/>
                    <a:pt x="1153" y="148"/>
                  </a:cubicBezTo>
                  <a:cubicBezTo>
                    <a:pt x="1149" y="144"/>
                    <a:pt x="1140" y="145"/>
                    <a:pt x="1133" y="143"/>
                  </a:cubicBezTo>
                  <a:cubicBezTo>
                    <a:pt x="1133" y="140"/>
                    <a:pt x="1134" y="140"/>
                    <a:pt x="1134" y="138"/>
                  </a:cubicBezTo>
                  <a:cubicBezTo>
                    <a:pt x="1130" y="134"/>
                    <a:pt x="1127" y="136"/>
                    <a:pt x="1123" y="136"/>
                  </a:cubicBezTo>
                  <a:close/>
                  <a:moveTo>
                    <a:pt x="999" y="174"/>
                  </a:moveTo>
                  <a:cubicBezTo>
                    <a:pt x="997" y="174"/>
                    <a:pt x="995" y="174"/>
                    <a:pt x="993" y="174"/>
                  </a:cubicBezTo>
                  <a:cubicBezTo>
                    <a:pt x="995" y="181"/>
                    <a:pt x="982" y="177"/>
                    <a:pt x="982" y="185"/>
                  </a:cubicBezTo>
                  <a:cubicBezTo>
                    <a:pt x="985" y="184"/>
                    <a:pt x="986" y="188"/>
                    <a:pt x="988" y="188"/>
                  </a:cubicBezTo>
                  <a:cubicBezTo>
                    <a:pt x="993" y="190"/>
                    <a:pt x="993" y="184"/>
                    <a:pt x="999" y="184"/>
                  </a:cubicBezTo>
                  <a:cubicBezTo>
                    <a:pt x="993" y="192"/>
                    <a:pt x="1002" y="201"/>
                    <a:pt x="1012" y="200"/>
                  </a:cubicBezTo>
                  <a:cubicBezTo>
                    <a:pt x="1008" y="202"/>
                    <a:pt x="1004" y="202"/>
                    <a:pt x="1000" y="206"/>
                  </a:cubicBezTo>
                  <a:cubicBezTo>
                    <a:pt x="1000" y="205"/>
                    <a:pt x="999" y="205"/>
                    <a:pt x="999" y="204"/>
                  </a:cubicBezTo>
                  <a:cubicBezTo>
                    <a:pt x="999" y="201"/>
                    <a:pt x="1003" y="203"/>
                    <a:pt x="1004" y="201"/>
                  </a:cubicBezTo>
                  <a:cubicBezTo>
                    <a:pt x="1000" y="198"/>
                    <a:pt x="995" y="196"/>
                    <a:pt x="993" y="191"/>
                  </a:cubicBezTo>
                  <a:cubicBezTo>
                    <a:pt x="986" y="194"/>
                    <a:pt x="984" y="189"/>
                    <a:pt x="978" y="187"/>
                  </a:cubicBezTo>
                  <a:cubicBezTo>
                    <a:pt x="973" y="194"/>
                    <a:pt x="975" y="196"/>
                    <a:pt x="972" y="202"/>
                  </a:cubicBezTo>
                  <a:cubicBezTo>
                    <a:pt x="978" y="207"/>
                    <a:pt x="982" y="214"/>
                    <a:pt x="992" y="215"/>
                  </a:cubicBezTo>
                  <a:cubicBezTo>
                    <a:pt x="995" y="214"/>
                    <a:pt x="991" y="212"/>
                    <a:pt x="993" y="211"/>
                  </a:cubicBezTo>
                  <a:cubicBezTo>
                    <a:pt x="997" y="213"/>
                    <a:pt x="1001" y="215"/>
                    <a:pt x="1002" y="220"/>
                  </a:cubicBezTo>
                  <a:cubicBezTo>
                    <a:pt x="998" y="221"/>
                    <a:pt x="997" y="226"/>
                    <a:pt x="994" y="228"/>
                  </a:cubicBezTo>
                  <a:cubicBezTo>
                    <a:pt x="1006" y="229"/>
                    <a:pt x="1014" y="225"/>
                    <a:pt x="1022" y="221"/>
                  </a:cubicBezTo>
                  <a:cubicBezTo>
                    <a:pt x="1024" y="223"/>
                    <a:pt x="1027" y="224"/>
                    <a:pt x="1030" y="224"/>
                  </a:cubicBezTo>
                  <a:cubicBezTo>
                    <a:pt x="1030" y="220"/>
                    <a:pt x="1036" y="219"/>
                    <a:pt x="1033" y="213"/>
                  </a:cubicBezTo>
                  <a:cubicBezTo>
                    <a:pt x="1029" y="213"/>
                    <a:pt x="1028" y="216"/>
                    <a:pt x="1027" y="212"/>
                  </a:cubicBezTo>
                  <a:cubicBezTo>
                    <a:pt x="1028" y="211"/>
                    <a:pt x="1029" y="211"/>
                    <a:pt x="1031" y="211"/>
                  </a:cubicBezTo>
                  <a:cubicBezTo>
                    <a:pt x="1032" y="207"/>
                    <a:pt x="1028" y="208"/>
                    <a:pt x="1029" y="205"/>
                  </a:cubicBezTo>
                  <a:cubicBezTo>
                    <a:pt x="1031" y="204"/>
                    <a:pt x="1034" y="203"/>
                    <a:pt x="1034" y="200"/>
                  </a:cubicBezTo>
                  <a:cubicBezTo>
                    <a:pt x="1031" y="198"/>
                    <a:pt x="1032" y="198"/>
                    <a:pt x="1033" y="195"/>
                  </a:cubicBezTo>
                  <a:cubicBezTo>
                    <a:pt x="1030" y="193"/>
                    <a:pt x="1027" y="193"/>
                    <a:pt x="1023" y="194"/>
                  </a:cubicBezTo>
                  <a:cubicBezTo>
                    <a:pt x="1021" y="192"/>
                    <a:pt x="1023" y="193"/>
                    <a:pt x="1023" y="190"/>
                  </a:cubicBezTo>
                  <a:cubicBezTo>
                    <a:pt x="1027" y="191"/>
                    <a:pt x="1029" y="190"/>
                    <a:pt x="1031" y="188"/>
                  </a:cubicBezTo>
                  <a:cubicBezTo>
                    <a:pt x="1031" y="186"/>
                    <a:pt x="1029" y="187"/>
                    <a:pt x="1029" y="185"/>
                  </a:cubicBezTo>
                  <a:cubicBezTo>
                    <a:pt x="1030" y="183"/>
                    <a:pt x="1032" y="183"/>
                    <a:pt x="1034" y="185"/>
                  </a:cubicBezTo>
                  <a:cubicBezTo>
                    <a:pt x="1034" y="174"/>
                    <a:pt x="1034" y="165"/>
                    <a:pt x="1038" y="157"/>
                  </a:cubicBezTo>
                  <a:cubicBezTo>
                    <a:pt x="1034" y="156"/>
                    <a:pt x="1032" y="157"/>
                    <a:pt x="1026" y="156"/>
                  </a:cubicBezTo>
                  <a:cubicBezTo>
                    <a:pt x="1025" y="160"/>
                    <a:pt x="1021" y="159"/>
                    <a:pt x="1017" y="159"/>
                  </a:cubicBezTo>
                  <a:cubicBezTo>
                    <a:pt x="1016" y="161"/>
                    <a:pt x="1016" y="162"/>
                    <a:pt x="1013" y="161"/>
                  </a:cubicBezTo>
                  <a:cubicBezTo>
                    <a:pt x="1013" y="162"/>
                    <a:pt x="1013" y="163"/>
                    <a:pt x="1013" y="164"/>
                  </a:cubicBezTo>
                  <a:cubicBezTo>
                    <a:pt x="1007" y="162"/>
                    <a:pt x="1006" y="169"/>
                    <a:pt x="998" y="170"/>
                  </a:cubicBezTo>
                  <a:cubicBezTo>
                    <a:pt x="997" y="173"/>
                    <a:pt x="1002" y="173"/>
                    <a:pt x="999" y="174"/>
                  </a:cubicBezTo>
                  <a:close/>
                  <a:moveTo>
                    <a:pt x="998" y="212"/>
                  </a:moveTo>
                  <a:cubicBezTo>
                    <a:pt x="999" y="209"/>
                    <a:pt x="999" y="211"/>
                    <a:pt x="998" y="208"/>
                  </a:cubicBezTo>
                  <a:cubicBezTo>
                    <a:pt x="1000" y="208"/>
                    <a:pt x="1002" y="215"/>
                    <a:pt x="1003" y="210"/>
                  </a:cubicBezTo>
                  <a:cubicBezTo>
                    <a:pt x="1007" y="210"/>
                    <a:pt x="1007" y="213"/>
                    <a:pt x="1010" y="214"/>
                  </a:cubicBezTo>
                  <a:cubicBezTo>
                    <a:pt x="1006" y="217"/>
                    <a:pt x="1002" y="212"/>
                    <a:pt x="998" y="212"/>
                  </a:cubicBezTo>
                  <a:close/>
                  <a:moveTo>
                    <a:pt x="1011" y="179"/>
                  </a:moveTo>
                  <a:cubicBezTo>
                    <a:pt x="1014" y="178"/>
                    <a:pt x="1014" y="182"/>
                    <a:pt x="1012" y="184"/>
                  </a:cubicBezTo>
                  <a:cubicBezTo>
                    <a:pt x="1010" y="183"/>
                    <a:pt x="1010" y="181"/>
                    <a:pt x="1011" y="179"/>
                  </a:cubicBezTo>
                  <a:close/>
                  <a:moveTo>
                    <a:pt x="1003" y="187"/>
                  </a:moveTo>
                  <a:cubicBezTo>
                    <a:pt x="1004" y="187"/>
                    <a:pt x="1005" y="187"/>
                    <a:pt x="1007" y="187"/>
                  </a:cubicBezTo>
                  <a:cubicBezTo>
                    <a:pt x="1004" y="190"/>
                    <a:pt x="1009" y="192"/>
                    <a:pt x="1012" y="191"/>
                  </a:cubicBezTo>
                  <a:cubicBezTo>
                    <a:pt x="1012" y="194"/>
                    <a:pt x="1002" y="191"/>
                    <a:pt x="1003" y="187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22" name="Rectangle 5"/>
          <p:cNvSpPr>
            <a:spLocks noChangeArrowheads="1"/>
          </p:cNvSpPr>
          <p:nvPr/>
        </p:nvSpPr>
        <p:spPr bwMode="gray">
          <a:xfrm>
            <a:off x="0" y="5441954"/>
            <a:ext cx="12190413" cy="1416049"/>
          </a:xfrm>
          <a:prstGeom prst="rect">
            <a:avLst/>
          </a:prstGeom>
          <a:gradFill flip="none" rotWithShape="1">
            <a:gsLst>
              <a:gs pos="0">
                <a:srgbClr val="EAEAEA"/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12700">
            <a:noFill/>
            <a:miter lim="800000"/>
            <a:headEnd/>
            <a:tailEnd/>
          </a:ln>
          <a:effectLst/>
        </p:spPr>
        <p:txBody>
          <a:bodyPr lIns="108000" tIns="108000" rIns="144000" bIns="72000"/>
          <a:lstStyle/>
          <a:p>
            <a:pPr marL="190500" indent="-19050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  <a:buFont typeface="Wingdings" pitchFamily="2" charset="2"/>
              <a:buChar char="§"/>
              <a:defRPr/>
            </a:pPr>
            <a:endParaRPr lang="de-DE" noProof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3" name="Rechteck 122"/>
          <p:cNvSpPr/>
          <p:nvPr/>
        </p:nvSpPr>
        <p:spPr bwMode="auto">
          <a:xfrm>
            <a:off x="-1123949" y="6857999"/>
            <a:ext cx="14598650" cy="2866572"/>
          </a:xfrm>
          <a:prstGeom prst="rect">
            <a:avLst/>
          </a:prstGeom>
          <a:solidFill>
            <a:srgbClr val="BDC1C6"/>
          </a:solidFill>
          <a:ln w="12700">
            <a:noFill/>
            <a:round/>
            <a:headEnd/>
            <a:tailEnd/>
          </a:ln>
          <a:effectLst/>
        </p:spPr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6" name="Text Box 13"/>
          <p:cNvSpPr txBox="1">
            <a:spLocks noChangeArrowheads="1"/>
          </p:cNvSpPr>
          <p:nvPr/>
        </p:nvSpPr>
        <p:spPr bwMode="gray">
          <a:xfrm>
            <a:off x="7863275" y="5415062"/>
            <a:ext cx="3108097" cy="3986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90000" rIns="0" bIns="0">
            <a:spAutoFit/>
          </a:bodyPr>
          <a:lstStyle/>
          <a:p>
            <a:pPr algn="ctr" defTabSz="801688">
              <a:spcAft>
                <a:spcPts val="800"/>
              </a:spcAft>
            </a:pPr>
            <a:r>
              <a:rPr lang="en-US" sz="2000" b="1" dirty="0"/>
              <a:t>Executive Director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1949" y="5623125"/>
            <a:ext cx="425019" cy="436171"/>
          </a:xfrm>
          <a:prstGeom prst="rect">
            <a:avLst/>
          </a:prstGeom>
        </p:spPr>
      </p:pic>
      <p:sp>
        <p:nvSpPr>
          <p:cNvPr id="40" name="Text Box 13"/>
          <p:cNvSpPr txBox="1">
            <a:spLocks noChangeArrowheads="1"/>
          </p:cNvSpPr>
          <p:nvPr/>
        </p:nvSpPr>
        <p:spPr bwMode="gray">
          <a:xfrm>
            <a:off x="324741" y="449523"/>
            <a:ext cx="4049504" cy="140405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90000" rIns="0" bIns="0">
            <a:spAutoFit/>
          </a:bodyPr>
          <a:lstStyle/>
          <a:p>
            <a:pPr algn="ctr" defTabSz="801688">
              <a:spcAft>
                <a:spcPts val="800"/>
              </a:spcAft>
            </a:pPr>
            <a:r>
              <a:rPr lang="en-US" sz="2400" b="1" dirty="0"/>
              <a:t>The Governor’s</a:t>
            </a:r>
          </a:p>
          <a:p>
            <a:pPr algn="ctr" defTabSz="801688">
              <a:spcAft>
                <a:spcPts val="800"/>
              </a:spcAft>
            </a:pPr>
            <a:endParaRPr lang="en-US" sz="2400" b="1" dirty="0"/>
          </a:p>
          <a:p>
            <a:pPr algn="ctr" defTabSz="801688">
              <a:spcAft>
                <a:spcPts val="800"/>
              </a:spcAft>
            </a:pPr>
            <a:r>
              <a:rPr lang="en-US" sz="2400" b="1" dirty="0"/>
              <a:t>Broadband Development</a:t>
            </a:r>
          </a:p>
        </p:txBody>
      </p:sp>
      <p:sp>
        <p:nvSpPr>
          <p:cNvPr id="41" name="Text Box 13"/>
          <p:cNvSpPr txBox="1">
            <a:spLocks noChangeArrowheads="1"/>
          </p:cNvSpPr>
          <p:nvPr/>
        </p:nvSpPr>
        <p:spPr bwMode="gray">
          <a:xfrm>
            <a:off x="795444" y="921446"/>
            <a:ext cx="3108097" cy="46021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90000" rIns="0" bIns="0">
            <a:spAutoFit/>
          </a:bodyPr>
          <a:lstStyle/>
          <a:p>
            <a:pPr algn="ctr" defTabSz="801688">
              <a:spcAft>
                <a:spcPts val="800"/>
              </a:spcAft>
            </a:pPr>
            <a:r>
              <a:rPr lang="en-US" sz="2400" b="1" dirty="0"/>
              <a:t>Office of</a:t>
            </a:r>
          </a:p>
        </p:txBody>
      </p:sp>
    </p:spTree>
    <p:extLst>
      <p:ext uri="{BB962C8B-B14F-4D97-AF65-F5344CB8AC3E}">
        <p14:creationId xmlns:p14="http://schemas.microsoft.com/office/powerpoint/2010/main" val="32110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" fill="hold"/>
                                        <p:tgtEl>
                                          <p:spTgt spid="95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grpId="2" nodeType="withEffect">
                                  <p:stCondLst>
                                    <p:cond delay="10"/>
                                  </p:stCondLst>
                                  <p:childTnLst>
                                    <p:animScale>
                                      <p:cBhvr>
                                        <p:cTn id="11" dur="600" fill="hold"/>
                                        <p:tgtEl>
                                          <p:spTgt spid="95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35" presetClass="path" presetSubtype="0" decel="100000" fill="hold" grpId="3" nodeType="withEffect">
                                  <p:stCondLst>
                                    <p:cond delay="10"/>
                                  </p:stCondLst>
                                  <p:childTnLst>
                                    <p:animMotion origin="layout" path="M -0.00347 0.7787 L 0 2.59259E-6 " pathEditMode="relative" rAng="0" ptsTypes="AA">
                                      <p:cBhvr>
                                        <p:cTn id="13" dur="6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-3893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" fill="hold"/>
                                        <p:tgtEl>
                                          <p:spTgt spid="98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10" fill="hold"/>
                                        <p:tgtEl>
                                          <p:spTgt spid="8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8" presetClass="emph" presetSubtype="0" decel="100000" fill="hold" nodeType="withEffect">
                                  <p:stCondLst>
                                    <p:cond delay="10"/>
                                  </p:stCondLst>
                                  <p:childTnLst>
                                    <p:animRot by="172800000">
                                      <p:cBhvr>
                                        <p:cTn id="25" dur="3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decel="100000" fill="hold" nodeType="withEffect">
                                  <p:stCondLst>
                                    <p:cond delay="10"/>
                                  </p:stCondLst>
                                  <p:childTnLst>
                                    <p:animRot by="-172800000">
                                      <p:cBhvr>
                                        <p:cTn id="27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6" presetClass="emph" presetSubtype="0" accel="25000" decel="25000" fill="hold" nodeType="withEffect">
                                  <p:stCondLst>
                                    <p:cond delay="1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98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accel="25000" decel="25000" fill="hold" nodeType="withEffect">
                                  <p:stCondLst>
                                    <p:cond delay="1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8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1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1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1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5" grpId="2" animBg="1"/>
      <p:bldP spid="95" grpId="3" animBg="1"/>
      <p:bldP spid="97" grpId="0" bldLvl="5"/>
      <p:bldP spid="46" grpId="0" bldLvl="5"/>
      <p:bldP spid="40" grpId="0" bldLvl="5"/>
      <p:bldP spid="41" grpId="0" bldLvl="5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1949" y="5623125"/>
            <a:ext cx="425019" cy="436171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526646" y="1297444"/>
            <a:ext cx="6629400" cy="495520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0000">
                <a:schemeClr val="accent1">
                  <a:lumMod val="89000"/>
                </a:schemeClr>
              </a:gs>
              <a:gs pos="53000">
                <a:schemeClr val="accent1">
                  <a:lumMod val="75000"/>
                </a:schemeClr>
              </a:gs>
              <a:gs pos="97000">
                <a:schemeClr val="tx1">
                  <a:lumMod val="90000"/>
                  <a:lumOff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800" dirty="0">
                <a:solidFill>
                  <a:srgbClr val="FFFFCC"/>
                </a:solidFill>
                <a:latin typeface="Palatino Linotype" pitchFamily="18" charset="0"/>
              </a:rPr>
              <a:t> </a:t>
            </a:r>
            <a:r>
              <a:rPr lang="en-US" altLang="en-US" sz="2400" dirty="0">
                <a:solidFill>
                  <a:srgbClr val="FFFFCC"/>
                </a:solidFill>
                <a:latin typeface="Palatino Linotype" pitchFamily="18" charset="0"/>
              </a:rPr>
              <a:t>Economic Development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400" dirty="0">
                <a:solidFill>
                  <a:srgbClr val="FFFFCC"/>
                </a:solidFill>
                <a:latin typeface="Palatino Linotype" pitchFamily="18" charset="0"/>
              </a:rPr>
              <a:t> Healthcare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400" dirty="0">
                <a:solidFill>
                  <a:srgbClr val="FFFFCC"/>
                </a:solidFill>
                <a:latin typeface="Palatino Linotype" pitchFamily="18" charset="0"/>
              </a:rPr>
              <a:t> Education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400" dirty="0">
                <a:solidFill>
                  <a:srgbClr val="FFFFCC"/>
                </a:solidFill>
                <a:latin typeface="Palatino Linotype" pitchFamily="18" charset="0"/>
              </a:rPr>
              <a:t> Public Safety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400" dirty="0">
                <a:solidFill>
                  <a:srgbClr val="FFFFCC"/>
                </a:solidFill>
                <a:latin typeface="Palatino Linotype" pitchFamily="18" charset="0"/>
              </a:rPr>
              <a:t> Conservation &amp; State Parks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400" dirty="0">
                <a:solidFill>
                  <a:srgbClr val="FFFFCC"/>
                </a:solidFill>
                <a:latin typeface="Palatino Linotype" pitchFamily="18" charset="0"/>
              </a:rPr>
              <a:t> Agriculture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400" dirty="0">
                <a:solidFill>
                  <a:srgbClr val="FFFFCC"/>
                </a:solidFill>
                <a:latin typeface="Palatino Linotype" pitchFamily="18" charset="0"/>
              </a:rPr>
              <a:t> Telecommuting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400" dirty="0">
                <a:solidFill>
                  <a:srgbClr val="FFFFCC"/>
                </a:solidFill>
                <a:latin typeface="Palatino Linotype" pitchFamily="18" charset="0"/>
              </a:rPr>
              <a:t> Government Efficiency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400" dirty="0">
                <a:solidFill>
                  <a:srgbClr val="FFFFCC"/>
                </a:solidFill>
                <a:latin typeface="Palatino Linotype" pitchFamily="18" charset="0"/>
              </a:rPr>
              <a:t> Seniors and Disabled Populations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400" dirty="0">
                <a:solidFill>
                  <a:srgbClr val="FFFFCC"/>
                </a:solidFill>
                <a:latin typeface="Palatino Linotype" pitchFamily="18" charset="0"/>
              </a:rPr>
              <a:t> Tourism 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400" dirty="0">
                <a:solidFill>
                  <a:srgbClr val="FFFFCC"/>
                </a:solidFill>
                <a:latin typeface="Palatino Linotype" pitchFamily="18" charset="0"/>
              </a:rPr>
              <a:t> Quality of life</a:t>
            </a:r>
            <a:endParaRPr lang="en-US" altLang="en-US" sz="2800" dirty="0">
              <a:solidFill>
                <a:srgbClr val="FFFFCC"/>
              </a:solidFill>
              <a:latin typeface="Palatino Linotype" pitchFamily="18" charset="0"/>
            </a:endParaRPr>
          </a:p>
        </p:txBody>
      </p:sp>
      <p:sp>
        <p:nvSpPr>
          <p:cNvPr id="10" name="_h1"/>
          <p:cNvSpPr txBox="1">
            <a:spLocks noChangeArrowheads="1"/>
          </p:cNvSpPr>
          <p:nvPr/>
        </p:nvSpPr>
        <p:spPr>
          <a:xfrm>
            <a:off x="343889" y="264311"/>
            <a:ext cx="11541600" cy="6164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Palatino Linotype" panose="02040502050505030304" pitchFamily="18" charset="0"/>
              </a:rPr>
              <a:t>Why does it Matter?</a:t>
            </a:r>
            <a:br>
              <a:rPr lang="en-US" sz="2800" dirty="0">
                <a:latin typeface="Palatino Linotype" panose="02040502050505030304" pitchFamily="18" charset="0"/>
              </a:rPr>
            </a:br>
            <a:endParaRPr lang="en-US" sz="2200" i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58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300" t="20761" r="31729" b="9509"/>
          <a:stretch/>
        </p:blipFill>
        <p:spPr>
          <a:xfrm>
            <a:off x="1738490" y="550261"/>
            <a:ext cx="7789332" cy="5878741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1949" y="5623125"/>
            <a:ext cx="425019" cy="43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641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6104" t="20710" r="31596" b="9652"/>
          <a:stretch/>
        </p:blipFill>
        <p:spPr>
          <a:xfrm>
            <a:off x="1738490" y="550261"/>
            <a:ext cx="7789332" cy="58339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1949" y="5623125"/>
            <a:ext cx="425019" cy="43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86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_h1"/>
          <p:cNvSpPr txBox="1">
            <a:spLocks noChangeArrowheads="1"/>
          </p:cNvSpPr>
          <p:nvPr/>
        </p:nvSpPr>
        <p:spPr>
          <a:xfrm>
            <a:off x="520555" y="237810"/>
            <a:ext cx="11541600" cy="6164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675E47"/>
                </a:solidFill>
                <a:latin typeface="Palatino Linotype" panose="02040502050505030304" pitchFamily="18" charset="0"/>
              </a:rPr>
              <a:t>Strategies &amp; Tactics for H.O.P.E. through Broadband</a:t>
            </a:r>
          </a:p>
        </p:txBody>
      </p:sp>
      <p:sp>
        <p:nvSpPr>
          <p:cNvPr id="51" name="Freihandform 75"/>
          <p:cNvSpPr/>
          <p:nvPr/>
        </p:nvSpPr>
        <p:spPr bwMode="gray">
          <a:xfrm>
            <a:off x="5554918" y="4210840"/>
            <a:ext cx="4472076" cy="1476700"/>
          </a:xfrm>
          <a:custGeom>
            <a:avLst/>
            <a:gdLst>
              <a:gd name="connsiteX0" fmla="*/ 0 w 3931920"/>
              <a:gd name="connsiteY0" fmla="*/ 762000 h 1272540"/>
              <a:gd name="connsiteX1" fmla="*/ 2804160 w 3931920"/>
              <a:gd name="connsiteY1" fmla="*/ 1272540 h 1272540"/>
              <a:gd name="connsiteX2" fmla="*/ 3931920 w 3931920"/>
              <a:gd name="connsiteY2" fmla="*/ 327660 h 1272540"/>
              <a:gd name="connsiteX3" fmla="*/ 1615440 w 3931920"/>
              <a:gd name="connsiteY3" fmla="*/ 0 h 1272540"/>
              <a:gd name="connsiteX4" fmla="*/ 0 w 3931920"/>
              <a:gd name="connsiteY4" fmla="*/ 762000 h 1272540"/>
              <a:gd name="connsiteX0" fmla="*/ 0 w 4008082"/>
              <a:gd name="connsiteY0" fmla="*/ 796619 h 1272540"/>
              <a:gd name="connsiteX1" fmla="*/ 2880322 w 4008082"/>
              <a:gd name="connsiteY1" fmla="*/ 1272540 h 1272540"/>
              <a:gd name="connsiteX2" fmla="*/ 4008082 w 4008082"/>
              <a:gd name="connsiteY2" fmla="*/ 327660 h 1272540"/>
              <a:gd name="connsiteX3" fmla="*/ 1691602 w 4008082"/>
              <a:gd name="connsiteY3" fmla="*/ 0 h 1272540"/>
              <a:gd name="connsiteX4" fmla="*/ 0 w 4008082"/>
              <a:gd name="connsiteY4" fmla="*/ 796619 h 1272540"/>
              <a:gd name="connsiteX0" fmla="*/ 0 w 4008082"/>
              <a:gd name="connsiteY0" fmla="*/ 796619 h 1355625"/>
              <a:gd name="connsiteX1" fmla="*/ 2880322 w 4008082"/>
              <a:gd name="connsiteY1" fmla="*/ 1355625 h 1355625"/>
              <a:gd name="connsiteX2" fmla="*/ 4008082 w 4008082"/>
              <a:gd name="connsiteY2" fmla="*/ 327660 h 1355625"/>
              <a:gd name="connsiteX3" fmla="*/ 1691602 w 4008082"/>
              <a:gd name="connsiteY3" fmla="*/ 0 h 1355625"/>
              <a:gd name="connsiteX4" fmla="*/ 0 w 4008082"/>
              <a:gd name="connsiteY4" fmla="*/ 796619 h 1355625"/>
              <a:gd name="connsiteX0" fmla="*/ 0 w 4008082"/>
              <a:gd name="connsiteY0" fmla="*/ 796619 h 1341777"/>
              <a:gd name="connsiteX1" fmla="*/ 2824931 w 4008082"/>
              <a:gd name="connsiteY1" fmla="*/ 1341777 h 1341777"/>
              <a:gd name="connsiteX2" fmla="*/ 4008082 w 4008082"/>
              <a:gd name="connsiteY2" fmla="*/ 327660 h 1341777"/>
              <a:gd name="connsiteX3" fmla="*/ 1691602 w 4008082"/>
              <a:gd name="connsiteY3" fmla="*/ 0 h 1341777"/>
              <a:gd name="connsiteX4" fmla="*/ 0 w 4008082"/>
              <a:gd name="connsiteY4" fmla="*/ 796619 h 1341777"/>
              <a:gd name="connsiteX0" fmla="*/ 0 w 4042701"/>
              <a:gd name="connsiteY0" fmla="*/ 796619 h 1341777"/>
              <a:gd name="connsiteX1" fmla="*/ 2824931 w 4042701"/>
              <a:gd name="connsiteY1" fmla="*/ 1341777 h 1341777"/>
              <a:gd name="connsiteX2" fmla="*/ 4042701 w 4042701"/>
              <a:gd name="connsiteY2" fmla="*/ 327660 h 1341777"/>
              <a:gd name="connsiteX3" fmla="*/ 1691602 w 4042701"/>
              <a:gd name="connsiteY3" fmla="*/ 0 h 1341777"/>
              <a:gd name="connsiteX4" fmla="*/ 0 w 4042701"/>
              <a:gd name="connsiteY4" fmla="*/ 796619 h 1341777"/>
              <a:gd name="connsiteX0" fmla="*/ 0 w 4063472"/>
              <a:gd name="connsiteY0" fmla="*/ 817391 h 1341777"/>
              <a:gd name="connsiteX1" fmla="*/ 2845702 w 4063472"/>
              <a:gd name="connsiteY1" fmla="*/ 1341777 h 1341777"/>
              <a:gd name="connsiteX2" fmla="*/ 4063472 w 4063472"/>
              <a:gd name="connsiteY2" fmla="*/ 327660 h 1341777"/>
              <a:gd name="connsiteX3" fmla="*/ 1712373 w 4063472"/>
              <a:gd name="connsiteY3" fmla="*/ 0 h 1341777"/>
              <a:gd name="connsiteX4" fmla="*/ 0 w 4063472"/>
              <a:gd name="connsiteY4" fmla="*/ 817391 h 1341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3472" h="1341777">
                <a:moveTo>
                  <a:pt x="0" y="817391"/>
                </a:moveTo>
                <a:lnTo>
                  <a:pt x="2845702" y="1341777"/>
                </a:lnTo>
                <a:lnTo>
                  <a:pt x="4063472" y="327660"/>
                </a:lnTo>
                <a:lnTo>
                  <a:pt x="1712373" y="0"/>
                </a:lnTo>
                <a:lnTo>
                  <a:pt x="0" y="817391"/>
                </a:lnTo>
                <a:close/>
              </a:path>
            </a:pathLst>
          </a:custGeom>
          <a:solidFill>
            <a:schemeClr val="tx1">
              <a:alpha val="32000"/>
            </a:schemeClr>
          </a:solidFill>
          <a:ln w="12700">
            <a:noFill/>
            <a:round/>
            <a:headEnd/>
            <a:tailEnd/>
          </a:ln>
          <a:effectLst>
            <a:softEdge rad="127000"/>
          </a:effectLst>
        </p:spPr>
        <p:txBody>
          <a:bodyPr rtlCol="0" anchor="ctr"/>
          <a:lstStyle/>
          <a:p>
            <a:pPr algn="ctr"/>
            <a:endParaRPr lang="en-US" dirty="0">
              <a:solidFill>
                <a:srgbClr val="2F2B20"/>
              </a:solidFill>
            </a:endParaRPr>
          </a:p>
        </p:txBody>
      </p:sp>
      <p:cxnSp>
        <p:nvCxnSpPr>
          <p:cNvPr id="52" name="Gerade Verbindung 76"/>
          <p:cNvCxnSpPr/>
          <p:nvPr/>
        </p:nvCxnSpPr>
        <p:spPr bwMode="gray">
          <a:xfrm rot="10800000">
            <a:off x="961763" y="2601718"/>
            <a:ext cx="553667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feld 77"/>
          <p:cNvSpPr txBox="1"/>
          <p:nvPr/>
        </p:nvSpPr>
        <p:spPr bwMode="gray">
          <a:xfrm flipH="1">
            <a:off x="961761" y="2205853"/>
            <a:ext cx="5354806" cy="395869"/>
          </a:xfrm>
          <a:prstGeom prst="rect">
            <a:avLst/>
          </a:prstGeom>
          <a:noFill/>
        </p:spPr>
        <p:txBody>
          <a:bodyPr wrap="square" lIns="0" rIns="0" bIns="72000" rtlCol="0" anchor="b" anchorCtr="0">
            <a:spAutoFit/>
          </a:bodyPr>
          <a:lstStyle/>
          <a:p>
            <a:r>
              <a:rPr lang="en-US" dirty="0">
                <a:solidFill>
                  <a:srgbClr val="2F2B20"/>
                </a:solidFill>
              </a:rPr>
              <a:t>5. Identify state, federal and other funding opportunities</a:t>
            </a:r>
            <a:endParaRPr lang="en-US" sz="1600" dirty="0">
              <a:solidFill>
                <a:srgbClr val="000000"/>
              </a:solidFill>
              <a:cs typeface="Arial" charset="0"/>
            </a:endParaRPr>
          </a:p>
        </p:txBody>
      </p:sp>
      <p:cxnSp>
        <p:nvCxnSpPr>
          <p:cNvPr id="54" name="Gerade Verbindung 78"/>
          <p:cNvCxnSpPr/>
          <p:nvPr/>
        </p:nvCxnSpPr>
        <p:spPr bwMode="gray">
          <a:xfrm rot="10800000">
            <a:off x="961763" y="3192688"/>
            <a:ext cx="510462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feld 80"/>
          <p:cNvSpPr txBox="1"/>
          <p:nvPr/>
        </p:nvSpPr>
        <p:spPr bwMode="gray">
          <a:xfrm flipH="1">
            <a:off x="961762" y="2796823"/>
            <a:ext cx="5409917" cy="395869"/>
          </a:xfrm>
          <a:prstGeom prst="rect">
            <a:avLst/>
          </a:prstGeom>
          <a:noFill/>
        </p:spPr>
        <p:txBody>
          <a:bodyPr wrap="square" lIns="0" rIns="0" bIns="72000" rtlCol="0" anchor="b" anchorCtr="0">
            <a:spAutoFit/>
          </a:bodyPr>
          <a:lstStyle/>
          <a:p>
            <a:r>
              <a:rPr lang="en-US" dirty="0">
                <a:solidFill>
                  <a:srgbClr val="2F2B20"/>
                </a:solidFill>
              </a:rPr>
              <a:t>4. Collaborate with state agencies &amp; other stakeholders</a:t>
            </a:r>
          </a:p>
        </p:txBody>
      </p:sp>
      <p:cxnSp>
        <p:nvCxnSpPr>
          <p:cNvPr id="56" name="Gerade Verbindung 81"/>
          <p:cNvCxnSpPr/>
          <p:nvPr/>
        </p:nvCxnSpPr>
        <p:spPr bwMode="gray">
          <a:xfrm flipH="1">
            <a:off x="961763" y="3772772"/>
            <a:ext cx="490347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feld 82"/>
          <p:cNvSpPr txBox="1"/>
          <p:nvPr/>
        </p:nvSpPr>
        <p:spPr bwMode="gray">
          <a:xfrm flipH="1">
            <a:off x="961760" y="3376906"/>
            <a:ext cx="4748979" cy="395869"/>
          </a:xfrm>
          <a:prstGeom prst="rect">
            <a:avLst/>
          </a:prstGeom>
          <a:noFill/>
        </p:spPr>
        <p:txBody>
          <a:bodyPr wrap="square" lIns="0" rIns="0" bIns="72000" rtlCol="0" anchor="b" anchorCtr="0">
            <a:spAutoFit/>
          </a:bodyPr>
          <a:lstStyle/>
          <a:p>
            <a:r>
              <a:rPr lang="en-US" dirty="0">
                <a:solidFill>
                  <a:srgbClr val="2F2B20"/>
                </a:solidFill>
              </a:rPr>
              <a:t>3. Assess and recommend policies &amp; initiatives</a:t>
            </a:r>
          </a:p>
        </p:txBody>
      </p:sp>
      <p:cxnSp>
        <p:nvCxnSpPr>
          <p:cNvPr id="58" name="Gerade Verbindung 83"/>
          <p:cNvCxnSpPr/>
          <p:nvPr/>
        </p:nvCxnSpPr>
        <p:spPr bwMode="gray">
          <a:xfrm flipH="1">
            <a:off x="961765" y="4334327"/>
            <a:ext cx="4662426" cy="18529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feld 84"/>
          <p:cNvSpPr txBox="1"/>
          <p:nvPr/>
        </p:nvSpPr>
        <p:spPr bwMode="gray">
          <a:xfrm flipH="1">
            <a:off x="961763" y="3956991"/>
            <a:ext cx="4611004" cy="395869"/>
          </a:xfrm>
          <a:prstGeom prst="rect">
            <a:avLst/>
          </a:prstGeom>
          <a:noFill/>
        </p:spPr>
        <p:txBody>
          <a:bodyPr wrap="square" lIns="0" rIns="0" bIns="72000" rtlCol="0" anchor="b" anchorCtr="0">
            <a:spAutoFit/>
          </a:bodyPr>
          <a:lstStyle/>
          <a:p>
            <a:r>
              <a:rPr lang="en-US" dirty="0">
                <a:solidFill>
                  <a:srgbClr val="2F2B20"/>
                </a:solidFill>
              </a:rPr>
              <a:t>2. Collect &amp; analyze data</a:t>
            </a:r>
          </a:p>
        </p:txBody>
      </p:sp>
      <p:cxnSp>
        <p:nvCxnSpPr>
          <p:cNvPr id="60" name="Gerade Verbindung mit Pfeil 85"/>
          <p:cNvCxnSpPr/>
          <p:nvPr/>
        </p:nvCxnSpPr>
        <p:spPr bwMode="gray">
          <a:xfrm rot="16200000" flipV="1">
            <a:off x="7970768" y="2473136"/>
            <a:ext cx="2293624" cy="1828801"/>
          </a:xfrm>
          <a:prstGeom prst="straightConnector1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feld 86"/>
          <p:cNvSpPr txBox="1"/>
          <p:nvPr/>
        </p:nvSpPr>
        <p:spPr bwMode="gray">
          <a:xfrm rot="3108862" flipH="1">
            <a:off x="7871742" y="3146752"/>
            <a:ext cx="2693892" cy="334313"/>
          </a:xfrm>
          <a:prstGeom prst="rect">
            <a:avLst/>
          </a:prstGeom>
          <a:noFill/>
        </p:spPr>
        <p:txBody>
          <a:bodyPr wrap="square" bIns="72000" rtlCol="0" anchor="b" anchorCtr="0">
            <a:spAutoFit/>
          </a:bodyPr>
          <a:lstStyle/>
          <a:p>
            <a:pPr algn="ctr"/>
            <a:r>
              <a:rPr lang="en-US" sz="1400" dirty="0">
                <a:solidFill>
                  <a:srgbClr val="2F2B20">
                    <a:lumMod val="75000"/>
                    <a:lumOff val="25000"/>
                  </a:srgbClr>
                </a:solidFill>
              </a:rPr>
              <a:t>Office of Broadband Development</a:t>
            </a:r>
          </a:p>
        </p:txBody>
      </p:sp>
      <p:sp>
        <p:nvSpPr>
          <p:cNvPr id="62" name="Rectangle 6"/>
          <p:cNvSpPr>
            <a:spLocks noChangeArrowheads="1"/>
          </p:cNvSpPr>
          <p:nvPr/>
        </p:nvSpPr>
        <p:spPr bwMode="gray">
          <a:xfrm>
            <a:off x="6460370" y="3356866"/>
            <a:ext cx="2919379" cy="2921451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  <a:headEnd/>
            <a:tailEnd/>
          </a:ln>
          <a:scene3d>
            <a:camera prst="perspectiveRelaxed" fov="3000000">
              <a:rot lat="20040000" lon="17460000" rev="4860000"/>
            </a:camera>
            <a:lightRig rig="threePt" dir="t"/>
          </a:scene3d>
          <a:sp3d z="431800">
            <a:bevelT w="254000" h="431800" prst="angle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2F2B20"/>
              </a:solidFill>
            </a:endParaRPr>
          </a:p>
        </p:txBody>
      </p:sp>
      <p:sp>
        <p:nvSpPr>
          <p:cNvPr id="63" name="Rectangle 7"/>
          <p:cNvSpPr>
            <a:spLocks noChangeArrowheads="1"/>
          </p:cNvSpPr>
          <p:nvPr/>
        </p:nvSpPr>
        <p:spPr bwMode="gray">
          <a:xfrm>
            <a:off x="6760908" y="3659478"/>
            <a:ext cx="2318300" cy="2316227"/>
          </a:xfrm>
          <a:prstGeom prst="rect">
            <a:avLst/>
          </a:prstGeom>
          <a:solidFill>
            <a:schemeClr val="tx1">
              <a:alpha val="25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  <a:scene3d>
            <a:camera prst="perspectiveRelaxed" fov="3000000">
              <a:rot lat="20040000" lon="17460000" rev="4860000"/>
            </a:camera>
            <a:lightRig rig="threePt" dir="t"/>
          </a:scene3d>
          <a:sp3d z="431800"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2F2B20"/>
              </a:solidFill>
            </a:endParaRPr>
          </a:p>
        </p:txBody>
      </p:sp>
      <p:sp>
        <p:nvSpPr>
          <p:cNvPr id="64" name="Rectangle 7"/>
          <p:cNvSpPr>
            <a:spLocks noChangeArrowheads="1"/>
          </p:cNvSpPr>
          <p:nvPr/>
        </p:nvSpPr>
        <p:spPr bwMode="gray">
          <a:xfrm>
            <a:off x="6760908" y="3659478"/>
            <a:ext cx="2318300" cy="2316227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 w="9525">
            <a:noFill/>
            <a:miter lim="800000"/>
            <a:headEnd/>
            <a:tailEnd/>
          </a:ln>
          <a:scene3d>
            <a:camera prst="perspectiveRelaxed" fov="3000000">
              <a:rot lat="20040000" lon="17460000" rev="4860000"/>
            </a:camera>
            <a:lightRig rig="threePt" dir="t"/>
          </a:scene3d>
          <a:sp3d z="958850">
            <a:bevelT w="254000" h="431800" prst="angle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2F2B20"/>
              </a:solidFill>
            </a:endParaRPr>
          </a:p>
        </p:txBody>
      </p:sp>
      <p:sp>
        <p:nvSpPr>
          <p:cNvPr id="65" name="Rectangle 8"/>
          <p:cNvSpPr>
            <a:spLocks noChangeArrowheads="1"/>
          </p:cNvSpPr>
          <p:nvPr/>
        </p:nvSpPr>
        <p:spPr bwMode="gray">
          <a:xfrm>
            <a:off x="7064558" y="3960532"/>
            <a:ext cx="1711003" cy="1714112"/>
          </a:xfrm>
          <a:prstGeom prst="rect">
            <a:avLst/>
          </a:prstGeom>
          <a:solidFill>
            <a:schemeClr val="tx1">
              <a:alpha val="25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  <a:scene3d>
            <a:camera prst="perspectiveRelaxed" fov="3000000">
              <a:rot lat="20040000" lon="17460000" rev="4860000"/>
            </a:camera>
            <a:lightRig rig="threePt" dir="t"/>
          </a:scene3d>
          <a:sp3d z="958850"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2F2B20"/>
              </a:solidFill>
            </a:endParaRPr>
          </a:p>
        </p:txBody>
      </p:sp>
      <p:sp>
        <p:nvSpPr>
          <p:cNvPr id="66" name="Rectangle 8"/>
          <p:cNvSpPr>
            <a:spLocks noChangeArrowheads="1"/>
          </p:cNvSpPr>
          <p:nvPr/>
        </p:nvSpPr>
        <p:spPr bwMode="gray">
          <a:xfrm>
            <a:off x="7064558" y="3960532"/>
            <a:ext cx="1711003" cy="1714112"/>
          </a:xfrm>
          <a:prstGeom prst="rect">
            <a:avLst/>
          </a:prstGeom>
          <a:solidFill>
            <a:schemeClr val="accent1">
              <a:lumMod val="20000"/>
              <a:lumOff val="80000"/>
              <a:alpha val="80000"/>
            </a:schemeClr>
          </a:solidFill>
          <a:ln w="9525">
            <a:noFill/>
            <a:miter lim="800000"/>
            <a:headEnd/>
            <a:tailEnd/>
          </a:ln>
          <a:scene3d>
            <a:camera prst="perspectiveRelaxed" fov="3000000">
              <a:rot lat="20040000" lon="17460000" rev="4860000"/>
            </a:camera>
            <a:lightRig rig="threePt" dir="t"/>
          </a:scene3d>
          <a:sp3d z="1479550">
            <a:bevelT w="254000" h="431800" prst="angle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2F2B20"/>
              </a:solidFill>
            </a:endParaRPr>
          </a:p>
        </p:txBody>
      </p:sp>
      <p:sp>
        <p:nvSpPr>
          <p:cNvPr id="67" name="Rectangle 9"/>
          <p:cNvSpPr>
            <a:spLocks noChangeArrowheads="1"/>
          </p:cNvSpPr>
          <p:nvPr/>
        </p:nvSpPr>
        <p:spPr bwMode="gray">
          <a:xfrm>
            <a:off x="7363023" y="4261590"/>
            <a:ext cx="1114068" cy="1111996"/>
          </a:xfrm>
          <a:prstGeom prst="rect">
            <a:avLst/>
          </a:prstGeom>
          <a:solidFill>
            <a:schemeClr val="tx1">
              <a:alpha val="25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  <a:scene3d>
            <a:camera prst="perspectiveRelaxed" fov="3000000">
              <a:rot lat="20040000" lon="17460000" rev="4860000"/>
            </a:camera>
            <a:lightRig rig="threePt" dir="t"/>
          </a:scene3d>
          <a:sp3d z="1479550"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2F2B20"/>
              </a:solidFill>
            </a:endParaRPr>
          </a:p>
        </p:txBody>
      </p:sp>
      <p:sp>
        <p:nvSpPr>
          <p:cNvPr id="68" name="Rectangle 9"/>
          <p:cNvSpPr>
            <a:spLocks noChangeArrowheads="1"/>
          </p:cNvSpPr>
          <p:nvPr/>
        </p:nvSpPr>
        <p:spPr bwMode="gray">
          <a:xfrm>
            <a:off x="7363023" y="4261590"/>
            <a:ext cx="1114068" cy="1111996"/>
          </a:xfrm>
          <a:prstGeom prst="rect">
            <a:avLst/>
          </a:prstGeom>
          <a:solidFill>
            <a:schemeClr val="accent1">
              <a:lumMod val="60000"/>
              <a:lumOff val="40000"/>
              <a:alpha val="80000"/>
            </a:schemeClr>
          </a:solidFill>
          <a:ln w="9525">
            <a:noFill/>
            <a:miter lim="800000"/>
            <a:headEnd/>
            <a:tailEnd/>
          </a:ln>
          <a:scene3d>
            <a:camera prst="perspectiveRelaxed" fov="3000000">
              <a:rot lat="20040000" lon="17460000" rev="4860000"/>
            </a:camera>
            <a:lightRig rig="threePt" dir="t"/>
          </a:scene3d>
          <a:sp3d z="2000250">
            <a:bevelT w="254000" h="431800" prst="angle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2F2B20"/>
              </a:solidFill>
            </a:endParaRPr>
          </a:p>
        </p:txBody>
      </p:sp>
      <p:sp>
        <p:nvSpPr>
          <p:cNvPr id="69" name="Rectangle 10"/>
          <p:cNvSpPr>
            <a:spLocks noChangeArrowheads="1"/>
          </p:cNvSpPr>
          <p:nvPr/>
        </p:nvSpPr>
        <p:spPr bwMode="gray">
          <a:xfrm>
            <a:off x="7666674" y="4563165"/>
            <a:ext cx="506771" cy="508844"/>
          </a:xfrm>
          <a:prstGeom prst="rect">
            <a:avLst/>
          </a:prstGeom>
          <a:solidFill>
            <a:schemeClr val="tx1">
              <a:alpha val="25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  <a:scene3d>
            <a:camera prst="perspectiveRelaxed" fov="3000000">
              <a:rot lat="20040000" lon="17460000" rev="4860000"/>
            </a:camera>
            <a:lightRig rig="threePt" dir="t"/>
          </a:scene3d>
          <a:sp3d z="2000250"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2F2B20"/>
              </a:solidFill>
            </a:endParaRPr>
          </a:p>
        </p:txBody>
      </p:sp>
      <p:sp>
        <p:nvSpPr>
          <p:cNvPr id="70" name="Rectangle 10"/>
          <p:cNvSpPr>
            <a:spLocks noChangeArrowheads="1"/>
          </p:cNvSpPr>
          <p:nvPr/>
        </p:nvSpPr>
        <p:spPr bwMode="gray">
          <a:xfrm>
            <a:off x="7666674" y="4563165"/>
            <a:ext cx="506771" cy="508844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  <a:ln w="9525">
            <a:noFill/>
            <a:miter lim="800000"/>
            <a:headEnd/>
            <a:tailEnd/>
          </a:ln>
          <a:scene3d>
            <a:camera prst="perspectiveRelaxed" fov="3000000">
              <a:rot lat="20040000" lon="17460000" rev="4860000"/>
            </a:camera>
            <a:lightRig rig="threePt" dir="t"/>
          </a:scene3d>
          <a:sp3d z="2527300">
            <a:bevelT w="254000" h="431800" prst="angle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2F2B20"/>
              </a:solidFill>
            </a:endParaRPr>
          </a:p>
        </p:txBody>
      </p:sp>
      <p:cxnSp>
        <p:nvCxnSpPr>
          <p:cNvPr id="71" name="Gerade Verbindung 96"/>
          <p:cNvCxnSpPr/>
          <p:nvPr/>
        </p:nvCxnSpPr>
        <p:spPr bwMode="gray">
          <a:xfrm rot="10800000">
            <a:off x="961763" y="4932940"/>
            <a:ext cx="380848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feld 97"/>
          <p:cNvSpPr txBox="1"/>
          <p:nvPr/>
        </p:nvSpPr>
        <p:spPr bwMode="gray">
          <a:xfrm flipH="1">
            <a:off x="961763" y="4537075"/>
            <a:ext cx="3808482" cy="395869"/>
          </a:xfrm>
          <a:prstGeom prst="rect">
            <a:avLst/>
          </a:prstGeom>
          <a:noFill/>
        </p:spPr>
        <p:txBody>
          <a:bodyPr wrap="square" lIns="0" rIns="0" bIns="72000" rtlCol="0" anchor="b" anchorCtr="0">
            <a:spAutoFit/>
          </a:bodyPr>
          <a:lstStyle/>
          <a:p>
            <a:r>
              <a:rPr lang="en-US" dirty="0">
                <a:solidFill>
                  <a:srgbClr val="2F2B20"/>
                </a:solidFill>
              </a:rPr>
              <a:t>1. Promote and facilitate partnerships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1949" y="5623125"/>
            <a:ext cx="425019" cy="43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71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7057E-6 -0.43774 L -3.97057E-6 3.7037E-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87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7057E-6 -0.4375 L -3.97057E-6 -4.81481E-6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87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75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7057E-6 -0.43774 L -3.97057E-6 3.7037E-6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875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250"/>
                            </p:stCondLst>
                            <p:childTnLst>
                              <p:par>
                                <p:cTn id="6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7057E-6 -0.4375 L -3.97057E-6 -4.81481E-6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875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250"/>
                            </p:stCondLst>
                            <p:childTnLst>
                              <p:par>
                                <p:cTn id="6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75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7057E-6 -0.4375 L -3.97057E-6 -4.81481E-6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875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0"/>
                            </p:stCondLst>
                            <p:childTnLst>
                              <p:par>
                                <p:cTn id="8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750"/>
                            </p:stCondLst>
                            <p:childTnLst>
                              <p:par>
                                <p:cTn id="9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125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1" grpId="0" animBg="1"/>
      <p:bldP spid="53" grpId="0"/>
      <p:bldP spid="55" grpId="0"/>
      <p:bldP spid="57" grpId="0"/>
      <p:bldP spid="59" grpId="0"/>
      <p:bldP spid="61" grpId="0"/>
      <p:bldP spid="62" grpId="0" animBg="1"/>
      <p:bldP spid="62" grpId="1" animBg="1"/>
      <p:bldP spid="63" grpId="0" animBg="1"/>
      <p:bldP spid="64" grpId="0" animBg="1"/>
      <p:bldP spid="64" grpId="1" animBg="1"/>
      <p:bldP spid="65" grpId="0" animBg="1"/>
      <p:bldP spid="66" grpId="0" animBg="1"/>
      <p:bldP spid="66" grpId="1" animBg="1"/>
      <p:bldP spid="67" grpId="0" animBg="1"/>
      <p:bldP spid="68" grpId="0" animBg="1"/>
      <p:bldP spid="68" grpId="1" animBg="1"/>
      <p:bldP spid="69" grpId="0" animBg="1"/>
      <p:bldP spid="70" grpId="0" animBg="1"/>
      <p:bldP spid="70" grpId="1" animBg="1"/>
      <p:bldP spid="7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Pj04331800000[1]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519" y="1110012"/>
            <a:ext cx="8011682" cy="53570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1949" y="5623125"/>
            <a:ext cx="425019" cy="436171"/>
          </a:xfrm>
          <a:prstGeom prst="rect">
            <a:avLst/>
          </a:prstGeom>
        </p:spPr>
      </p:pic>
      <p:sp>
        <p:nvSpPr>
          <p:cNvPr id="4" name="_h1"/>
          <p:cNvSpPr txBox="1">
            <a:spLocks noChangeArrowheads="1"/>
          </p:cNvSpPr>
          <p:nvPr/>
        </p:nvSpPr>
        <p:spPr>
          <a:xfrm>
            <a:off x="324001" y="238546"/>
            <a:ext cx="11541600" cy="6164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Palatino Linotype" panose="02040502050505030304" pitchFamily="18" charset="0"/>
              </a:rPr>
              <a:t>The “Have Nots” (and some ISPs)</a:t>
            </a:r>
            <a:endParaRPr lang="en-US" sz="2800" spc="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0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Titel 13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Access to Rights-of-Way:  City, County, State and Rail</a:t>
            </a:r>
            <a:endParaRPr lang="de-DE" sz="2800" dirty="0"/>
          </a:p>
        </p:txBody>
      </p:sp>
      <p:grpSp>
        <p:nvGrpSpPr>
          <p:cNvPr id="185" name="Gruppieren 184"/>
          <p:cNvGrpSpPr/>
          <p:nvPr/>
        </p:nvGrpSpPr>
        <p:grpSpPr>
          <a:xfrm>
            <a:off x="545937" y="-888083"/>
            <a:ext cx="10746855" cy="8951170"/>
            <a:chOff x="-20087823" y="-24582330"/>
            <a:chExt cx="10746855" cy="8951170"/>
          </a:xfrm>
          <a:solidFill>
            <a:schemeClr val="tx2">
              <a:alpha val="30000"/>
            </a:schemeClr>
          </a:solidFill>
          <a:effectLst/>
          <a:scene3d>
            <a:camera prst="perspectiveRelaxed" fov="3600000">
              <a:rot lat="17400000" lon="0" rev="0"/>
            </a:camera>
            <a:lightRig rig="threePt" dir="t">
              <a:rot lat="0" lon="0" rev="16200000"/>
            </a:lightRig>
          </a:scene3d>
        </p:grpSpPr>
        <p:sp>
          <p:nvSpPr>
            <p:cNvPr id="186" name="Rechteck 185"/>
            <p:cNvSpPr/>
            <p:nvPr/>
          </p:nvSpPr>
          <p:spPr bwMode="auto">
            <a:xfrm>
              <a:off x="-20087823" y="-24582330"/>
              <a:ext cx="10746855" cy="8951170"/>
            </a:xfrm>
            <a:prstGeom prst="rect">
              <a:avLst/>
            </a:prstGeom>
            <a:noFill/>
            <a:ln w="12700">
              <a:solidFill>
                <a:schemeClr val="accent1">
                  <a:alpha val="0"/>
                </a:schemeClr>
              </a:solidFill>
              <a:round/>
              <a:headEnd/>
              <a:tailEnd/>
            </a:ln>
            <a:sp3d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87" name="Pfeil nach links 186" descr="© INSCALE GmbH, 26.05.2010&#10;http://www.presentationload.com/"/>
            <p:cNvSpPr/>
            <p:nvPr/>
          </p:nvSpPr>
          <p:spPr>
            <a:xfrm rot="10800000" flipV="1">
              <a:off x="-19498247" y="-23275797"/>
              <a:ext cx="1713556" cy="928108"/>
            </a:xfrm>
            <a:prstGeom prst="leftArrow">
              <a:avLst>
                <a:gd name="adj1" fmla="val 48544"/>
                <a:gd name="adj2" fmla="val 83864"/>
              </a:avLst>
            </a:prstGeom>
            <a:solidFill>
              <a:schemeClr val="tx2">
                <a:alpha val="1000"/>
              </a:schemeClr>
            </a:solidFill>
            <a:ln>
              <a:noFill/>
            </a:ln>
            <a:effectLst>
              <a:glow rad="190500">
                <a:schemeClr val="accent6">
                  <a:satMod val="175000"/>
                  <a:alpha val="20000"/>
                </a:schemeClr>
              </a:glow>
            </a:effectLst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grpSp>
        <p:nvGrpSpPr>
          <p:cNvPr id="188" name="Gruppieren 187"/>
          <p:cNvGrpSpPr/>
          <p:nvPr/>
        </p:nvGrpSpPr>
        <p:grpSpPr>
          <a:xfrm>
            <a:off x="545937" y="-888083"/>
            <a:ext cx="10746855" cy="8951170"/>
            <a:chOff x="-7743423" y="-24582330"/>
            <a:chExt cx="10746855" cy="8951170"/>
          </a:xfrm>
          <a:solidFill>
            <a:schemeClr val="tx2">
              <a:alpha val="30000"/>
            </a:schemeClr>
          </a:solidFill>
          <a:effectLst/>
          <a:scene3d>
            <a:camera prst="perspectiveRelaxed" fov="3600000">
              <a:rot lat="17400000" lon="0" rev="0"/>
            </a:camera>
            <a:lightRig rig="threePt" dir="t">
              <a:rot lat="0" lon="0" rev="16200000"/>
            </a:lightRig>
          </a:scene3d>
        </p:grpSpPr>
        <p:sp>
          <p:nvSpPr>
            <p:cNvPr id="189" name="Rechteck 188"/>
            <p:cNvSpPr/>
            <p:nvPr/>
          </p:nvSpPr>
          <p:spPr bwMode="auto">
            <a:xfrm>
              <a:off x="-7743423" y="-24582330"/>
              <a:ext cx="10746855" cy="8951170"/>
            </a:xfrm>
            <a:prstGeom prst="rect">
              <a:avLst/>
            </a:prstGeom>
            <a:noFill/>
            <a:ln w="12700">
              <a:solidFill>
                <a:schemeClr val="accent1">
                  <a:alpha val="0"/>
                </a:schemeClr>
              </a:solidFill>
              <a:round/>
              <a:headEnd/>
              <a:tailEnd/>
            </a:ln>
            <a:sp3d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90" name="Pfeil nach links 189" descr="© INSCALE GmbH, 26.05.2010&#10;http://www.presentationload.com/"/>
            <p:cNvSpPr/>
            <p:nvPr/>
          </p:nvSpPr>
          <p:spPr>
            <a:xfrm>
              <a:off x="-7371504" y="-22134100"/>
              <a:ext cx="1713556" cy="928108"/>
            </a:xfrm>
            <a:prstGeom prst="leftArrow">
              <a:avLst>
                <a:gd name="adj1" fmla="val 48544"/>
                <a:gd name="adj2" fmla="val 83864"/>
              </a:avLst>
            </a:prstGeom>
            <a:solidFill>
              <a:schemeClr val="tx2">
                <a:alpha val="1000"/>
              </a:schemeClr>
            </a:solidFill>
            <a:ln>
              <a:noFill/>
            </a:ln>
            <a:effectLst>
              <a:glow rad="190500">
                <a:schemeClr val="accent6">
                  <a:satMod val="175000"/>
                  <a:alpha val="20000"/>
                </a:schemeClr>
              </a:glow>
            </a:effectLst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grpSp>
        <p:nvGrpSpPr>
          <p:cNvPr id="191" name="Gruppieren 190"/>
          <p:cNvGrpSpPr/>
          <p:nvPr/>
        </p:nvGrpSpPr>
        <p:grpSpPr>
          <a:xfrm>
            <a:off x="545937" y="-888083"/>
            <a:ext cx="10746855" cy="8951170"/>
            <a:chOff x="27727852" y="-24582330"/>
            <a:chExt cx="10746855" cy="8951170"/>
          </a:xfrm>
          <a:solidFill>
            <a:schemeClr val="tx2">
              <a:alpha val="30000"/>
            </a:schemeClr>
          </a:solidFill>
          <a:effectLst/>
          <a:scene3d>
            <a:camera prst="perspectiveRelaxed" fov="3600000">
              <a:rot lat="17400000" lon="0" rev="0"/>
            </a:camera>
            <a:lightRig rig="threePt" dir="t">
              <a:rot lat="0" lon="0" rev="16200000"/>
            </a:lightRig>
          </a:scene3d>
        </p:grpSpPr>
        <p:sp>
          <p:nvSpPr>
            <p:cNvPr id="192" name="Rechteck 191"/>
            <p:cNvSpPr/>
            <p:nvPr/>
          </p:nvSpPr>
          <p:spPr bwMode="auto">
            <a:xfrm>
              <a:off x="27727852" y="-24582330"/>
              <a:ext cx="10746855" cy="8951170"/>
            </a:xfrm>
            <a:prstGeom prst="rect">
              <a:avLst/>
            </a:prstGeom>
            <a:noFill/>
            <a:ln w="12700">
              <a:solidFill>
                <a:schemeClr val="accent1">
                  <a:alpha val="0"/>
                </a:schemeClr>
              </a:solidFill>
              <a:round/>
              <a:headEnd/>
              <a:tailEnd/>
            </a:ln>
            <a:sp3d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93" name="Pfeil nach links 192" descr="© INSCALE GmbH, 26.05.2010&#10;http://www.presentationload.com/"/>
            <p:cNvSpPr/>
            <p:nvPr/>
          </p:nvSpPr>
          <p:spPr>
            <a:xfrm rot="13393614">
              <a:off x="30286993" y="-23736673"/>
              <a:ext cx="1713556" cy="928108"/>
            </a:xfrm>
            <a:prstGeom prst="leftArrow">
              <a:avLst>
                <a:gd name="adj1" fmla="val 48544"/>
                <a:gd name="adj2" fmla="val 83864"/>
              </a:avLst>
            </a:prstGeom>
            <a:solidFill>
              <a:schemeClr val="tx2">
                <a:alpha val="1000"/>
              </a:schemeClr>
            </a:solidFill>
            <a:ln>
              <a:noFill/>
            </a:ln>
            <a:effectLst>
              <a:glow rad="190500">
                <a:schemeClr val="accent6">
                  <a:satMod val="175000"/>
                  <a:alpha val="20000"/>
                </a:schemeClr>
              </a:glow>
            </a:effectLst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545937" y="-888083"/>
            <a:ext cx="10746855" cy="8951170"/>
            <a:chOff x="-20087823" y="-14889690"/>
            <a:chExt cx="10746855" cy="8951170"/>
          </a:xfrm>
          <a:solidFill>
            <a:schemeClr val="tx2">
              <a:alpha val="30000"/>
            </a:schemeClr>
          </a:solidFill>
          <a:effectLst/>
          <a:scene3d>
            <a:camera prst="perspectiveRelaxed" fov="3600000">
              <a:rot lat="17400000" lon="0" rev="0"/>
            </a:camera>
            <a:lightRig rig="threePt" dir="t">
              <a:rot lat="0" lon="0" rev="16200000"/>
            </a:lightRig>
          </a:scene3d>
        </p:grpSpPr>
        <p:sp>
          <p:nvSpPr>
            <p:cNvPr id="195" name="Rechteck 194"/>
            <p:cNvSpPr/>
            <p:nvPr/>
          </p:nvSpPr>
          <p:spPr bwMode="auto">
            <a:xfrm>
              <a:off x="-20087823" y="-14889690"/>
              <a:ext cx="10746855" cy="8951170"/>
            </a:xfrm>
            <a:prstGeom prst="rect">
              <a:avLst/>
            </a:prstGeom>
            <a:noFill/>
            <a:ln w="12700">
              <a:solidFill>
                <a:schemeClr val="accent1">
                  <a:alpha val="0"/>
                </a:schemeClr>
              </a:solidFill>
              <a:round/>
              <a:headEnd/>
              <a:tailEnd/>
            </a:ln>
            <a:sp3d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96" name="Pfeil nach links 195" descr="© INSCALE GmbH, 26.05.2010&#10;http://www.presentationload.com/"/>
            <p:cNvSpPr/>
            <p:nvPr/>
          </p:nvSpPr>
          <p:spPr>
            <a:xfrm rot="3599613">
              <a:off x="-17533733" y="-12441460"/>
              <a:ext cx="1713556" cy="928108"/>
            </a:xfrm>
            <a:prstGeom prst="leftArrow">
              <a:avLst>
                <a:gd name="adj1" fmla="val 48544"/>
                <a:gd name="adj2" fmla="val 83864"/>
              </a:avLst>
            </a:prstGeom>
            <a:solidFill>
              <a:schemeClr val="tx2">
                <a:alpha val="1000"/>
              </a:schemeClr>
            </a:solidFill>
            <a:ln>
              <a:noFill/>
            </a:ln>
            <a:effectLst>
              <a:glow rad="190500">
                <a:schemeClr val="accent6">
                  <a:satMod val="175000"/>
                  <a:alpha val="20000"/>
                </a:schemeClr>
              </a:glow>
            </a:effectLst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grpSp>
        <p:nvGrpSpPr>
          <p:cNvPr id="197" name="Gruppieren 196"/>
          <p:cNvGrpSpPr/>
          <p:nvPr/>
        </p:nvGrpSpPr>
        <p:grpSpPr>
          <a:xfrm>
            <a:off x="545937" y="-888083"/>
            <a:ext cx="10746855" cy="8951170"/>
            <a:chOff x="-7743423" y="-14889690"/>
            <a:chExt cx="10746855" cy="8951170"/>
          </a:xfrm>
          <a:solidFill>
            <a:schemeClr val="tx2">
              <a:alpha val="30000"/>
            </a:schemeClr>
          </a:solidFill>
          <a:effectLst/>
          <a:scene3d>
            <a:camera prst="perspectiveRelaxed" fov="3600000">
              <a:rot lat="17400000" lon="0" rev="0"/>
            </a:camera>
            <a:lightRig rig="threePt" dir="t">
              <a:rot lat="0" lon="0" rev="16200000"/>
            </a:lightRig>
          </a:scene3d>
        </p:grpSpPr>
        <p:sp>
          <p:nvSpPr>
            <p:cNvPr id="198" name="Rechteck 197"/>
            <p:cNvSpPr/>
            <p:nvPr/>
          </p:nvSpPr>
          <p:spPr bwMode="auto">
            <a:xfrm>
              <a:off x="-7743423" y="-14889690"/>
              <a:ext cx="10746855" cy="8951170"/>
            </a:xfrm>
            <a:prstGeom prst="rect">
              <a:avLst/>
            </a:prstGeom>
            <a:noFill/>
            <a:ln w="12700">
              <a:solidFill>
                <a:schemeClr val="accent1">
                  <a:alpha val="0"/>
                </a:schemeClr>
              </a:solidFill>
              <a:round/>
              <a:headEnd/>
              <a:tailEnd/>
            </a:ln>
            <a:sp3d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99" name="Pfeil nach links 198" descr="© INSCALE GmbH, 26.05.2010&#10;http://www.presentationload.com/"/>
            <p:cNvSpPr/>
            <p:nvPr/>
          </p:nvSpPr>
          <p:spPr>
            <a:xfrm rot="3599613">
              <a:off x="-6056315" y="-11253490"/>
              <a:ext cx="1713556" cy="928108"/>
            </a:xfrm>
            <a:prstGeom prst="leftArrow">
              <a:avLst>
                <a:gd name="adj1" fmla="val 48544"/>
                <a:gd name="adj2" fmla="val 83864"/>
              </a:avLst>
            </a:prstGeom>
            <a:solidFill>
              <a:schemeClr val="tx2">
                <a:alpha val="1000"/>
              </a:schemeClr>
            </a:solidFill>
            <a:ln>
              <a:noFill/>
            </a:ln>
            <a:effectLst>
              <a:glow rad="190500">
                <a:schemeClr val="accent6">
                  <a:satMod val="175000"/>
                  <a:alpha val="20000"/>
                </a:schemeClr>
              </a:glow>
            </a:effectLst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/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545937" y="-888083"/>
            <a:ext cx="10746855" cy="8951170"/>
            <a:chOff x="3770572" y="-14889690"/>
            <a:chExt cx="10746855" cy="8951170"/>
          </a:xfrm>
          <a:solidFill>
            <a:schemeClr val="tx2">
              <a:alpha val="30000"/>
            </a:schemeClr>
          </a:solidFill>
          <a:effectLst/>
          <a:scene3d>
            <a:camera prst="perspectiveRelaxed" fov="3600000">
              <a:rot lat="17400000" lon="0" rev="0"/>
            </a:camera>
            <a:lightRig rig="threePt" dir="t">
              <a:rot lat="0" lon="0" rev="16200000"/>
            </a:lightRig>
          </a:scene3d>
        </p:grpSpPr>
        <p:sp>
          <p:nvSpPr>
            <p:cNvPr id="201" name="Rechteck 200"/>
            <p:cNvSpPr/>
            <p:nvPr/>
          </p:nvSpPr>
          <p:spPr bwMode="auto">
            <a:xfrm>
              <a:off x="3770572" y="-14889690"/>
              <a:ext cx="10746855" cy="8951170"/>
            </a:xfrm>
            <a:prstGeom prst="rect">
              <a:avLst/>
            </a:prstGeom>
            <a:noFill/>
            <a:ln w="12700">
              <a:solidFill>
                <a:schemeClr val="accent1">
                  <a:alpha val="0"/>
                </a:schemeClr>
              </a:solidFill>
              <a:round/>
              <a:headEnd/>
              <a:tailEnd/>
            </a:ln>
            <a:sp3d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03" name="Pfeil nach links 202" descr="© INSCALE GmbH, 26.05.2010&#10;http://www.presentationload.com/"/>
            <p:cNvSpPr/>
            <p:nvPr/>
          </p:nvSpPr>
          <p:spPr>
            <a:xfrm rot="6749598">
              <a:off x="5383885" y="-9278790"/>
              <a:ext cx="1713556" cy="928108"/>
            </a:xfrm>
            <a:prstGeom prst="leftArrow">
              <a:avLst>
                <a:gd name="adj1" fmla="val 48544"/>
                <a:gd name="adj2" fmla="val 83864"/>
              </a:avLst>
            </a:prstGeom>
            <a:solidFill>
              <a:schemeClr val="tx2">
                <a:alpha val="1000"/>
              </a:schemeClr>
            </a:solidFill>
            <a:ln>
              <a:noFill/>
            </a:ln>
            <a:effectLst>
              <a:glow rad="190500">
                <a:schemeClr val="accent6">
                  <a:satMod val="175000"/>
                  <a:alpha val="20000"/>
                </a:schemeClr>
              </a:glow>
            </a:effectLst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grpSp>
        <p:nvGrpSpPr>
          <p:cNvPr id="204" name="Gruppieren 203"/>
          <p:cNvGrpSpPr/>
          <p:nvPr/>
        </p:nvGrpSpPr>
        <p:grpSpPr>
          <a:xfrm>
            <a:off x="545937" y="-888083"/>
            <a:ext cx="10746855" cy="8951170"/>
            <a:chOff x="16114972" y="-14889690"/>
            <a:chExt cx="10746855" cy="8951170"/>
          </a:xfrm>
          <a:solidFill>
            <a:schemeClr val="tx2">
              <a:alpha val="30000"/>
            </a:schemeClr>
          </a:solidFill>
          <a:effectLst/>
          <a:scene3d>
            <a:camera prst="perspectiveRelaxed" fov="3600000">
              <a:rot lat="17400000" lon="0" rev="0"/>
            </a:camera>
            <a:lightRig rig="threePt" dir="t">
              <a:rot lat="0" lon="0" rev="16200000"/>
            </a:lightRig>
          </a:scene3d>
        </p:grpSpPr>
        <p:sp>
          <p:nvSpPr>
            <p:cNvPr id="205" name="Rechteck 204"/>
            <p:cNvSpPr/>
            <p:nvPr/>
          </p:nvSpPr>
          <p:spPr bwMode="auto">
            <a:xfrm>
              <a:off x="16114972" y="-14889690"/>
              <a:ext cx="10746855" cy="8951170"/>
            </a:xfrm>
            <a:prstGeom prst="rect">
              <a:avLst/>
            </a:prstGeom>
            <a:noFill/>
            <a:ln w="12700">
              <a:solidFill>
                <a:schemeClr val="accent1">
                  <a:alpha val="0"/>
                </a:schemeClr>
              </a:solidFill>
              <a:round/>
              <a:headEnd/>
              <a:tailEnd/>
            </a:ln>
            <a:sp3d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06" name="Pfeil nach links 205" descr="© INSCALE GmbH, 26.05.2010&#10;http://www.presentationload.com/"/>
            <p:cNvSpPr/>
            <p:nvPr/>
          </p:nvSpPr>
          <p:spPr>
            <a:xfrm rot="3599613">
              <a:off x="20601269" y="-14343583"/>
              <a:ext cx="1713556" cy="928108"/>
            </a:xfrm>
            <a:prstGeom prst="leftArrow">
              <a:avLst>
                <a:gd name="adj1" fmla="val 48544"/>
                <a:gd name="adj2" fmla="val 83864"/>
              </a:avLst>
            </a:prstGeom>
            <a:solidFill>
              <a:schemeClr val="tx2">
                <a:alpha val="1000"/>
              </a:schemeClr>
            </a:solidFill>
            <a:ln>
              <a:noFill/>
            </a:ln>
            <a:effectLst>
              <a:glow rad="190500">
                <a:schemeClr val="accent6">
                  <a:satMod val="175000"/>
                  <a:alpha val="20000"/>
                </a:schemeClr>
              </a:glow>
            </a:effectLst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grpSp>
        <p:nvGrpSpPr>
          <p:cNvPr id="207" name="Gruppieren 206"/>
          <p:cNvGrpSpPr/>
          <p:nvPr/>
        </p:nvGrpSpPr>
        <p:grpSpPr>
          <a:xfrm>
            <a:off x="545937" y="-888083"/>
            <a:ext cx="10746855" cy="8951170"/>
            <a:chOff x="27727852" y="-14889690"/>
            <a:chExt cx="10746855" cy="8951170"/>
          </a:xfrm>
          <a:solidFill>
            <a:schemeClr val="tx2">
              <a:alpha val="30000"/>
            </a:schemeClr>
          </a:solidFill>
          <a:effectLst/>
          <a:scene3d>
            <a:camera prst="perspectiveRelaxed" fov="3600000">
              <a:rot lat="17400000" lon="0" rev="0"/>
            </a:camera>
            <a:lightRig rig="threePt" dir="t">
              <a:rot lat="0" lon="0" rev="16200000"/>
            </a:lightRig>
          </a:scene3d>
        </p:grpSpPr>
        <p:sp>
          <p:nvSpPr>
            <p:cNvPr id="208" name="Rechteck 207"/>
            <p:cNvSpPr/>
            <p:nvPr/>
          </p:nvSpPr>
          <p:spPr bwMode="auto">
            <a:xfrm>
              <a:off x="27727852" y="-14889690"/>
              <a:ext cx="10746855" cy="8951170"/>
            </a:xfrm>
            <a:prstGeom prst="rect">
              <a:avLst/>
            </a:prstGeom>
            <a:noFill/>
            <a:ln w="12700">
              <a:solidFill>
                <a:schemeClr val="accent1">
                  <a:alpha val="0"/>
                </a:schemeClr>
              </a:solidFill>
              <a:round/>
              <a:headEnd/>
              <a:tailEnd/>
            </a:ln>
            <a:sp3d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09" name="Pfeil nach links 208" descr="© INSCALE GmbH, 26.05.2010&#10;http://www.presentationload.com/"/>
            <p:cNvSpPr/>
            <p:nvPr/>
          </p:nvSpPr>
          <p:spPr>
            <a:xfrm rot="5589050">
              <a:off x="31703703" y="-12842606"/>
              <a:ext cx="1713556" cy="928108"/>
            </a:xfrm>
            <a:prstGeom prst="leftArrow">
              <a:avLst>
                <a:gd name="adj1" fmla="val 48544"/>
                <a:gd name="adj2" fmla="val 83864"/>
              </a:avLst>
            </a:prstGeom>
            <a:solidFill>
              <a:schemeClr val="tx2">
                <a:alpha val="1000"/>
              </a:schemeClr>
            </a:solidFill>
            <a:ln>
              <a:noFill/>
            </a:ln>
            <a:effectLst>
              <a:glow rad="190500">
                <a:schemeClr val="accent6">
                  <a:satMod val="175000"/>
                  <a:alpha val="20000"/>
                </a:schemeClr>
              </a:glow>
            </a:effectLst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grpSp>
        <p:nvGrpSpPr>
          <p:cNvPr id="210" name="Gruppieren 209"/>
          <p:cNvGrpSpPr/>
          <p:nvPr/>
        </p:nvGrpSpPr>
        <p:grpSpPr>
          <a:xfrm>
            <a:off x="545937" y="-888083"/>
            <a:ext cx="10746855" cy="8951170"/>
            <a:chOff x="-20087824" y="-4475585"/>
            <a:chExt cx="10746855" cy="8951170"/>
          </a:xfrm>
          <a:solidFill>
            <a:schemeClr val="tx2">
              <a:alpha val="30000"/>
            </a:schemeClr>
          </a:solidFill>
          <a:effectLst/>
          <a:scene3d>
            <a:camera prst="perspectiveRelaxed" fov="3600000">
              <a:rot lat="17400000" lon="0" rev="0"/>
            </a:camera>
            <a:lightRig rig="threePt" dir="t">
              <a:rot lat="0" lon="0" rev="16200000"/>
            </a:lightRig>
          </a:scene3d>
        </p:grpSpPr>
        <p:sp>
          <p:nvSpPr>
            <p:cNvPr id="211" name="Rechteck 210"/>
            <p:cNvSpPr/>
            <p:nvPr/>
          </p:nvSpPr>
          <p:spPr bwMode="auto">
            <a:xfrm>
              <a:off x="-20087824" y="-4475585"/>
              <a:ext cx="10746855" cy="8951170"/>
            </a:xfrm>
            <a:prstGeom prst="rect">
              <a:avLst/>
            </a:prstGeom>
            <a:noFill/>
            <a:ln w="12700">
              <a:solidFill>
                <a:schemeClr val="accent1">
                  <a:alpha val="0"/>
                </a:schemeClr>
              </a:solidFill>
              <a:round/>
              <a:headEnd/>
              <a:tailEnd/>
            </a:ln>
            <a:sp3d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12" name="Pfeil nach links 211" descr="© INSCALE GmbH, 26.05.2010&#10;http://www.presentationload.com/"/>
            <p:cNvSpPr/>
            <p:nvPr/>
          </p:nvSpPr>
          <p:spPr>
            <a:xfrm rot="18720790">
              <a:off x="-16799746" y="-471522"/>
              <a:ext cx="1713556" cy="928108"/>
            </a:xfrm>
            <a:prstGeom prst="leftArrow">
              <a:avLst>
                <a:gd name="adj1" fmla="val 48544"/>
                <a:gd name="adj2" fmla="val 83864"/>
              </a:avLst>
            </a:prstGeom>
            <a:solidFill>
              <a:schemeClr val="tx2">
                <a:alpha val="1000"/>
              </a:schemeClr>
            </a:solidFill>
            <a:ln>
              <a:noFill/>
            </a:ln>
            <a:effectLst>
              <a:glow rad="190500">
                <a:schemeClr val="accent6">
                  <a:satMod val="175000"/>
                  <a:alpha val="20000"/>
                </a:schemeClr>
              </a:glow>
            </a:effectLst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/>
            </a:p>
          </p:txBody>
        </p:sp>
      </p:grpSp>
      <p:grpSp>
        <p:nvGrpSpPr>
          <p:cNvPr id="213" name="Gruppieren 212"/>
          <p:cNvGrpSpPr/>
          <p:nvPr/>
        </p:nvGrpSpPr>
        <p:grpSpPr>
          <a:xfrm>
            <a:off x="545937" y="-888083"/>
            <a:ext cx="10746855" cy="8951170"/>
            <a:chOff x="-7674968" y="-4475585"/>
            <a:chExt cx="10746855" cy="8951170"/>
          </a:xfrm>
          <a:solidFill>
            <a:schemeClr val="tx2">
              <a:alpha val="30000"/>
            </a:schemeClr>
          </a:solidFill>
          <a:effectLst/>
          <a:scene3d>
            <a:camera prst="perspectiveRelaxed" fov="3600000">
              <a:rot lat="17400000" lon="0" rev="0"/>
            </a:camera>
            <a:lightRig rig="threePt" dir="t">
              <a:rot lat="0" lon="0" rev="16200000"/>
            </a:lightRig>
          </a:scene3d>
        </p:grpSpPr>
        <p:sp>
          <p:nvSpPr>
            <p:cNvPr id="215" name="Rechteck 214"/>
            <p:cNvSpPr/>
            <p:nvPr/>
          </p:nvSpPr>
          <p:spPr bwMode="auto">
            <a:xfrm>
              <a:off x="-7674968" y="-4475585"/>
              <a:ext cx="10746855" cy="8951170"/>
            </a:xfrm>
            <a:prstGeom prst="rect">
              <a:avLst/>
            </a:prstGeom>
            <a:noFill/>
            <a:ln w="12700">
              <a:solidFill>
                <a:schemeClr val="accent1">
                  <a:alpha val="0"/>
                </a:schemeClr>
              </a:solidFill>
              <a:round/>
              <a:headEnd/>
              <a:tailEnd/>
            </a:ln>
            <a:sp3d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16" name="Pfeil nach links 215" descr="© INSCALE GmbH, 26.05.2010&#10;http://www.presentationload.com/"/>
            <p:cNvSpPr/>
            <p:nvPr/>
          </p:nvSpPr>
          <p:spPr>
            <a:xfrm rot="13393614">
              <a:off x="-4641231" y="1223995"/>
              <a:ext cx="1713556" cy="928108"/>
            </a:xfrm>
            <a:prstGeom prst="leftArrow">
              <a:avLst>
                <a:gd name="adj1" fmla="val 48544"/>
                <a:gd name="adj2" fmla="val 83864"/>
              </a:avLst>
            </a:prstGeom>
            <a:solidFill>
              <a:schemeClr val="tx2">
                <a:alpha val="1000"/>
              </a:schemeClr>
            </a:solidFill>
            <a:ln>
              <a:noFill/>
            </a:ln>
            <a:effectLst>
              <a:glow rad="190500">
                <a:schemeClr val="accent6">
                  <a:satMod val="175000"/>
                  <a:alpha val="20000"/>
                </a:schemeClr>
              </a:glow>
            </a:effectLst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grpSp>
        <p:nvGrpSpPr>
          <p:cNvPr id="217" name="Gruppieren 216"/>
          <p:cNvGrpSpPr/>
          <p:nvPr/>
        </p:nvGrpSpPr>
        <p:grpSpPr>
          <a:xfrm>
            <a:off x="545937" y="-888083"/>
            <a:ext cx="10746855" cy="8951170"/>
            <a:chOff x="3770572" y="-4475585"/>
            <a:chExt cx="10746855" cy="8951170"/>
          </a:xfrm>
          <a:solidFill>
            <a:schemeClr val="tx2">
              <a:alpha val="30000"/>
            </a:schemeClr>
          </a:solidFill>
          <a:effectLst/>
          <a:scene3d>
            <a:camera prst="perspectiveRelaxed" fov="3600000">
              <a:rot lat="17400000" lon="0" rev="0"/>
            </a:camera>
            <a:lightRig rig="threePt" dir="t">
              <a:rot lat="0" lon="0" rev="16200000"/>
            </a:lightRig>
          </a:scene3d>
        </p:grpSpPr>
        <p:sp>
          <p:nvSpPr>
            <p:cNvPr id="218" name="Rechteck 217"/>
            <p:cNvSpPr/>
            <p:nvPr/>
          </p:nvSpPr>
          <p:spPr bwMode="auto">
            <a:xfrm>
              <a:off x="3770572" y="-4475585"/>
              <a:ext cx="10746855" cy="8951170"/>
            </a:xfrm>
            <a:prstGeom prst="rect">
              <a:avLst/>
            </a:prstGeom>
            <a:noFill/>
            <a:ln w="12700">
              <a:solidFill>
                <a:schemeClr val="accent1">
                  <a:alpha val="0"/>
                </a:schemeClr>
              </a:solidFill>
              <a:round/>
              <a:headEnd/>
              <a:tailEnd/>
            </a:ln>
            <a:sp3d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19" name="Pfeil nach links 218" descr="© INSCALE GmbH, 26.05.2010&#10;http://www.presentationload.com/"/>
            <p:cNvSpPr/>
            <p:nvPr/>
          </p:nvSpPr>
          <p:spPr>
            <a:xfrm>
              <a:off x="6379199" y="2616158"/>
              <a:ext cx="1713556" cy="928108"/>
            </a:xfrm>
            <a:prstGeom prst="leftArrow">
              <a:avLst>
                <a:gd name="adj1" fmla="val 48544"/>
                <a:gd name="adj2" fmla="val 83864"/>
              </a:avLst>
            </a:prstGeom>
            <a:solidFill>
              <a:schemeClr val="tx2">
                <a:alpha val="1000"/>
              </a:schemeClr>
            </a:solidFill>
            <a:ln>
              <a:noFill/>
            </a:ln>
            <a:effectLst>
              <a:glow rad="190500">
                <a:schemeClr val="accent6">
                  <a:satMod val="175000"/>
                  <a:alpha val="20000"/>
                </a:schemeClr>
              </a:glow>
            </a:effectLst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grpSp>
        <p:nvGrpSpPr>
          <p:cNvPr id="220" name="Gruppieren 219"/>
          <p:cNvGrpSpPr/>
          <p:nvPr/>
        </p:nvGrpSpPr>
        <p:grpSpPr>
          <a:xfrm>
            <a:off x="545937" y="-888083"/>
            <a:ext cx="10746855" cy="8951170"/>
            <a:chOff x="16183428" y="-4475585"/>
            <a:chExt cx="10746855" cy="8951170"/>
          </a:xfrm>
          <a:solidFill>
            <a:schemeClr val="tx2">
              <a:alpha val="30000"/>
            </a:schemeClr>
          </a:solidFill>
          <a:effectLst/>
          <a:scene3d>
            <a:camera prst="perspectiveRelaxed" fov="3600000">
              <a:rot lat="17400000" lon="0" rev="0"/>
            </a:camera>
            <a:lightRig rig="threePt" dir="t">
              <a:rot lat="0" lon="0" rev="16200000"/>
            </a:lightRig>
          </a:scene3d>
        </p:grpSpPr>
        <p:sp>
          <p:nvSpPr>
            <p:cNvPr id="221" name="Rechteck 220"/>
            <p:cNvSpPr/>
            <p:nvPr/>
          </p:nvSpPr>
          <p:spPr bwMode="auto">
            <a:xfrm>
              <a:off x="16183428" y="-4475585"/>
              <a:ext cx="10746855" cy="8951170"/>
            </a:xfrm>
            <a:prstGeom prst="rect">
              <a:avLst/>
            </a:prstGeom>
            <a:noFill/>
            <a:ln w="12700">
              <a:solidFill>
                <a:schemeClr val="accent1">
                  <a:alpha val="0"/>
                </a:schemeClr>
              </a:solidFill>
              <a:round/>
              <a:headEnd/>
              <a:tailEnd/>
            </a:ln>
            <a:sp3d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22" name="Pfeil nach links 221" descr="© INSCALE GmbH, 26.05.2010&#10;http://www.presentationload.com/"/>
            <p:cNvSpPr/>
            <p:nvPr/>
          </p:nvSpPr>
          <p:spPr>
            <a:xfrm rot="6749598">
              <a:off x="22505779" y="-3970505"/>
              <a:ext cx="1713556" cy="928108"/>
            </a:xfrm>
            <a:prstGeom prst="leftArrow">
              <a:avLst>
                <a:gd name="adj1" fmla="val 48544"/>
                <a:gd name="adj2" fmla="val 83864"/>
              </a:avLst>
            </a:prstGeom>
            <a:solidFill>
              <a:schemeClr val="tx2">
                <a:alpha val="1000"/>
              </a:schemeClr>
            </a:solidFill>
            <a:ln>
              <a:noFill/>
            </a:ln>
            <a:effectLst>
              <a:glow rad="190500">
                <a:schemeClr val="accent6">
                  <a:satMod val="175000"/>
                  <a:alpha val="20000"/>
                </a:schemeClr>
              </a:glow>
            </a:effectLst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de-DE"/>
            </a:p>
          </p:txBody>
        </p:sp>
      </p:grpSp>
      <p:grpSp>
        <p:nvGrpSpPr>
          <p:cNvPr id="223" name="Gruppieren 222"/>
          <p:cNvGrpSpPr/>
          <p:nvPr/>
        </p:nvGrpSpPr>
        <p:grpSpPr>
          <a:xfrm>
            <a:off x="545937" y="-888083"/>
            <a:ext cx="10746855" cy="8951170"/>
            <a:chOff x="27697499" y="-4475585"/>
            <a:chExt cx="10746855" cy="8951170"/>
          </a:xfrm>
          <a:solidFill>
            <a:schemeClr val="tx2">
              <a:alpha val="30000"/>
            </a:schemeClr>
          </a:solidFill>
          <a:effectLst/>
          <a:scene3d>
            <a:camera prst="perspectiveRelaxed" fov="3600000">
              <a:rot lat="17400000" lon="0" rev="0"/>
            </a:camera>
            <a:lightRig rig="threePt" dir="t">
              <a:rot lat="0" lon="0" rev="16200000"/>
            </a:lightRig>
          </a:scene3d>
        </p:grpSpPr>
        <p:sp>
          <p:nvSpPr>
            <p:cNvPr id="224" name="Rechteck 223"/>
            <p:cNvSpPr/>
            <p:nvPr/>
          </p:nvSpPr>
          <p:spPr bwMode="auto">
            <a:xfrm>
              <a:off x="27697499" y="-4475585"/>
              <a:ext cx="10746855" cy="8951170"/>
            </a:xfrm>
            <a:prstGeom prst="rect">
              <a:avLst/>
            </a:prstGeom>
            <a:noFill/>
            <a:ln w="12700">
              <a:solidFill>
                <a:schemeClr val="accent1">
                  <a:alpha val="0"/>
                </a:schemeClr>
              </a:solidFill>
              <a:round/>
              <a:headEnd/>
              <a:tailEnd/>
            </a:ln>
            <a:sp3d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25" name="Pfeil nach links 224" descr="© INSCALE GmbH, 26.05.2010&#10;http://www.presentationload.com/"/>
            <p:cNvSpPr/>
            <p:nvPr/>
          </p:nvSpPr>
          <p:spPr>
            <a:xfrm rot="10800000" flipV="1">
              <a:off x="33644365" y="-2491408"/>
              <a:ext cx="1713556" cy="928108"/>
            </a:xfrm>
            <a:prstGeom prst="leftArrow">
              <a:avLst>
                <a:gd name="adj1" fmla="val 48544"/>
                <a:gd name="adj2" fmla="val 83864"/>
              </a:avLst>
            </a:prstGeom>
            <a:solidFill>
              <a:schemeClr val="tx2">
                <a:alpha val="1000"/>
              </a:schemeClr>
            </a:solidFill>
            <a:ln>
              <a:noFill/>
            </a:ln>
            <a:effectLst>
              <a:glow rad="190500">
                <a:schemeClr val="accent6">
                  <a:satMod val="175000"/>
                  <a:alpha val="20000"/>
                </a:schemeClr>
              </a:glow>
            </a:effectLst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de-DE"/>
            </a:p>
          </p:txBody>
        </p:sp>
      </p:grpSp>
      <p:grpSp>
        <p:nvGrpSpPr>
          <p:cNvPr id="226" name="Gruppieren 225"/>
          <p:cNvGrpSpPr/>
          <p:nvPr/>
        </p:nvGrpSpPr>
        <p:grpSpPr>
          <a:xfrm>
            <a:off x="545937" y="-888083"/>
            <a:ext cx="10746855" cy="8951170"/>
            <a:chOff x="-20398165" y="5582815"/>
            <a:chExt cx="10746855" cy="8951170"/>
          </a:xfrm>
          <a:solidFill>
            <a:schemeClr val="tx2">
              <a:alpha val="30000"/>
            </a:schemeClr>
          </a:solidFill>
          <a:effectLst/>
          <a:scene3d>
            <a:camera prst="perspectiveRelaxed" fov="3600000">
              <a:rot lat="17400000" lon="0" rev="0"/>
            </a:camera>
            <a:lightRig rig="threePt" dir="t">
              <a:rot lat="0" lon="0" rev="16200000"/>
            </a:lightRig>
          </a:scene3d>
        </p:grpSpPr>
        <p:sp>
          <p:nvSpPr>
            <p:cNvPr id="227" name="Rechteck 226"/>
            <p:cNvSpPr/>
            <p:nvPr/>
          </p:nvSpPr>
          <p:spPr bwMode="auto">
            <a:xfrm>
              <a:off x="-20398165" y="5582815"/>
              <a:ext cx="10746855" cy="8951170"/>
            </a:xfrm>
            <a:prstGeom prst="rect">
              <a:avLst/>
            </a:prstGeom>
            <a:noFill/>
            <a:ln w="12700">
              <a:solidFill>
                <a:schemeClr val="accent1">
                  <a:alpha val="0"/>
                </a:schemeClr>
              </a:solidFill>
              <a:round/>
              <a:headEnd/>
              <a:tailEnd/>
            </a:ln>
            <a:sp3d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28" name="Pfeil nach links 227" descr="© INSCALE GmbH, 26.05.2010&#10;http://www.presentationload.com/"/>
            <p:cNvSpPr/>
            <p:nvPr/>
          </p:nvSpPr>
          <p:spPr>
            <a:xfrm>
              <a:off x="-15207833" y="8625822"/>
              <a:ext cx="1713556" cy="928108"/>
            </a:xfrm>
            <a:prstGeom prst="leftArrow">
              <a:avLst>
                <a:gd name="adj1" fmla="val 48544"/>
                <a:gd name="adj2" fmla="val 83864"/>
              </a:avLst>
            </a:prstGeom>
            <a:solidFill>
              <a:schemeClr val="tx2">
                <a:alpha val="1000"/>
              </a:schemeClr>
            </a:solidFill>
            <a:ln>
              <a:noFill/>
            </a:ln>
            <a:effectLst>
              <a:glow rad="190500">
                <a:schemeClr val="accent6">
                  <a:satMod val="175000"/>
                  <a:alpha val="20000"/>
                </a:schemeClr>
              </a:glow>
            </a:effectLst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de-DE"/>
            </a:p>
          </p:txBody>
        </p:sp>
      </p:grpSp>
      <p:grpSp>
        <p:nvGrpSpPr>
          <p:cNvPr id="229" name="Gruppieren 228"/>
          <p:cNvGrpSpPr/>
          <p:nvPr/>
        </p:nvGrpSpPr>
        <p:grpSpPr>
          <a:xfrm>
            <a:off x="545937" y="-888083"/>
            <a:ext cx="10746855" cy="8951170"/>
            <a:chOff x="-7743424" y="5582815"/>
            <a:chExt cx="10746855" cy="8951170"/>
          </a:xfrm>
          <a:solidFill>
            <a:schemeClr val="tx2">
              <a:alpha val="30000"/>
            </a:schemeClr>
          </a:solidFill>
          <a:effectLst/>
          <a:scene3d>
            <a:camera prst="perspectiveRelaxed" fov="3600000">
              <a:rot lat="17400000" lon="0" rev="0"/>
            </a:camera>
            <a:lightRig rig="threePt" dir="t">
              <a:rot lat="0" lon="0" rev="16200000"/>
            </a:lightRig>
          </a:scene3d>
        </p:grpSpPr>
        <p:sp>
          <p:nvSpPr>
            <p:cNvPr id="230" name="Rechteck 229"/>
            <p:cNvSpPr/>
            <p:nvPr/>
          </p:nvSpPr>
          <p:spPr bwMode="auto">
            <a:xfrm>
              <a:off x="-7743424" y="5582815"/>
              <a:ext cx="10746855" cy="8951170"/>
            </a:xfrm>
            <a:prstGeom prst="rect">
              <a:avLst/>
            </a:prstGeom>
            <a:noFill/>
            <a:ln w="12700">
              <a:solidFill>
                <a:schemeClr val="accent1">
                  <a:alpha val="0"/>
                </a:schemeClr>
              </a:solidFill>
              <a:round/>
              <a:headEnd/>
              <a:tailEnd/>
            </a:ln>
            <a:sp3d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1" name="Pfeil nach links 230" descr="© INSCALE GmbH, 26.05.2010&#10;http://www.presentationload.com/"/>
            <p:cNvSpPr/>
            <p:nvPr/>
          </p:nvSpPr>
          <p:spPr>
            <a:xfrm rot="6749598">
              <a:off x="-1796559" y="10188149"/>
              <a:ext cx="1713556" cy="928108"/>
            </a:xfrm>
            <a:prstGeom prst="leftArrow">
              <a:avLst>
                <a:gd name="adj1" fmla="val 48544"/>
                <a:gd name="adj2" fmla="val 83864"/>
              </a:avLst>
            </a:prstGeom>
            <a:solidFill>
              <a:schemeClr val="tx2">
                <a:alpha val="1000"/>
              </a:schemeClr>
            </a:solidFill>
            <a:ln>
              <a:noFill/>
            </a:ln>
            <a:effectLst>
              <a:glow rad="190500">
                <a:schemeClr val="accent6">
                  <a:satMod val="175000"/>
                  <a:alpha val="20000"/>
                </a:schemeClr>
              </a:glow>
            </a:effectLst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de-DE"/>
            </a:p>
          </p:txBody>
        </p:sp>
      </p:grpSp>
      <p:grpSp>
        <p:nvGrpSpPr>
          <p:cNvPr id="232" name="Gruppieren 231"/>
          <p:cNvGrpSpPr/>
          <p:nvPr/>
        </p:nvGrpSpPr>
        <p:grpSpPr>
          <a:xfrm>
            <a:off x="545937" y="-888083"/>
            <a:ext cx="10746855" cy="8951170"/>
            <a:chOff x="3940556" y="5582815"/>
            <a:chExt cx="10746855" cy="8951170"/>
          </a:xfrm>
          <a:solidFill>
            <a:schemeClr val="tx2">
              <a:alpha val="30000"/>
            </a:schemeClr>
          </a:solidFill>
          <a:effectLst/>
          <a:scene3d>
            <a:camera prst="perspectiveRelaxed" fov="3600000">
              <a:rot lat="17400000" lon="0" rev="0"/>
            </a:camera>
            <a:lightRig rig="threePt" dir="t">
              <a:rot lat="0" lon="0" rev="16200000"/>
            </a:lightRig>
          </a:scene3d>
        </p:grpSpPr>
        <p:sp>
          <p:nvSpPr>
            <p:cNvPr id="233" name="Rechteck 232"/>
            <p:cNvSpPr/>
            <p:nvPr/>
          </p:nvSpPr>
          <p:spPr bwMode="auto">
            <a:xfrm>
              <a:off x="3940556" y="5582815"/>
              <a:ext cx="10746855" cy="8951170"/>
            </a:xfrm>
            <a:prstGeom prst="rect">
              <a:avLst/>
            </a:prstGeom>
            <a:noFill/>
            <a:ln w="12700">
              <a:solidFill>
                <a:schemeClr val="accent1">
                  <a:alpha val="0"/>
                </a:schemeClr>
              </a:solidFill>
              <a:round/>
              <a:headEnd/>
              <a:tailEnd/>
            </a:ln>
            <a:sp3d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4" name="Pfeil nach links 233" descr="© INSCALE GmbH, 26.05.2010&#10;http://www.presentationload.com/"/>
            <p:cNvSpPr/>
            <p:nvPr/>
          </p:nvSpPr>
          <p:spPr>
            <a:xfrm rot="10800000" flipV="1">
              <a:off x="8773185" y="11746450"/>
              <a:ext cx="1713556" cy="928108"/>
            </a:xfrm>
            <a:prstGeom prst="leftArrow">
              <a:avLst>
                <a:gd name="adj1" fmla="val 48544"/>
                <a:gd name="adj2" fmla="val 83864"/>
              </a:avLst>
            </a:prstGeom>
            <a:solidFill>
              <a:schemeClr val="tx2">
                <a:alpha val="1000"/>
              </a:schemeClr>
            </a:solidFill>
            <a:ln>
              <a:noFill/>
            </a:ln>
            <a:effectLst>
              <a:glow rad="190500">
                <a:schemeClr val="accent6">
                  <a:satMod val="175000"/>
                  <a:alpha val="20000"/>
                </a:schemeClr>
              </a:glow>
            </a:effectLst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grpSp>
        <p:nvGrpSpPr>
          <p:cNvPr id="235" name="Gruppieren 234"/>
          <p:cNvGrpSpPr/>
          <p:nvPr/>
        </p:nvGrpSpPr>
        <p:grpSpPr>
          <a:xfrm>
            <a:off x="545937" y="-888083"/>
            <a:ext cx="10746855" cy="8951170"/>
            <a:chOff x="16595297" y="5582815"/>
            <a:chExt cx="10746855" cy="8951170"/>
          </a:xfrm>
          <a:solidFill>
            <a:schemeClr val="tx2">
              <a:alpha val="30000"/>
            </a:schemeClr>
          </a:solidFill>
          <a:effectLst/>
          <a:scene3d>
            <a:camera prst="perspectiveRelaxed" fov="3600000">
              <a:rot lat="17400000" lon="0" rev="0"/>
            </a:camera>
            <a:lightRig rig="threePt" dir="t">
              <a:rot lat="0" lon="0" rev="16200000"/>
            </a:lightRig>
          </a:scene3d>
        </p:grpSpPr>
        <p:sp>
          <p:nvSpPr>
            <p:cNvPr id="237" name="Rechteck 236"/>
            <p:cNvSpPr/>
            <p:nvPr/>
          </p:nvSpPr>
          <p:spPr bwMode="auto">
            <a:xfrm>
              <a:off x="16595297" y="5582815"/>
              <a:ext cx="10746855" cy="8951170"/>
            </a:xfrm>
            <a:prstGeom prst="rect">
              <a:avLst/>
            </a:prstGeom>
            <a:noFill/>
            <a:ln w="12700">
              <a:solidFill>
                <a:schemeClr val="accent1">
                  <a:alpha val="0"/>
                </a:schemeClr>
              </a:solidFill>
              <a:round/>
              <a:headEnd/>
              <a:tailEnd/>
            </a:ln>
            <a:sp3d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8" name="Pfeil nach links 237" descr="© INSCALE GmbH, 26.05.2010&#10;http://www.presentationload.com/"/>
            <p:cNvSpPr/>
            <p:nvPr/>
          </p:nvSpPr>
          <p:spPr>
            <a:xfrm rot="6749598">
              <a:off x="20733791" y="13100797"/>
              <a:ext cx="1713556" cy="928108"/>
            </a:xfrm>
            <a:prstGeom prst="leftArrow">
              <a:avLst>
                <a:gd name="adj1" fmla="val 48544"/>
                <a:gd name="adj2" fmla="val 83864"/>
              </a:avLst>
            </a:prstGeom>
            <a:solidFill>
              <a:schemeClr val="tx2">
                <a:alpha val="1000"/>
              </a:schemeClr>
            </a:solidFill>
            <a:ln>
              <a:noFill/>
            </a:ln>
            <a:effectLst>
              <a:glow rad="190500">
                <a:schemeClr val="accent6">
                  <a:satMod val="175000"/>
                  <a:alpha val="20000"/>
                </a:schemeClr>
              </a:glow>
            </a:effectLst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grpSp>
        <p:nvGrpSpPr>
          <p:cNvPr id="239" name="Gruppieren 238"/>
          <p:cNvGrpSpPr/>
          <p:nvPr/>
        </p:nvGrpSpPr>
        <p:grpSpPr>
          <a:xfrm>
            <a:off x="545937" y="-888083"/>
            <a:ext cx="10746855" cy="8951170"/>
            <a:chOff x="27727852" y="5582815"/>
            <a:chExt cx="10746855" cy="8951170"/>
          </a:xfrm>
          <a:solidFill>
            <a:schemeClr val="tx2">
              <a:alpha val="30000"/>
            </a:schemeClr>
          </a:solidFill>
          <a:effectLst/>
          <a:scene3d>
            <a:camera prst="perspectiveRelaxed" fov="3600000">
              <a:rot lat="17400000" lon="0" rev="0"/>
            </a:camera>
            <a:lightRig rig="threePt" dir="t">
              <a:rot lat="0" lon="0" rev="16200000"/>
            </a:lightRig>
          </a:scene3d>
        </p:grpSpPr>
        <p:sp>
          <p:nvSpPr>
            <p:cNvPr id="240" name="Rechteck 239"/>
            <p:cNvSpPr/>
            <p:nvPr/>
          </p:nvSpPr>
          <p:spPr bwMode="auto">
            <a:xfrm>
              <a:off x="27727852" y="5582815"/>
              <a:ext cx="10746855" cy="8951170"/>
            </a:xfrm>
            <a:prstGeom prst="rect">
              <a:avLst/>
            </a:prstGeom>
            <a:noFill/>
            <a:ln w="12700">
              <a:solidFill>
                <a:schemeClr val="accent1">
                  <a:alpha val="0"/>
                </a:schemeClr>
              </a:solidFill>
              <a:round/>
              <a:headEnd/>
              <a:tailEnd/>
            </a:ln>
            <a:sp3d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41" name="Pfeil nach links 240" descr="© INSCALE GmbH, 26.05.2010&#10;http://www.presentationload.com/"/>
            <p:cNvSpPr/>
            <p:nvPr/>
          </p:nvSpPr>
          <p:spPr>
            <a:xfrm rot="18720790">
              <a:off x="35981912" y="6619820"/>
              <a:ext cx="1713556" cy="928108"/>
            </a:xfrm>
            <a:prstGeom prst="leftArrow">
              <a:avLst>
                <a:gd name="adj1" fmla="val 48544"/>
                <a:gd name="adj2" fmla="val 83864"/>
              </a:avLst>
            </a:prstGeom>
            <a:solidFill>
              <a:schemeClr val="tx2">
                <a:alpha val="1000"/>
              </a:schemeClr>
            </a:solidFill>
            <a:ln>
              <a:noFill/>
            </a:ln>
            <a:effectLst>
              <a:glow rad="190500">
                <a:schemeClr val="accent6">
                  <a:satMod val="175000"/>
                  <a:alpha val="20000"/>
                </a:schemeClr>
              </a:glow>
            </a:effectLst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de-DE"/>
            </a:p>
          </p:txBody>
        </p:sp>
      </p:grpSp>
      <p:grpSp>
        <p:nvGrpSpPr>
          <p:cNvPr id="242" name="Gruppieren 241"/>
          <p:cNvGrpSpPr/>
          <p:nvPr/>
        </p:nvGrpSpPr>
        <p:grpSpPr>
          <a:xfrm>
            <a:off x="545937" y="-888083"/>
            <a:ext cx="10746855" cy="8951170"/>
            <a:chOff x="-20490852" y="16372735"/>
            <a:chExt cx="10746855" cy="8951170"/>
          </a:xfrm>
          <a:solidFill>
            <a:schemeClr val="tx2">
              <a:alpha val="30000"/>
            </a:schemeClr>
          </a:solidFill>
          <a:effectLst/>
          <a:scene3d>
            <a:camera prst="perspectiveRelaxed" fov="3600000">
              <a:rot lat="17400000" lon="0" rev="0"/>
            </a:camera>
            <a:lightRig rig="threePt" dir="t">
              <a:rot lat="0" lon="0" rev="16200000"/>
            </a:lightRig>
          </a:scene3d>
        </p:grpSpPr>
        <p:sp>
          <p:nvSpPr>
            <p:cNvPr id="243" name="Rechteck 242"/>
            <p:cNvSpPr/>
            <p:nvPr/>
          </p:nvSpPr>
          <p:spPr bwMode="auto">
            <a:xfrm>
              <a:off x="-20490852" y="16372735"/>
              <a:ext cx="10746855" cy="8951170"/>
            </a:xfrm>
            <a:prstGeom prst="rect">
              <a:avLst/>
            </a:prstGeom>
            <a:noFill/>
            <a:ln w="12700">
              <a:solidFill>
                <a:schemeClr val="accent1">
                  <a:alpha val="0"/>
                </a:schemeClr>
              </a:solidFill>
              <a:round/>
              <a:headEnd/>
              <a:tailEnd/>
            </a:ln>
            <a:sp3d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45" name="Pfeil nach links 244" descr="© INSCALE GmbH, 26.05.2010&#10;http://www.presentationload.com/"/>
            <p:cNvSpPr/>
            <p:nvPr/>
          </p:nvSpPr>
          <p:spPr>
            <a:xfrm rot="3599613">
              <a:off x="-13091761" y="18866874"/>
              <a:ext cx="1713556" cy="928108"/>
            </a:xfrm>
            <a:prstGeom prst="leftArrow">
              <a:avLst>
                <a:gd name="adj1" fmla="val 48544"/>
                <a:gd name="adj2" fmla="val 83864"/>
              </a:avLst>
            </a:prstGeom>
            <a:solidFill>
              <a:schemeClr val="tx2">
                <a:alpha val="1000"/>
              </a:schemeClr>
            </a:solidFill>
            <a:ln>
              <a:noFill/>
            </a:ln>
            <a:effectLst>
              <a:glow rad="190500">
                <a:schemeClr val="accent6">
                  <a:satMod val="175000"/>
                  <a:alpha val="20000"/>
                </a:schemeClr>
              </a:glow>
            </a:effectLst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de-DE"/>
            </a:p>
          </p:txBody>
        </p:sp>
      </p:grpSp>
      <p:grpSp>
        <p:nvGrpSpPr>
          <p:cNvPr id="246" name="Gruppieren 245"/>
          <p:cNvGrpSpPr/>
          <p:nvPr/>
        </p:nvGrpSpPr>
        <p:grpSpPr>
          <a:xfrm>
            <a:off x="545937" y="-888083"/>
            <a:ext cx="10746855" cy="8951170"/>
            <a:chOff x="-7413748" y="16372735"/>
            <a:chExt cx="10746855" cy="8951170"/>
          </a:xfrm>
          <a:solidFill>
            <a:schemeClr val="tx2">
              <a:alpha val="30000"/>
            </a:schemeClr>
          </a:solidFill>
          <a:effectLst/>
          <a:scene3d>
            <a:camera prst="perspectiveRelaxed" fov="3600000">
              <a:rot lat="17400000" lon="0" rev="0"/>
            </a:camera>
            <a:lightRig rig="threePt" dir="t">
              <a:rot lat="0" lon="0" rev="16200000"/>
            </a:lightRig>
          </a:scene3d>
        </p:grpSpPr>
        <p:sp>
          <p:nvSpPr>
            <p:cNvPr id="247" name="Rechteck 246"/>
            <p:cNvSpPr/>
            <p:nvPr/>
          </p:nvSpPr>
          <p:spPr bwMode="auto">
            <a:xfrm>
              <a:off x="-7413748" y="16372735"/>
              <a:ext cx="10746855" cy="8951170"/>
            </a:xfrm>
            <a:prstGeom prst="rect">
              <a:avLst/>
            </a:prstGeom>
            <a:noFill/>
            <a:ln w="12700">
              <a:solidFill>
                <a:schemeClr val="accent1">
                  <a:alpha val="0"/>
                </a:schemeClr>
              </a:solidFill>
              <a:round/>
              <a:headEnd/>
              <a:tailEnd/>
            </a:ln>
            <a:sp3d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48" name="Pfeil nach links 247" descr="© INSCALE GmbH, 26.05.2010&#10;http://www.presentationload.com/"/>
            <p:cNvSpPr/>
            <p:nvPr/>
          </p:nvSpPr>
          <p:spPr>
            <a:xfrm rot="13393614">
              <a:off x="-101803" y="20225739"/>
              <a:ext cx="1713556" cy="928108"/>
            </a:xfrm>
            <a:prstGeom prst="leftArrow">
              <a:avLst>
                <a:gd name="adj1" fmla="val 48544"/>
                <a:gd name="adj2" fmla="val 83864"/>
              </a:avLst>
            </a:prstGeom>
            <a:solidFill>
              <a:schemeClr val="tx2">
                <a:alpha val="1000"/>
              </a:schemeClr>
            </a:solidFill>
            <a:ln>
              <a:noFill/>
            </a:ln>
            <a:effectLst>
              <a:glow rad="190500">
                <a:schemeClr val="accent6">
                  <a:satMod val="175000"/>
                  <a:alpha val="20000"/>
                </a:schemeClr>
              </a:glow>
            </a:effectLst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de-DE"/>
            </a:p>
          </p:txBody>
        </p:sp>
      </p:grpSp>
      <p:grpSp>
        <p:nvGrpSpPr>
          <p:cNvPr id="249" name="Gruppieren 248"/>
          <p:cNvGrpSpPr/>
          <p:nvPr/>
        </p:nvGrpSpPr>
        <p:grpSpPr>
          <a:xfrm>
            <a:off x="545937" y="-888083"/>
            <a:ext cx="10746855" cy="8951170"/>
            <a:chOff x="3287777" y="16372735"/>
            <a:chExt cx="10746855" cy="8951170"/>
          </a:xfrm>
          <a:solidFill>
            <a:schemeClr val="tx2">
              <a:alpha val="30000"/>
            </a:schemeClr>
          </a:solidFill>
          <a:effectLst/>
          <a:scene3d>
            <a:camera prst="perspectiveRelaxed" fov="3600000">
              <a:rot lat="17400000" lon="0" rev="0"/>
            </a:camera>
            <a:lightRig rig="threePt" dir="t">
              <a:rot lat="0" lon="0" rev="16200000"/>
            </a:lightRig>
          </a:scene3d>
        </p:grpSpPr>
        <p:sp>
          <p:nvSpPr>
            <p:cNvPr id="250" name="Rechteck 249"/>
            <p:cNvSpPr/>
            <p:nvPr/>
          </p:nvSpPr>
          <p:spPr bwMode="auto">
            <a:xfrm>
              <a:off x="3287777" y="16372735"/>
              <a:ext cx="10746855" cy="8951170"/>
            </a:xfrm>
            <a:prstGeom prst="rect">
              <a:avLst/>
            </a:prstGeom>
            <a:noFill/>
            <a:ln w="12700">
              <a:solidFill>
                <a:schemeClr val="accent1">
                  <a:alpha val="0"/>
                </a:schemeClr>
              </a:solidFill>
              <a:round/>
              <a:headEnd/>
              <a:tailEnd/>
            </a:ln>
            <a:sp3d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51" name="Pfeil nach links 250" descr="© INSCALE GmbH, 26.05.2010&#10;http://www.presentationload.com/"/>
            <p:cNvSpPr/>
            <p:nvPr/>
          </p:nvSpPr>
          <p:spPr>
            <a:xfrm rot="3599613">
              <a:off x="10064972" y="22694084"/>
              <a:ext cx="1713556" cy="928108"/>
            </a:xfrm>
            <a:prstGeom prst="leftArrow">
              <a:avLst>
                <a:gd name="adj1" fmla="val 48544"/>
                <a:gd name="adj2" fmla="val 83864"/>
              </a:avLst>
            </a:prstGeom>
            <a:solidFill>
              <a:schemeClr val="tx2">
                <a:alpha val="1000"/>
              </a:schemeClr>
            </a:solidFill>
            <a:ln>
              <a:noFill/>
            </a:ln>
            <a:effectLst>
              <a:glow rad="190500">
                <a:schemeClr val="accent6">
                  <a:satMod val="175000"/>
                  <a:alpha val="20000"/>
                </a:schemeClr>
              </a:glow>
            </a:effectLst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de-DE"/>
            </a:p>
          </p:txBody>
        </p:sp>
      </p:grpSp>
      <p:grpSp>
        <p:nvGrpSpPr>
          <p:cNvPr id="252" name="Gruppieren 251"/>
          <p:cNvGrpSpPr/>
          <p:nvPr/>
        </p:nvGrpSpPr>
        <p:grpSpPr>
          <a:xfrm>
            <a:off x="545937" y="-888083"/>
            <a:ext cx="10746855" cy="8951170"/>
            <a:chOff x="16364881" y="16372735"/>
            <a:chExt cx="10746855" cy="8951170"/>
          </a:xfrm>
          <a:solidFill>
            <a:schemeClr val="tx2">
              <a:alpha val="30000"/>
            </a:schemeClr>
          </a:solidFill>
          <a:effectLst/>
          <a:scene3d>
            <a:camera prst="perspectiveRelaxed" fov="3600000">
              <a:rot lat="17400000" lon="0" rev="0"/>
            </a:camera>
            <a:lightRig rig="threePt" dir="t">
              <a:rot lat="0" lon="0" rev="16200000"/>
            </a:lightRig>
          </a:scene3d>
        </p:grpSpPr>
        <p:sp>
          <p:nvSpPr>
            <p:cNvPr id="253" name="Rechteck 252"/>
            <p:cNvSpPr/>
            <p:nvPr/>
          </p:nvSpPr>
          <p:spPr bwMode="auto">
            <a:xfrm>
              <a:off x="16364881" y="16372735"/>
              <a:ext cx="10746855" cy="8951170"/>
            </a:xfrm>
            <a:prstGeom prst="rect">
              <a:avLst/>
            </a:prstGeom>
            <a:noFill/>
            <a:ln w="12700">
              <a:solidFill>
                <a:schemeClr val="accent1">
                  <a:alpha val="0"/>
                </a:schemeClr>
              </a:solidFill>
              <a:round/>
              <a:headEnd/>
              <a:tailEnd/>
            </a:ln>
            <a:sp3d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54" name="Pfeil nach links 253" descr="© INSCALE GmbH, 26.05.2010&#10;http://www.presentationload.com/"/>
            <p:cNvSpPr/>
            <p:nvPr/>
          </p:nvSpPr>
          <p:spPr>
            <a:xfrm rot="2682327">
              <a:off x="22054289" y="24058422"/>
              <a:ext cx="1713556" cy="928108"/>
            </a:xfrm>
            <a:prstGeom prst="leftArrow">
              <a:avLst>
                <a:gd name="adj1" fmla="val 48544"/>
                <a:gd name="adj2" fmla="val 83864"/>
              </a:avLst>
            </a:prstGeom>
            <a:solidFill>
              <a:schemeClr val="tx2">
                <a:alpha val="1000"/>
              </a:schemeClr>
            </a:solidFill>
            <a:ln>
              <a:noFill/>
            </a:ln>
            <a:effectLst>
              <a:glow rad="190500">
                <a:schemeClr val="accent6">
                  <a:satMod val="175000"/>
                  <a:alpha val="20000"/>
                </a:schemeClr>
              </a:glow>
            </a:effectLst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de-DE"/>
            </a:p>
          </p:txBody>
        </p:sp>
      </p:grpSp>
      <p:grpSp>
        <p:nvGrpSpPr>
          <p:cNvPr id="255" name="Gruppieren 254"/>
          <p:cNvGrpSpPr/>
          <p:nvPr/>
        </p:nvGrpSpPr>
        <p:grpSpPr>
          <a:xfrm>
            <a:off x="545937" y="-888083"/>
            <a:ext cx="10746855" cy="8951170"/>
            <a:chOff x="28270937" y="16372735"/>
            <a:chExt cx="10746855" cy="8951170"/>
          </a:xfrm>
          <a:solidFill>
            <a:schemeClr val="tx2">
              <a:alpha val="30000"/>
            </a:schemeClr>
          </a:solidFill>
          <a:effectLst/>
          <a:scene3d>
            <a:camera prst="perspectiveRelaxed" fov="3600000">
              <a:rot lat="17400000" lon="0" rev="0"/>
            </a:camera>
            <a:lightRig rig="threePt" dir="t">
              <a:rot lat="0" lon="0" rev="16200000"/>
            </a:lightRig>
          </a:scene3d>
        </p:grpSpPr>
        <p:sp>
          <p:nvSpPr>
            <p:cNvPr id="256" name="Rechteck 255"/>
            <p:cNvSpPr/>
            <p:nvPr/>
          </p:nvSpPr>
          <p:spPr bwMode="auto">
            <a:xfrm>
              <a:off x="28270937" y="16372735"/>
              <a:ext cx="10746855" cy="8951170"/>
            </a:xfrm>
            <a:prstGeom prst="rect">
              <a:avLst/>
            </a:prstGeom>
            <a:noFill/>
            <a:ln w="12700">
              <a:solidFill>
                <a:schemeClr val="accent1">
                  <a:alpha val="0"/>
                </a:schemeClr>
              </a:solidFill>
              <a:round/>
              <a:headEnd/>
              <a:tailEnd/>
            </a:ln>
            <a:sp3d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57" name="Pfeil nach links 256" descr="© INSCALE GmbH, 26.05.2010&#10;http://www.presentationload.com/"/>
            <p:cNvSpPr/>
            <p:nvPr/>
          </p:nvSpPr>
          <p:spPr>
            <a:xfrm rot="6749598">
              <a:off x="37023831" y="18861992"/>
              <a:ext cx="1713556" cy="928108"/>
            </a:xfrm>
            <a:prstGeom prst="leftArrow">
              <a:avLst>
                <a:gd name="adj1" fmla="val 48544"/>
                <a:gd name="adj2" fmla="val 83864"/>
              </a:avLst>
            </a:prstGeom>
            <a:solidFill>
              <a:schemeClr val="tx2">
                <a:alpha val="1000"/>
              </a:schemeClr>
            </a:solidFill>
            <a:ln>
              <a:noFill/>
            </a:ln>
            <a:effectLst>
              <a:glow rad="190500">
                <a:schemeClr val="accent6">
                  <a:satMod val="175000"/>
                  <a:alpha val="20000"/>
                </a:schemeClr>
              </a:glow>
            </a:effectLst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de-DE"/>
            </a:p>
          </p:txBody>
        </p:sp>
      </p:grpSp>
      <p:grpSp>
        <p:nvGrpSpPr>
          <p:cNvPr id="258" name="Gruppieren 257"/>
          <p:cNvGrpSpPr/>
          <p:nvPr/>
        </p:nvGrpSpPr>
        <p:grpSpPr>
          <a:xfrm>
            <a:off x="545937" y="-888083"/>
            <a:ext cx="10746855" cy="8951170"/>
            <a:chOff x="-19986370" y="27071215"/>
            <a:chExt cx="10746855" cy="8951170"/>
          </a:xfrm>
          <a:solidFill>
            <a:schemeClr val="tx2">
              <a:alpha val="30000"/>
            </a:schemeClr>
          </a:solidFill>
          <a:effectLst/>
          <a:scene3d>
            <a:camera prst="perspectiveRelaxed" fov="3600000">
              <a:rot lat="17400000" lon="0" rev="0"/>
            </a:camera>
            <a:lightRig rig="threePt" dir="t">
              <a:rot lat="0" lon="0" rev="16200000"/>
            </a:lightRig>
          </a:scene3d>
        </p:grpSpPr>
        <p:sp>
          <p:nvSpPr>
            <p:cNvPr id="259" name="Rechteck 258"/>
            <p:cNvSpPr/>
            <p:nvPr/>
          </p:nvSpPr>
          <p:spPr bwMode="auto">
            <a:xfrm>
              <a:off x="-19986370" y="27071215"/>
              <a:ext cx="10746855" cy="8951170"/>
            </a:xfrm>
            <a:prstGeom prst="rect">
              <a:avLst/>
            </a:prstGeom>
            <a:noFill/>
            <a:ln w="12700">
              <a:solidFill>
                <a:schemeClr val="accent1">
                  <a:alpha val="0"/>
                </a:schemeClr>
              </a:solidFill>
              <a:round/>
              <a:headEnd/>
              <a:tailEnd/>
            </a:ln>
            <a:sp3d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60" name="Pfeil nach links 259" descr="© INSCALE GmbH, 26.05.2010&#10;http://www.presentationload.com/"/>
            <p:cNvSpPr/>
            <p:nvPr/>
          </p:nvSpPr>
          <p:spPr>
            <a:xfrm rot="18720790">
              <a:off x="-11014523" y="31109346"/>
              <a:ext cx="1713556" cy="928108"/>
            </a:xfrm>
            <a:prstGeom prst="leftArrow">
              <a:avLst>
                <a:gd name="adj1" fmla="val 48544"/>
                <a:gd name="adj2" fmla="val 83864"/>
              </a:avLst>
            </a:prstGeom>
            <a:solidFill>
              <a:schemeClr val="tx2">
                <a:alpha val="1000"/>
              </a:schemeClr>
            </a:solidFill>
            <a:ln>
              <a:noFill/>
            </a:ln>
            <a:effectLst>
              <a:glow rad="190500">
                <a:schemeClr val="accent6">
                  <a:satMod val="175000"/>
                  <a:alpha val="20000"/>
                </a:schemeClr>
              </a:glow>
            </a:effectLst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de-DE"/>
            </a:p>
          </p:txBody>
        </p:sp>
      </p:grpSp>
      <p:grpSp>
        <p:nvGrpSpPr>
          <p:cNvPr id="261" name="Gruppieren 260"/>
          <p:cNvGrpSpPr/>
          <p:nvPr/>
        </p:nvGrpSpPr>
        <p:grpSpPr>
          <a:xfrm>
            <a:off x="545937" y="-888083"/>
            <a:ext cx="10746855" cy="8951170"/>
            <a:chOff x="-7371504" y="27071215"/>
            <a:chExt cx="10746855" cy="8951170"/>
          </a:xfrm>
          <a:solidFill>
            <a:schemeClr val="tx2">
              <a:alpha val="30000"/>
            </a:schemeClr>
          </a:solidFill>
          <a:effectLst/>
          <a:scene3d>
            <a:camera prst="perspectiveRelaxed" fov="3600000">
              <a:rot lat="17400000" lon="0" rev="0"/>
            </a:camera>
            <a:lightRig rig="threePt" dir="t">
              <a:rot lat="0" lon="0" rev="16200000"/>
            </a:lightRig>
          </a:scene3d>
        </p:grpSpPr>
        <p:sp>
          <p:nvSpPr>
            <p:cNvPr id="262" name="Rechteck 261"/>
            <p:cNvSpPr/>
            <p:nvPr/>
          </p:nvSpPr>
          <p:spPr bwMode="auto">
            <a:xfrm>
              <a:off x="-7371504" y="27071215"/>
              <a:ext cx="10746855" cy="8951170"/>
            </a:xfrm>
            <a:prstGeom prst="rect">
              <a:avLst/>
            </a:prstGeom>
            <a:noFill/>
            <a:ln w="12700">
              <a:solidFill>
                <a:schemeClr val="accent1">
                  <a:alpha val="0"/>
                </a:schemeClr>
              </a:solidFill>
              <a:round/>
              <a:headEnd/>
              <a:tailEnd/>
            </a:ln>
            <a:sp3d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63" name="Pfeil nach links 262" descr="© INSCALE GmbH, 26.05.2010&#10;http://www.presentationload.com/"/>
            <p:cNvSpPr/>
            <p:nvPr/>
          </p:nvSpPr>
          <p:spPr>
            <a:xfrm rot="525786">
              <a:off x="624856" y="32302148"/>
              <a:ext cx="1713556" cy="928108"/>
            </a:xfrm>
            <a:prstGeom prst="leftArrow">
              <a:avLst>
                <a:gd name="adj1" fmla="val 48544"/>
                <a:gd name="adj2" fmla="val 83864"/>
              </a:avLst>
            </a:prstGeom>
            <a:solidFill>
              <a:schemeClr val="tx2">
                <a:alpha val="1000"/>
              </a:schemeClr>
            </a:solidFill>
            <a:ln>
              <a:noFill/>
            </a:ln>
            <a:effectLst>
              <a:glow rad="190500">
                <a:schemeClr val="accent6">
                  <a:satMod val="175000"/>
                  <a:alpha val="20000"/>
                </a:schemeClr>
              </a:glow>
            </a:effectLst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de-DE"/>
            </a:p>
          </p:txBody>
        </p:sp>
      </p:grpSp>
      <p:grpSp>
        <p:nvGrpSpPr>
          <p:cNvPr id="265" name="Gruppieren 264"/>
          <p:cNvGrpSpPr/>
          <p:nvPr/>
        </p:nvGrpSpPr>
        <p:grpSpPr>
          <a:xfrm>
            <a:off x="545937" y="-1046585"/>
            <a:ext cx="10746855" cy="8951170"/>
            <a:chOff x="-20087823" y="-24582330"/>
            <a:chExt cx="10746855" cy="8951170"/>
          </a:xfrm>
          <a:effectLst/>
          <a:scene3d>
            <a:camera prst="perspectiveRelaxed" fov="3600000">
              <a:rot lat="17400000" lon="0" rev="0"/>
            </a:camera>
            <a:lightRig rig="threePt" dir="t">
              <a:rot lat="0" lon="0" rev="16200000"/>
            </a:lightRig>
          </a:scene3d>
        </p:grpSpPr>
        <p:sp>
          <p:nvSpPr>
            <p:cNvPr id="266" name="Rechteck 265"/>
            <p:cNvSpPr/>
            <p:nvPr/>
          </p:nvSpPr>
          <p:spPr bwMode="auto">
            <a:xfrm>
              <a:off x="-20087823" y="-24582330"/>
              <a:ext cx="10746855" cy="8951170"/>
            </a:xfrm>
            <a:prstGeom prst="rect">
              <a:avLst/>
            </a:prstGeom>
            <a:noFill/>
            <a:ln w="12700">
              <a:solidFill>
                <a:schemeClr val="accent1">
                  <a:alpha val="0"/>
                </a:schemeClr>
              </a:solidFill>
              <a:round/>
              <a:headEnd/>
              <a:tailEnd/>
            </a:ln>
            <a:sp3d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67" name="Pfeil nach links 266" descr="© INSCALE GmbH, 26.05.2010&#10;http://www.presentationload.com/"/>
            <p:cNvSpPr/>
            <p:nvPr/>
          </p:nvSpPr>
          <p:spPr>
            <a:xfrm rot="10800000" flipV="1">
              <a:off x="-19498247" y="-23275797"/>
              <a:ext cx="1713556" cy="928108"/>
            </a:xfrm>
            <a:prstGeom prst="leftArrow">
              <a:avLst>
                <a:gd name="adj1" fmla="val 48544"/>
                <a:gd name="adj2" fmla="val 83864"/>
              </a:avLst>
            </a:prstGeom>
            <a:solidFill>
              <a:srgbClr val="E6E6E6"/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grpSp>
        <p:nvGrpSpPr>
          <p:cNvPr id="268" name="Gruppieren 267"/>
          <p:cNvGrpSpPr/>
          <p:nvPr/>
        </p:nvGrpSpPr>
        <p:grpSpPr>
          <a:xfrm>
            <a:off x="545937" y="-1046585"/>
            <a:ext cx="10746855" cy="8951170"/>
            <a:chOff x="-7743423" y="-24582330"/>
            <a:chExt cx="10746855" cy="8951170"/>
          </a:xfrm>
          <a:effectLst/>
          <a:scene3d>
            <a:camera prst="perspectiveRelaxed" fov="3600000">
              <a:rot lat="17400000" lon="0" rev="0"/>
            </a:camera>
            <a:lightRig rig="threePt" dir="t">
              <a:rot lat="0" lon="0" rev="16200000"/>
            </a:lightRig>
          </a:scene3d>
        </p:grpSpPr>
        <p:sp>
          <p:nvSpPr>
            <p:cNvPr id="269" name="Rechteck 268"/>
            <p:cNvSpPr/>
            <p:nvPr/>
          </p:nvSpPr>
          <p:spPr bwMode="auto">
            <a:xfrm>
              <a:off x="-7743423" y="-24582330"/>
              <a:ext cx="10746855" cy="8951170"/>
            </a:xfrm>
            <a:prstGeom prst="rect">
              <a:avLst/>
            </a:prstGeom>
            <a:noFill/>
            <a:ln w="12700">
              <a:solidFill>
                <a:schemeClr val="accent1">
                  <a:alpha val="0"/>
                </a:schemeClr>
              </a:solidFill>
              <a:round/>
              <a:headEnd/>
              <a:tailEnd/>
            </a:ln>
            <a:sp3d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70" name="Pfeil nach links 269" descr="© INSCALE GmbH, 26.05.2010&#10;http://www.presentationload.com/"/>
            <p:cNvSpPr/>
            <p:nvPr/>
          </p:nvSpPr>
          <p:spPr>
            <a:xfrm>
              <a:off x="-7371504" y="-22134100"/>
              <a:ext cx="1713556" cy="928108"/>
            </a:xfrm>
            <a:prstGeom prst="leftArrow">
              <a:avLst>
                <a:gd name="adj1" fmla="val 48544"/>
                <a:gd name="adj2" fmla="val 83864"/>
              </a:avLst>
            </a:prstGeom>
            <a:solidFill>
              <a:srgbClr val="D7D7D7"/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grpSp>
        <p:nvGrpSpPr>
          <p:cNvPr id="271" name="Gruppieren 270"/>
          <p:cNvGrpSpPr/>
          <p:nvPr/>
        </p:nvGrpSpPr>
        <p:grpSpPr>
          <a:xfrm>
            <a:off x="545937" y="-1046585"/>
            <a:ext cx="10746855" cy="8951170"/>
            <a:chOff x="27727852" y="-24582330"/>
            <a:chExt cx="10746855" cy="8951170"/>
          </a:xfrm>
          <a:effectLst/>
          <a:scene3d>
            <a:camera prst="perspectiveRelaxed" fov="3600000">
              <a:rot lat="17400000" lon="0" rev="0"/>
            </a:camera>
            <a:lightRig rig="threePt" dir="t">
              <a:rot lat="0" lon="0" rev="16200000"/>
            </a:lightRig>
          </a:scene3d>
        </p:grpSpPr>
        <p:sp>
          <p:nvSpPr>
            <p:cNvPr id="272" name="Rechteck 271"/>
            <p:cNvSpPr/>
            <p:nvPr/>
          </p:nvSpPr>
          <p:spPr bwMode="auto">
            <a:xfrm>
              <a:off x="27727852" y="-24582330"/>
              <a:ext cx="10746855" cy="8951170"/>
            </a:xfrm>
            <a:prstGeom prst="rect">
              <a:avLst/>
            </a:prstGeom>
            <a:noFill/>
            <a:ln w="12700">
              <a:solidFill>
                <a:schemeClr val="accent1">
                  <a:alpha val="0"/>
                </a:schemeClr>
              </a:solidFill>
              <a:round/>
              <a:headEnd/>
              <a:tailEnd/>
            </a:ln>
            <a:sp3d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73" name="Pfeil nach links 272" descr="© INSCALE GmbH, 26.05.2010&#10;http://www.presentationload.com/"/>
            <p:cNvSpPr/>
            <p:nvPr/>
          </p:nvSpPr>
          <p:spPr>
            <a:xfrm rot="13393614">
              <a:off x="30286993" y="-23736673"/>
              <a:ext cx="1713556" cy="928108"/>
            </a:xfrm>
            <a:prstGeom prst="leftArrow">
              <a:avLst>
                <a:gd name="adj1" fmla="val 48544"/>
                <a:gd name="adj2" fmla="val 83864"/>
              </a:avLst>
            </a:prstGeom>
            <a:solidFill>
              <a:srgbClr val="E6E6E6"/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grpSp>
        <p:nvGrpSpPr>
          <p:cNvPr id="275" name="Gruppieren 274"/>
          <p:cNvGrpSpPr/>
          <p:nvPr/>
        </p:nvGrpSpPr>
        <p:grpSpPr>
          <a:xfrm>
            <a:off x="545937" y="-1046585"/>
            <a:ext cx="10746855" cy="8951170"/>
            <a:chOff x="-20087823" y="-14889690"/>
            <a:chExt cx="10746855" cy="8951170"/>
          </a:xfrm>
          <a:effectLst/>
          <a:scene3d>
            <a:camera prst="perspectiveRelaxed" fov="3600000">
              <a:rot lat="17400000" lon="0" rev="0"/>
            </a:camera>
            <a:lightRig rig="threePt" dir="t">
              <a:rot lat="0" lon="0" rev="16200000"/>
            </a:lightRig>
          </a:scene3d>
        </p:grpSpPr>
        <p:sp>
          <p:nvSpPr>
            <p:cNvPr id="276" name="Rechteck 275"/>
            <p:cNvSpPr/>
            <p:nvPr/>
          </p:nvSpPr>
          <p:spPr bwMode="auto">
            <a:xfrm>
              <a:off x="-20087823" y="-14889690"/>
              <a:ext cx="10746855" cy="8951170"/>
            </a:xfrm>
            <a:prstGeom prst="rect">
              <a:avLst/>
            </a:prstGeom>
            <a:noFill/>
            <a:ln w="12700">
              <a:solidFill>
                <a:schemeClr val="accent1">
                  <a:alpha val="0"/>
                </a:schemeClr>
              </a:solidFill>
              <a:round/>
              <a:headEnd/>
              <a:tailEnd/>
            </a:ln>
            <a:sp3d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77" name="Pfeil nach links 276" descr="© INSCALE GmbH, 26.05.2010&#10;http://www.presentationload.com/"/>
            <p:cNvSpPr/>
            <p:nvPr/>
          </p:nvSpPr>
          <p:spPr>
            <a:xfrm rot="3599613">
              <a:off x="-17533733" y="-12441460"/>
              <a:ext cx="1713556" cy="928108"/>
            </a:xfrm>
            <a:prstGeom prst="leftArrow">
              <a:avLst>
                <a:gd name="adj1" fmla="val 48544"/>
                <a:gd name="adj2" fmla="val 83864"/>
              </a:avLst>
            </a:prstGeom>
            <a:solidFill>
              <a:srgbClr val="D7D7D7"/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grpSp>
        <p:nvGrpSpPr>
          <p:cNvPr id="278" name="Gruppieren 277"/>
          <p:cNvGrpSpPr/>
          <p:nvPr/>
        </p:nvGrpSpPr>
        <p:grpSpPr>
          <a:xfrm>
            <a:off x="545937" y="-1046585"/>
            <a:ext cx="10746855" cy="8951170"/>
            <a:chOff x="-7743423" y="-14889690"/>
            <a:chExt cx="10746855" cy="8951170"/>
          </a:xfrm>
          <a:effectLst/>
          <a:scene3d>
            <a:camera prst="perspectiveRelaxed" fov="3600000">
              <a:rot lat="17400000" lon="0" rev="0"/>
            </a:camera>
            <a:lightRig rig="threePt" dir="t">
              <a:rot lat="0" lon="0" rev="16200000"/>
            </a:lightRig>
          </a:scene3d>
        </p:grpSpPr>
        <p:sp>
          <p:nvSpPr>
            <p:cNvPr id="279" name="Rechteck 278"/>
            <p:cNvSpPr/>
            <p:nvPr/>
          </p:nvSpPr>
          <p:spPr bwMode="auto">
            <a:xfrm>
              <a:off x="-7743423" y="-14889690"/>
              <a:ext cx="10746855" cy="8951170"/>
            </a:xfrm>
            <a:prstGeom prst="rect">
              <a:avLst/>
            </a:prstGeom>
            <a:noFill/>
            <a:ln w="12700">
              <a:solidFill>
                <a:schemeClr val="accent1">
                  <a:alpha val="0"/>
                </a:schemeClr>
              </a:solidFill>
              <a:round/>
              <a:headEnd/>
              <a:tailEnd/>
            </a:ln>
            <a:sp3d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80" name="Pfeil nach links 279" descr="© INSCALE GmbH, 26.05.2010&#10;http://www.presentationload.com/"/>
            <p:cNvSpPr/>
            <p:nvPr/>
          </p:nvSpPr>
          <p:spPr>
            <a:xfrm rot="3599613">
              <a:off x="-6056315" y="-11253490"/>
              <a:ext cx="1713556" cy="928108"/>
            </a:xfrm>
            <a:prstGeom prst="leftArrow">
              <a:avLst>
                <a:gd name="adj1" fmla="val 48544"/>
                <a:gd name="adj2" fmla="val 83864"/>
              </a:avLst>
            </a:prstGeom>
            <a:solidFill>
              <a:srgbClr val="C8C8C8"/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/>
            </a:p>
          </p:txBody>
        </p:sp>
      </p:grpSp>
      <p:grpSp>
        <p:nvGrpSpPr>
          <p:cNvPr id="281" name="Gruppieren 280"/>
          <p:cNvGrpSpPr/>
          <p:nvPr/>
        </p:nvGrpSpPr>
        <p:grpSpPr>
          <a:xfrm>
            <a:off x="545937" y="-1046585"/>
            <a:ext cx="10746855" cy="8951170"/>
            <a:chOff x="3770572" y="-14889690"/>
            <a:chExt cx="10746855" cy="8951170"/>
          </a:xfrm>
          <a:effectLst/>
          <a:scene3d>
            <a:camera prst="perspectiveRelaxed" fov="3600000">
              <a:rot lat="17400000" lon="0" rev="0"/>
            </a:camera>
            <a:lightRig rig="threePt" dir="t">
              <a:rot lat="0" lon="0" rev="16200000"/>
            </a:lightRig>
          </a:scene3d>
        </p:grpSpPr>
        <p:sp>
          <p:nvSpPr>
            <p:cNvPr id="282" name="Rechteck 281"/>
            <p:cNvSpPr/>
            <p:nvPr/>
          </p:nvSpPr>
          <p:spPr bwMode="auto">
            <a:xfrm>
              <a:off x="3770572" y="-14889690"/>
              <a:ext cx="10746855" cy="8951170"/>
            </a:xfrm>
            <a:prstGeom prst="rect">
              <a:avLst/>
            </a:prstGeom>
            <a:noFill/>
            <a:ln w="12700">
              <a:solidFill>
                <a:schemeClr val="accent1">
                  <a:alpha val="0"/>
                </a:schemeClr>
              </a:solidFill>
              <a:round/>
              <a:headEnd/>
              <a:tailEnd/>
            </a:ln>
            <a:sp3d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83" name="Pfeil nach links 282" descr="© INSCALE GmbH, 26.05.2010&#10;http://www.presentationload.com/"/>
            <p:cNvSpPr/>
            <p:nvPr/>
          </p:nvSpPr>
          <p:spPr>
            <a:xfrm rot="6749598">
              <a:off x="5383885" y="-9278790"/>
              <a:ext cx="1713556" cy="928108"/>
            </a:xfrm>
            <a:prstGeom prst="leftArrow">
              <a:avLst>
                <a:gd name="adj1" fmla="val 48544"/>
                <a:gd name="adj2" fmla="val 83864"/>
              </a:avLst>
            </a:prstGeom>
            <a:solidFill>
              <a:srgbClr val="AFAFAF"/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grpSp>
        <p:nvGrpSpPr>
          <p:cNvPr id="284" name="Gruppieren 283"/>
          <p:cNvGrpSpPr/>
          <p:nvPr/>
        </p:nvGrpSpPr>
        <p:grpSpPr>
          <a:xfrm>
            <a:off x="545937" y="-1046585"/>
            <a:ext cx="10746855" cy="8951170"/>
            <a:chOff x="16114972" y="-14889690"/>
            <a:chExt cx="10746855" cy="8951170"/>
          </a:xfrm>
          <a:effectLst/>
          <a:scene3d>
            <a:camera prst="perspectiveRelaxed" fov="3600000">
              <a:rot lat="17400000" lon="0" rev="0"/>
            </a:camera>
            <a:lightRig rig="threePt" dir="t">
              <a:rot lat="0" lon="0" rev="16200000"/>
            </a:lightRig>
          </a:scene3d>
        </p:grpSpPr>
        <p:sp>
          <p:nvSpPr>
            <p:cNvPr id="285" name="Rechteck 284"/>
            <p:cNvSpPr/>
            <p:nvPr/>
          </p:nvSpPr>
          <p:spPr bwMode="auto">
            <a:xfrm>
              <a:off x="16114972" y="-14889690"/>
              <a:ext cx="10746855" cy="8951170"/>
            </a:xfrm>
            <a:prstGeom prst="rect">
              <a:avLst/>
            </a:prstGeom>
            <a:noFill/>
            <a:ln w="12700">
              <a:solidFill>
                <a:schemeClr val="accent1">
                  <a:alpha val="0"/>
                </a:schemeClr>
              </a:solidFill>
              <a:round/>
              <a:headEnd/>
              <a:tailEnd/>
            </a:ln>
            <a:sp3d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86" name="Pfeil nach links 285" descr="© INSCALE GmbH, 26.05.2010&#10;http://www.presentationload.com/"/>
            <p:cNvSpPr/>
            <p:nvPr/>
          </p:nvSpPr>
          <p:spPr>
            <a:xfrm rot="3599613">
              <a:off x="20601269" y="-14343583"/>
              <a:ext cx="1713556" cy="928108"/>
            </a:xfrm>
            <a:prstGeom prst="leftArrow">
              <a:avLst>
                <a:gd name="adj1" fmla="val 48544"/>
                <a:gd name="adj2" fmla="val 83864"/>
              </a:avLst>
            </a:prstGeom>
            <a:solidFill>
              <a:srgbClr val="E6E6E6"/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grpSp>
        <p:nvGrpSpPr>
          <p:cNvPr id="287" name="Gruppieren 286"/>
          <p:cNvGrpSpPr/>
          <p:nvPr/>
        </p:nvGrpSpPr>
        <p:grpSpPr>
          <a:xfrm>
            <a:off x="545937" y="-1046585"/>
            <a:ext cx="10746855" cy="8951170"/>
            <a:chOff x="27727852" y="-14889690"/>
            <a:chExt cx="10746855" cy="8951170"/>
          </a:xfrm>
          <a:effectLst/>
          <a:scene3d>
            <a:camera prst="perspectiveRelaxed" fov="3600000">
              <a:rot lat="17400000" lon="0" rev="0"/>
            </a:camera>
            <a:lightRig rig="threePt" dir="t">
              <a:rot lat="0" lon="0" rev="16200000"/>
            </a:lightRig>
          </a:scene3d>
        </p:grpSpPr>
        <p:sp>
          <p:nvSpPr>
            <p:cNvPr id="288" name="Rechteck 287"/>
            <p:cNvSpPr/>
            <p:nvPr/>
          </p:nvSpPr>
          <p:spPr bwMode="auto">
            <a:xfrm>
              <a:off x="27727852" y="-14889690"/>
              <a:ext cx="10746855" cy="8951170"/>
            </a:xfrm>
            <a:prstGeom prst="rect">
              <a:avLst/>
            </a:prstGeom>
            <a:noFill/>
            <a:ln w="12700">
              <a:solidFill>
                <a:schemeClr val="accent1">
                  <a:alpha val="0"/>
                </a:schemeClr>
              </a:solidFill>
              <a:round/>
              <a:headEnd/>
              <a:tailEnd/>
            </a:ln>
            <a:sp3d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89" name="Pfeil nach links 288" descr="© INSCALE GmbH, 26.05.2010&#10;http://www.presentationload.com/"/>
            <p:cNvSpPr/>
            <p:nvPr/>
          </p:nvSpPr>
          <p:spPr>
            <a:xfrm rot="5589050">
              <a:off x="31703703" y="-12842606"/>
              <a:ext cx="1713556" cy="928108"/>
            </a:xfrm>
            <a:prstGeom prst="leftArrow">
              <a:avLst>
                <a:gd name="adj1" fmla="val 48544"/>
                <a:gd name="adj2" fmla="val 83864"/>
              </a:avLst>
            </a:prstGeom>
            <a:solidFill>
              <a:srgbClr val="D7D7D7"/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grpSp>
        <p:nvGrpSpPr>
          <p:cNvPr id="290" name="Gruppieren 289"/>
          <p:cNvGrpSpPr/>
          <p:nvPr/>
        </p:nvGrpSpPr>
        <p:grpSpPr>
          <a:xfrm>
            <a:off x="545937" y="-1046585"/>
            <a:ext cx="10746855" cy="8951170"/>
            <a:chOff x="-20087824" y="-4475585"/>
            <a:chExt cx="10746855" cy="8951170"/>
          </a:xfrm>
          <a:effectLst/>
          <a:scene3d>
            <a:camera prst="perspectiveRelaxed" fov="3600000">
              <a:rot lat="17400000" lon="0" rev="0"/>
            </a:camera>
            <a:lightRig rig="threePt" dir="t">
              <a:rot lat="0" lon="0" rev="16200000"/>
            </a:lightRig>
          </a:scene3d>
        </p:grpSpPr>
        <p:sp>
          <p:nvSpPr>
            <p:cNvPr id="291" name="Rechteck 290"/>
            <p:cNvSpPr/>
            <p:nvPr/>
          </p:nvSpPr>
          <p:spPr bwMode="auto">
            <a:xfrm>
              <a:off x="-20087824" y="-4475585"/>
              <a:ext cx="10746855" cy="8951170"/>
            </a:xfrm>
            <a:prstGeom prst="rect">
              <a:avLst/>
            </a:prstGeom>
            <a:noFill/>
            <a:ln w="12700">
              <a:solidFill>
                <a:schemeClr val="accent1">
                  <a:alpha val="0"/>
                </a:schemeClr>
              </a:solidFill>
              <a:round/>
              <a:headEnd/>
              <a:tailEnd/>
            </a:ln>
            <a:sp3d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92" name="Pfeil nach links 291" descr="© INSCALE GmbH, 26.05.2010&#10;http://www.presentationload.com/"/>
            <p:cNvSpPr/>
            <p:nvPr/>
          </p:nvSpPr>
          <p:spPr>
            <a:xfrm rot="18720790">
              <a:off x="-16799746" y="-471522"/>
              <a:ext cx="1713556" cy="928108"/>
            </a:xfrm>
            <a:prstGeom prst="leftArrow">
              <a:avLst>
                <a:gd name="adj1" fmla="val 48544"/>
                <a:gd name="adj2" fmla="val 83864"/>
              </a:avLst>
            </a:prstGeom>
            <a:solidFill>
              <a:srgbClr val="C8C8C8"/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dirty="0"/>
            </a:p>
          </p:txBody>
        </p:sp>
      </p:grpSp>
      <p:grpSp>
        <p:nvGrpSpPr>
          <p:cNvPr id="293" name="Gruppieren 292"/>
          <p:cNvGrpSpPr/>
          <p:nvPr/>
        </p:nvGrpSpPr>
        <p:grpSpPr>
          <a:xfrm>
            <a:off x="545937" y="-1046585"/>
            <a:ext cx="10746855" cy="8951170"/>
            <a:chOff x="-7674968" y="-4475585"/>
            <a:chExt cx="10746855" cy="8951170"/>
          </a:xfrm>
          <a:effectLst/>
          <a:scene3d>
            <a:camera prst="perspectiveRelaxed" fov="3600000">
              <a:rot lat="17400000" lon="0" rev="0"/>
            </a:camera>
            <a:lightRig rig="threePt" dir="t">
              <a:rot lat="0" lon="0" rev="16200000"/>
            </a:lightRig>
          </a:scene3d>
        </p:grpSpPr>
        <p:sp>
          <p:nvSpPr>
            <p:cNvPr id="294" name="Rechteck 293"/>
            <p:cNvSpPr/>
            <p:nvPr/>
          </p:nvSpPr>
          <p:spPr bwMode="auto">
            <a:xfrm>
              <a:off x="-7674968" y="-4475585"/>
              <a:ext cx="10746855" cy="8951170"/>
            </a:xfrm>
            <a:prstGeom prst="rect">
              <a:avLst/>
            </a:prstGeom>
            <a:noFill/>
            <a:ln w="12700">
              <a:solidFill>
                <a:schemeClr val="accent1">
                  <a:alpha val="0"/>
                </a:schemeClr>
              </a:solidFill>
              <a:round/>
              <a:headEnd/>
              <a:tailEnd/>
            </a:ln>
            <a:sp3d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95" name="Pfeil nach links 294" descr="© INSCALE GmbH, 26.05.2010&#10;http://www.presentationload.com/"/>
            <p:cNvSpPr/>
            <p:nvPr/>
          </p:nvSpPr>
          <p:spPr>
            <a:xfrm rot="13393614">
              <a:off x="-4641231" y="1223995"/>
              <a:ext cx="1713556" cy="928108"/>
            </a:xfrm>
            <a:prstGeom prst="leftArrow">
              <a:avLst>
                <a:gd name="adj1" fmla="val 48544"/>
                <a:gd name="adj2" fmla="val 83864"/>
              </a:avLst>
            </a:prstGeom>
            <a:solidFill>
              <a:srgbClr val="AFAFAF"/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grpSp>
        <p:nvGrpSpPr>
          <p:cNvPr id="296" name="Gruppieren 295"/>
          <p:cNvGrpSpPr/>
          <p:nvPr/>
        </p:nvGrpSpPr>
        <p:grpSpPr>
          <a:xfrm>
            <a:off x="545937" y="-1046585"/>
            <a:ext cx="10746855" cy="8951170"/>
            <a:chOff x="3770572" y="-4475585"/>
            <a:chExt cx="10746855" cy="8951170"/>
          </a:xfrm>
          <a:effectLst/>
          <a:scene3d>
            <a:camera prst="perspectiveRelaxed" fov="3600000">
              <a:rot lat="17400000" lon="0" rev="0"/>
            </a:camera>
            <a:lightRig rig="threePt" dir="t">
              <a:rot lat="0" lon="0" rev="16200000"/>
            </a:lightRig>
          </a:scene3d>
        </p:grpSpPr>
        <p:sp>
          <p:nvSpPr>
            <p:cNvPr id="297" name="Rechteck 296"/>
            <p:cNvSpPr/>
            <p:nvPr/>
          </p:nvSpPr>
          <p:spPr bwMode="auto">
            <a:xfrm>
              <a:off x="3770572" y="-4475585"/>
              <a:ext cx="10746855" cy="8951170"/>
            </a:xfrm>
            <a:prstGeom prst="rect">
              <a:avLst/>
            </a:prstGeom>
            <a:noFill/>
            <a:ln w="12700">
              <a:solidFill>
                <a:schemeClr val="accent1">
                  <a:alpha val="0"/>
                </a:schemeClr>
              </a:solidFill>
              <a:round/>
              <a:headEnd/>
              <a:tailEnd/>
            </a:ln>
            <a:sp3d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98" name="Pfeil nach links 297" descr="© INSCALE GmbH, 26.05.2010&#10;http://www.presentationload.com/"/>
            <p:cNvSpPr/>
            <p:nvPr/>
          </p:nvSpPr>
          <p:spPr>
            <a:xfrm>
              <a:off x="6379199" y="2616158"/>
              <a:ext cx="1713556" cy="928108"/>
            </a:xfrm>
            <a:prstGeom prst="leftArrow">
              <a:avLst>
                <a:gd name="adj1" fmla="val 48544"/>
                <a:gd name="adj2" fmla="val 83864"/>
              </a:avLst>
            </a:prstGeom>
            <a:solidFill>
              <a:srgbClr val="969696"/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grpSp>
        <p:nvGrpSpPr>
          <p:cNvPr id="299" name="Gruppieren 298"/>
          <p:cNvGrpSpPr/>
          <p:nvPr/>
        </p:nvGrpSpPr>
        <p:grpSpPr>
          <a:xfrm>
            <a:off x="545937" y="-1046585"/>
            <a:ext cx="10746855" cy="8951170"/>
            <a:chOff x="16183428" y="-4475585"/>
            <a:chExt cx="10746855" cy="8951170"/>
          </a:xfrm>
          <a:effectLst/>
          <a:scene3d>
            <a:camera prst="perspectiveRelaxed" fov="3600000">
              <a:rot lat="17400000" lon="0" rev="0"/>
            </a:camera>
            <a:lightRig rig="threePt" dir="t">
              <a:rot lat="0" lon="0" rev="16200000"/>
            </a:lightRig>
          </a:scene3d>
        </p:grpSpPr>
        <p:sp>
          <p:nvSpPr>
            <p:cNvPr id="300" name="Rechteck 299"/>
            <p:cNvSpPr/>
            <p:nvPr/>
          </p:nvSpPr>
          <p:spPr bwMode="auto">
            <a:xfrm>
              <a:off x="16183428" y="-4475585"/>
              <a:ext cx="10746855" cy="8951170"/>
            </a:xfrm>
            <a:prstGeom prst="rect">
              <a:avLst/>
            </a:prstGeom>
            <a:noFill/>
            <a:ln w="12700">
              <a:solidFill>
                <a:schemeClr val="accent1">
                  <a:alpha val="0"/>
                </a:schemeClr>
              </a:solidFill>
              <a:round/>
              <a:headEnd/>
              <a:tailEnd/>
            </a:ln>
            <a:sp3d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02" name="Pfeil nach links 301" descr="© INSCALE GmbH, 26.05.2010&#10;http://www.presentationload.com/"/>
            <p:cNvSpPr/>
            <p:nvPr/>
          </p:nvSpPr>
          <p:spPr>
            <a:xfrm rot="6749598">
              <a:off x="22505779" y="-3970505"/>
              <a:ext cx="1713556" cy="928108"/>
            </a:xfrm>
            <a:prstGeom prst="leftArrow">
              <a:avLst>
                <a:gd name="adj1" fmla="val 48544"/>
                <a:gd name="adj2" fmla="val 83864"/>
              </a:avLst>
            </a:prstGeom>
            <a:solidFill>
              <a:srgbClr val="E6E6E6"/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grpSp>
        <p:nvGrpSpPr>
          <p:cNvPr id="303" name="Gruppieren 302"/>
          <p:cNvGrpSpPr/>
          <p:nvPr/>
        </p:nvGrpSpPr>
        <p:grpSpPr>
          <a:xfrm>
            <a:off x="545937" y="-1046585"/>
            <a:ext cx="10746855" cy="8951170"/>
            <a:chOff x="27697499" y="-4475585"/>
            <a:chExt cx="10746855" cy="8951170"/>
          </a:xfrm>
          <a:effectLst/>
          <a:scene3d>
            <a:camera prst="perspectiveRelaxed" fov="3600000">
              <a:rot lat="17400000" lon="0" rev="0"/>
            </a:camera>
            <a:lightRig rig="threePt" dir="t">
              <a:rot lat="0" lon="0" rev="16200000"/>
            </a:lightRig>
          </a:scene3d>
        </p:grpSpPr>
        <p:sp>
          <p:nvSpPr>
            <p:cNvPr id="305" name="Rechteck 304"/>
            <p:cNvSpPr/>
            <p:nvPr/>
          </p:nvSpPr>
          <p:spPr bwMode="auto">
            <a:xfrm>
              <a:off x="27697499" y="-4475585"/>
              <a:ext cx="10746855" cy="8951170"/>
            </a:xfrm>
            <a:prstGeom prst="rect">
              <a:avLst/>
            </a:prstGeom>
            <a:noFill/>
            <a:ln w="12700">
              <a:solidFill>
                <a:schemeClr val="accent1">
                  <a:alpha val="0"/>
                </a:schemeClr>
              </a:solidFill>
              <a:round/>
              <a:headEnd/>
              <a:tailEnd/>
            </a:ln>
            <a:sp3d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06" name="Pfeil nach links 305" descr="© INSCALE GmbH, 26.05.2010&#10;http://www.presentationload.com/"/>
            <p:cNvSpPr/>
            <p:nvPr/>
          </p:nvSpPr>
          <p:spPr>
            <a:xfrm rot="10800000" flipV="1">
              <a:off x="33644365" y="-2491408"/>
              <a:ext cx="1713556" cy="928108"/>
            </a:xfrm>
            <a:prstGeom prst="leftArrow">
              <a:avLst>
                <a:gd name="adj1" fmla="val 48544"/>
                <a:gd name="adj2" fmla="val 83864"/>
              </a:avLst>
            </a:prstGeom>
            <a:solidFill>
              <a:srgbClr val="D7D7D7"/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grpSp>
        <p:nvGrpSpPr>
          <p:cNvPr id="307" name="Gruppieren 306"/>
          <p:cNvGrpSpPr/>
          <p:nvPr/>
        </p:nvGrpSpPr>
        <p:grpSpPr>
          <a:xfrm>
            <a:off x="545937" y="-1046585"/>
            <a:ext cx="10746855" cy="8951170"/>
            <a:chOff x="-20398165" y="5582815"/>
            <a:chExt cx="10746855" cy="8951170"/>
          </a:xfrm>
          <a:effectLst/>
          <a:scene3d>
            <a:camera prst="perspectiveRelaxed" fov="3600000">
              <a:rot lat="17400000" lon="0" rev="0"/>
            </a:camera>
            <a:lightRig rig="threePt" dir="t">
              <a:rot lat="0" lon="0" rev="16200000"/>
            </a:lightRig>
          </a:scene3d>
        </p:grpSpPr>
        <p:sp>
          <p:nvSpPr>
            <p:cNvPr id="308" name="Rechteck 307"/>
            <p:cNvSpPr/>
            <p:nvPr/>
          </p:nvSpPr>
          <p:spPr bwMode="auto">
            <a:xfrm>
              <a:off x="-20398165" y="5582815"/>
              <a:ext cx="10746855" cy="8951170"/>
            </a:xfrm>
            <a:prstGeom prst="rect">
              <a:avLst/>
            </a:prstGeom>
            <a:noFill/>
            <a:ln w="12700">
              <a:solidFill>
                <a:schemeClr val="accent1">
                  <a:alpha val="0"/>
                </a:schemeClr>
              </a:solidFill>
              <a:round/>
              <a:headEnd/>
              <a:tailEnd/>
            </a:ln>
            <a:sp3d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09" name="Pfeil nach links 308" descr="© INSCALE GmbH, 26.05.2010&#10;http://www.presentationload.com/"/>
            <p:cNvSpPr/>
            <p:nvPr/>
          </p:nvSpPr>
          <p:spPr>
            <a:xfrm>
              <a:off x="-15207833" y="8625822"/>
              <a:ext cx="1713556" cy="928108"/>
            </a:xfrm>
            <a:prstGeom prst="leftArrow">
              <a:avLst>
                <a:gd name="adj1" fmla="val 48544"/>
                <a:gd name="adj2" fmla="val 83864"/>
              </a:avLst>
            </a:prstGeom>
            <a:solidFill>
              <a:srgbClr val="C8C8C8"/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grpSp>
        <p:nvGrpSpPr>
          <p:cNvPr id="310" name="Gruppieren 309"/>
          <p:cNvGrpSpPr/>
          <p:nvPr/>
        </p:nvGrpSpPr>
        <p:grpSpPr>
          <a:xfrm>
            <a:off x="545937" y="-1046585"/>
            <a:ext cx="10746855" cy="8951170"/>
            <a:chOff x="-7743424" y="5582815"/>
            <a:chExt cx="10746855" cy="8951170"/>
          </a:xfrm>
          <a:effectLst/>
          <a:scene3d>
            <a:camera prst="perspectiveRelaxed" fov="3600000">
              <a:rot lat="17400000" lon="0" rev="0"/>
            </a:camera>
            <a:lightRig rig="threePt" dir="t">
              <a:rot lat="0" lon="0" rev="16200000"/>
            </a:lightRig>
          </a:scene3d>
        </p:grpSpPr>
        <p:sp>
          <p:nvSpPr>
            <p:cNvPr id="311" name="Rechteck 310"/>
            <p:cNvSpPr/>
            <p:nvPr/>
          </p:nvSpPr>
          <p:spPr bwMode="auto">
            <a:xfrm>
              <a:off x="-7743424" y="5582815"/>
              <a:ext cx="10746855" cy="8951170"/>
            </a:xfrm>
            <a:prstGeom prst="rect">
              <a:avLst/>
            </a:prstGeom>
            <a:noFill/>
            <a:ln w="12700">
              <a:solidFill>
                <a:schemeClr val="accent1">
                  <a:alpha val="0"/>
                </a:schemeClr>
              </a:solidFill>
              <a:round/>
              <a:headEnd/>
              <a:tailEnd/>
            </a:ln>
            <a:sp3d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12" name="Pfeil nach links 311" descr="© INSCALE GmbH, 26.05.2010&#10;http://www.presentationload.com/"/>
            <p:cNvSpPr/>
            <p:nvPr/>
          </p:nvSpPr>
          <p:spPr>
            <a:xfrm rot="6749598">
              <a:off x="-1796559" y="10188149"/>
              <a:ext cx="1713556" cy="928108"/>
            </a:xfrm>
            <a:prstGeom prst="leftArrow">
              <a:avLst>
                <a:gd name="adj1" fmla="val 48544"/>
                <a:gd name="adj2" fmla="val 83864"/>
              </a:avLst>
            </a:prstGeom>
            <a:solidFill>
              <a:srgbClr val="C0C0C0"/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grpSp>
        <p:nvGrpSpPr>
          <p:cNvPr id="313" name="Gruppieren 312"/>
          <p:cNvGrpSpPr/>
          <p:nvPr/>
        </p:nvGrpSpPr>
        <p:grpSpPr>
          <a:xfrm>
            <a:off x="545937" y="-1046585"/>
            <a:ext cx="10746855" cy="8951170"/>
            <a:chOff x="3940556" y="5582815"/>
            <a:chExt cx="10746855" cy="8951170"/>
          </a:xfrm>
          <a:effectLst/>
          <a:scene3d>
            <a:camera prst="perspectiveRelaxed" fov="3600000">
              <a:rot lat="17400000" lon="0" rev="0"/>
            </a:camera>
            <a:lightRig rig="threePt" dir="t">
              <a:rot lat="0" lon="0" rev="16200000"/>
            </a:lightRig>
          </a:scene3d>
        </p:grpSpPr>
        <p:sp>
          <p:nvSpPr>
            <p:cNvPr id="314" name="Rechteck 313"/>
            <p:cNvSpPr/>
            <p:nvPr/>
          </p:nvSpPr>
          <p:spPr bwMode="auto">
            <a:xfrm>
              <a:off x="3940556" y="5582815"/>
              <a:ext cx="10746855" cy="8951170"/>
            </a:xfrm>
            <a:prstGeom prst="rect">
              <a:avLst/>
            </a:prstGeom>
            <a:noFill/>
            <a:ln w="12700">
              <a:solidFill>
                <a:schemeClr val="accent1">
                  <a:alpha val="0"/>
                </a:schemeClr>
              </a:solidFill>
              <a:round/>
              <a:headEnd/>
              <a:tailEnd/>
            </a:ln>
            <a:sp3d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15" name="Pfeil nach links 314" descr="© INSCALE GmbH, 26.05.2010&#10;http://www.presentationload.com/"/>
            <p:cNvSpPr/>
            <p:nvPr/>
          </p:nvSpPr>
          <p:spPr>
            <a:xfrm rot="10800000" flipV="1">
              <a:off x="8773185" y="11746450"/>
              <a:ext cx="1713556" cy="928108"/>
            </a:xfrm>
            <a:prstGeom prst="leftArrow">
              <a:avLst>
                <a:gd name="adj1" fmla="val 48544"/>
                <a:gd name="adj2" fmla="val 83864"/>
              </a:avLst>
            </a:prstGeom>
            <a:solidFill>
              <a:srgbClr val="AFAFAF"/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grpSp>
        <p:nvGrpSpPr>
          <p:cNvPr id="316" name="Gruppieren 315"/>
          <p:cNvGrpSpPr/>
          <p:nvPr/>
        </p:nvGrpSpPr>
        <p:grpSpPr>
          <a:xfrm>
            <a:off x="545937" y="-1046585"/>
            <a:ext cx="10746855" cy="8951170"/>
            <a:chOff x="16595297" y="5582815"/>
            <a:chExt cx="10746855" cy="8951170"/>
          </a:xfrm>
          <a:effectLst/>
          <a:scene3d>
            <a:camera prst="perspectiveRelaxed" fov="3600000">
              <a:rot lat="17400000" lon="0" rev="0"/>
            </a:camera>
            <a:lightRig rig="threePt" dir="t">
              <a:rot lat="0" lon="0" rev="16200000"/>
            </a:lightRig>
          </a:scene3d>
        </p:grpSpPr>
        <p:sp>
          <p:nvSpPr>
            <p:cNvPr id="317" name="Rechteck 316"/>
            <p:cNvSpPr/>
            <p:nvPr/>
          </p:nvSpPr>
          <p:spPr bwMode="auto">
            <a:xfrm>
              <a:off x="16595297" y="5582815"/>
              <a:ext cx="10746855" cy="8951170"/>
            </a:xfrm>
            <a:prstGeom prst="rect">
              <a:avLst/>
            </a:prstGeom>
            <a:noFill/>
            <a:ln w="12700">
              <a:solidFill>
                <a:schemeClr val="accent1">
                  <a:alpha val="0"/>
                </a:schemeClr>
              </a:solidFill>
              <a:round/>
              <a:headEnd/>
              <a:tailEnd/>
            </a:ln>
            <a:sp3d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18" name="Pfeil nach links 317" descr="© INSCALE GmbH, 26.05.2010&#10;http://www.presentationload.com/"/>
            <p:cNvSpPr/>
            <p:nvPr/>
          </p:nvSpPr>
          <p:spPr>
            <a:xfrm rot="6749598">
              <a:off x="20733791" y="13100797"/>
              <a:ext cx="1713556" cy="928108"/>
            </a:xfrm>
            <a:prstGeom prst="leftArrow">
              <a:avLst>
                <a:gd name="adj1" fmla="val 48544"/>
                <a:gd name="adj2" fmla="val 83864"/>
              </a:avLst>
            </a:prstGeom>
            <a:solidFill>
              <a:srgbClr val="969696"/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grpSp>
        <p:nvGrpSpPr>
          <p:cNvPr id="319" name="Gruppieren 318"/>
          <p:cNvGrpSpPr/>
          <p:nvPr/>
        </p:nvGrpSpPr>
        <p:grpSpPr>
          <a:xfrm>
            <a:off x="545937" y="-1046585"/>
            <a:ext cx="10746855" cy="8951170"/>
            <a:chOff x="27727852" y="5582815"/>
            <a:chExt cx="10746855" cy="8951170"/>
          </a:xfrm>
          <a:effectLst/>
          <a:scene3d>
            <a:camera prst="perspectiveRelaxed" fov="3600000">
              <a:rot lat="17400000" lon="0" rev="0"/>
            </a:camera>
            <a:lightRig rig="threePt" dir="t">
              <a:rot lat="0" lon="0" rev="16200000"/>
            </a:lightRig>
          </a:scene3d>
        </p:grpSpPr>
        <p:sp>
          <p:nvSpPr>
            <p:cNvPr id="320" name="Rechteck 319"/>
            <p:cNvSpPr/>
            <p:nvPr/>
          </p:nvSpPr>
          <p:spPr bwMode="auto">
            <a:xfrm>
              <a:off x="27727852" y="5582815"/>
              <a:ext cx="10746855" cy="8951170"/>
            </a:xfrm>
            <a:prstGeom prst="rect">
              <a:avLst/>
            </a:prstGeom>
            <a:noFill/>
            <a:ln w="12700">
              <a:solidFill>
                <a:schemeClr val="accent1">
                  <a:alpha val="0"/>
                </a:schemeClr>
              </a:solidFill>
              <a:round/>
              <a:headEnd/>
              <a:tailEnd/>
            </a:ln>
            <a:sp3d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22" name="Pfeil nach links 321" descr="© INSCALE GmbH, 26.05.2010&#10;http://www.presentationload.com/"/>
            <p:cNvSpPr/>
            <p:nvPr/>
          </p:nvSpPr>
          <p:spPr>
            <a:xfrm rot="18720790">
              <a:off x="35981912" y="6619820"/>
              <a:ext cx="1713556" cy="928108"/>
            </a:xfrm>
            <a:prstGeom prst="leftArrow">
              <a:avLst>
                <a:gd name="adj1" fmla="val 48544"/>
                <a:gd name="adj2" fmla="val 83864"/>
              </a:avLst>
            </a:prstGeom>
            <a:solidFill>
              <a:srgbClr val="E6E6E6"/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grpSp>
        <p:nvGrpSpPr>
          <p:cNvPr id="323" name="Gruppieren 322"/>
          <p:cNvGrpSpPr/>
          <p:nvPr/>
        </p:nvGrpSpPr>
        <p:grpSpPr>
          <a:xfrm>
            <a:off x="545937" y="-1046585"/>
            <a:ext cx="10746855" cy="8951170"/>
            <a:chOff x="-20490852" y="16372735"/>
            <a:chExt cx="10746855" cy="8951170"/>
          </a:xfrm>
          <a:effectLst/>
          <a:scene3d>
            <a:camera prst="perspectiveRelaxed" fov="3600000">
              <a:rot lat="17400000" lon="0" rev="0"/>
            </a:camera>
            <a:lightRig rig="threePt" dir="t">
              <a:rot lat="0" lon="0" rev="16200000"/>
            </a:lightRig>
          </a:scene3d>
        </p:grpSpPr>
        <p:sp>
          <p:nvSpPr>
            <p:cNvPr id="324" name="Rechteck 323"/>
            <p:cNvSpPr/>
            <p:nvPr/>
          </p:nvSpPr>
          <p:spPr bwMode="auto">
            <a:xfrm>
              <a:off x="-20490852" y="16372735"/>
              <a:ext cx="10746855" cy="8951170"/>
            </a:xfrm>
            <a:prstGeom prst="rect">
              <a:avLst/>
            </a:prstGeom>
            <a:noFill/>
            <a:ln w="12700">
              <a:solidFill>
                <a:schemeClr val="accent1">
                  <a:alpha val="0"/>
                </a:schemeClr>
              </a:solidFill>
              <a:round/>
              <a:headEnd/>
              <a:tailEnd/>
            </a:ln>
            <a:sp3d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25" name="Pfeil nach links 324" descr="© INSCALE GmbH, 26.05.2010&#10;http://www.presentationload.com/"/>
            <p:cNvSpPr/>
            <p:nvPr/>
          </p:nvSpPr>
          <p:spPr>
            <a:xfrm rot="3599613">
              <a:off x="-13091761" y="18866874"/>
              <a:ext cx="1713556" cy="928108"/>
            </a:xfrm>
            <a:prstGeom prst="leftArrow">
              <a:avLst>
                <a:gd name="adj1" fmla="val 48544"/>
                <a:gd name="adj2" fmla="val 83864"/>
              </a:avLst>
            </a:prstGeom>
            <a:solidFill>
              <a:srgbClr val="D7D7D7"/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grpSp>
        <p:nvGrpSpPr>
          <p:cNvPr id="326" name="Gruppieren 325"/>
          <p:cNvGrpSpPr/>
          <p:nvPr/>
        </p:nvGrpSpPr>
        <p:grpSpPr>
          <a:xfrm>
            <a:off x="545937" y="-1046585"/>
            <a:ext cx="10746855" cy="8951170"/>
            <a:chOff x="-7413748" y="16372735"/>
            <a:chExt cx="10746855" cy="8951170"/>
          </a:xfrm>
          <a:effectLst/>
          <a:scene3d>
            <a:camera prst="perspectiveRelaxed" fov="3600000">
              <a:rot lat="17400000" lon="0" rev="0"/>
            </a:camera>
            <a:lightRig rig="threePt" dir="t">
              <a:rot lat="0" lon="0" rev="16200000"/>
            </a:lightRig>
          </a:scene3d>
        </p:grpSpPr>
        <p:sp>
          <p:nvSpPr>
            <p:cNvPr id="327" name="Rechteck 326"/>
            <p:cNvSpPr/>
            <p:nvPr/>
          </p:nvSpPr>
          <p:spPr bwMode="auto">
            <a:xfrm>
              <a:off x="-7413748" y="16372735"/>
              <a:ext cx="10746855" cy="8951170"/>
            </a:xfrm>
            <a:prstGeom prst="rect">
              <a:avLst/>
            </a:prstGeom>
            <a:noFill/>
            <a:ln w="12700">
              <a:solidFill>
                <a:schemeClr val="accent1">
                  <a:alpha val="0"/>
                </a:schemeClr>
              </a:solidFill>
              <a:round/>
              <a:headEnd/>
              <a:tailEnd/>
            </a:ln>
            <a:sp3d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28" name="Pfeil nach links 327" descr="© INSCALE GmbH, 26.05.2010&#10;http://www.presentationload.com/"/>
            <p:cNvSpPr/>
            <p:nvPr/>
          </p:nvSpPr>
          <p:spPr>
            <a:xfrm rot="13393614">
              <a:off x="-101803" y="20225739"/>
              <a:ext cx="1713556" cy="928108"/>
            </a:xfrm>
            <a:prstGeom prst="leftArrow">
              <a:avLst>
                <a:gd name="adj1" fmla="val 48544"/>
                <a:gd name="adj2" fmla="val 83864"/>
              </a:avLst>
            </a:prstGeom>
            <a:solidFill>
              <a:srgbClr val="C8C8C8"/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grpSp>
        <p:nvGrpSpPr>
          <p:cNvPr id="329" name="Gruppieren 328"/>
          <p:cNvGrpSpPr/>
          <p:nvPr/>
        </p:nvGrpSpPr>
        <p:grpSpPr>
          <a:xfrm>
            <a:off x="545937" y="-1046585"/>
            <a:ext cx="10746855" cy="8951170"/>
            <a:chOff x="3287777" y="16372735"/>
            <a:chExt cx="10746855" cy="8951170"/>
          </a:xfrm>
          <a:effectLst/>
          <a:scene3d>
            <a:camera prst="perspectiveRelaxed" fov="3600000">
              <a:rot lat="17400000" lon="0" rev="0"/>
            </a:camera>
            <a:lightRig rig="threePt" dir="t">
              <a:rot lat="0" lon="0" rev="16200000"/>
            </a:lightRig>
          </a:scene3d>
        </p:grpSpPr>
        <p:sp>
          <p:nvSpPr>
            <p:cNvPr id="330" name="Rechteck 329"/>
            <p:cNvSpPr/>
            <p:nvPr/>
          </p:nvSpPr>
          <p:spPr bwMode="auto">
            <a:xfrm>
              <a:off x="3287777" y="16372735"/>
              <a:ext cx="10746855" cy="8951170"/>
            </a:xfrm>
            <a:prstGeom prst="rect">
              <a:avLst/>
            </a:prstGeom>
            <a:noFill/>
            <a:ln w="12700">
              <a:solidFill>
                <a:schemeClr val="accent1">
                  <a:alpha val="0"/>
                </a:schemeClr>
              </a:solidFill>
              <a:round/>
              <a:headEnd/>
              <a:tailEnd/>
            </a:ln>
            <a:sp3d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31" name="Pfeil nach links 330" descr="© INSCALE GmbH, 26.05.2010&#10;http://www.presentationload.com/"/>
            <p:cNvSpPr/>
            <p:nvPr/>
          </p:nvSpPr>
          <p:spPr>
            <a:xfrm rot="3599613">
              <a:off x="10064972" y="22694084"/>
              <a:ext cx="1713556" cy="928108"/>
            </a:xfrm>
            <a:prstGeom prst="leftArrow">
              <a:avLst>
                <a:gd name="adj1" fmla="val 48544"/>
                <a:gd name="adj2" fmla="val 83864"/>
              </a:avLst>
            </a:prstGeom>
            <a:solidFill>
              <a:srgbClr val="AFAFAF"/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grpSp>
        <p:nvGrpSpPr>
          <p:cNvPr id="332" name="Gruppieren 331"/>
          <p:cNvGrpSpPr/>
          <p:nvPr/>
        </p:nvGrpSpPr>
        <p:grpSpPr>
          <a:xfrm>
            <a:off x="545937" y="-1046585"/>
            <a:ext cx="10746855" cy="8951170"/>
            <a:chOff x="16364881" y="16372735"/>
            <a:chExt cx="10746855" cy="8951170"/>
          </a:xfrm>
          <a:effectLst/>
          <a:scene3d>
            <a:camera prst="perspectiveRelaxed" fov="3600000">
              <a:rot lat="17400000" lon="0" rev="0"/>
            </a:camera>
            <a:lightRig rig="threePt" dir="t">
              <a:rot lat="0" lon="0" rev="16200000"/>
            </a:lightRig>
          </a:scene3d>
        </p:grpSpPr>
        <p:sp>
          <p:nvSpPr>
            <p:cNvPr id="333" name="Rechteck 332"/>
            <p:cNvSpPr/>
            <p:nvPr/>
          </p:nvSpPr>
          <p:spPr bwMode="auto">
            <a:xfrm>
              <a:off x="16364881" y="16372735"/>
              <a:ext cx="10746855" cy="8951170"/>
            </a:xfrm>
            <a:prstGeom prst="rect">
              <a:avLst/>
            </a:prstGeom>
            <a:noFill/>
            <a:ln w="12700">
              <a:solidFill>
                <a:schemeClr val="accent1">
                  <a:alpha val="0"/>
                </a:schemeClr>
              </a:solidFill>
              <a:round/>
              <a:headEnd/>
              <a:tailEnd/>
            </a:ln>
            <a:sp3d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34" name="Pfeil nach links 333" descr="© INSCALE GmbH, 26.05.2010&#10;http://www.presentationload.com/"/>
            <p:cNvSpPr/>
            <p:nvPr/>
          </p:nvSpPr>
          <p:spPr>
            <a:xfrm rot="2682327">
              <a:off x="22054289" y="23790400"/>
              <a:ext cx="1713556" cy="928108"/>
            </a:xfrm>
            <a:prstGeom prst="leftArrow">
              <a:avLst>
                <a:gd name="adj1" fmla="val 48544"/>
                <a:gd name="adj2" fmla="val 83864"/>
              </a:avLst>
            </a:prstGeom>
            <a:solidFill>
              <a:srgbClr val="969696"/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grpSp>
        <p:nvGrpSpPr>
          <p:cNvPr id="335" name="Gruppieren 334"/>
          <p:cNvGrpSpPr/>
          <p:nvPr/>
        </p:nvGrpSpPr>
        <p:grpSpPr>
          <a:xfrm>
            <a:off x="545937" y="-1046585"/>
            <a:ext cx="10746855" cy="8951170"/>
            <a:chOff x="28270937" y="16372735"/>
            <a:chExt cx="10746855" cy="8951170"/>
          </a:xfrm>
          <a:effectLst/>
          <a:scene3d>
            <a:camera prst="perspectiveRelaxed" fov="3600000">
              <a:rot lat="17400000" lon="0" rev="0"/>
            </a:camera>
            <a:lightRig rig="threePt" dir="t">
              <a:rot lat="0" lon="0" rev="16200000"/>
            </a:lightRig>
          </a:scene3d>
        </p:grpSpPr>
        <p:sp>
          <p:nvSpPr>
            <p:cNvPr id="336" name="Rechteck 335"/>
            <p:cNvSpPr/>
            <p:nvPr/>
          </p:nvSpPr>
          <p:spPr bwMode="auto">
            <a:xfrm>
              <a:off x="28270937" y="16372735"/>
              <a:ext cx="10746855" cy="8951170"/>
            </a:xfrm>
            <a:prstGeom prst="rect">
              <a:avLst/>
            </a:prstGeom>
            <a:noFill/>
            <a:ln w="12700">
              <a:solidFill>
                <a:schemeClr val="accent1">
                  <a:alpha val="0"/>
                </a:schemeClr>
              </a:solidFill>
              <a:round/>
              <a:headEnd/>
              <a:tailEnd/>
            </a:ln>
            <a:sp3d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37" name="Pfeil nach links 336" descr="© INSCALE GmbH, 26.05.2010&#10;http://www.presentationload.com/"/>
            <p:cNvSpPr/>
            <p:nvPr/>
          </p:nvSpPr>
          <p:spPr>
            <a:xfrm rot="6749598">
              <a:off x="37023831" y="18861992"/>
              <a:ext cx="1713556" cy="928108"/>
            </a:xfrm>
            <a:prstGeom prst="leftArrow">
              <a:avLst>
                <a:gd name="adj1" fmla="val 48544"/>
                <a:gd name="adj2" fmla="val 83864"/>
              </a:avLst>
            </a:prstGeom>
            <a:solidFill>
              <a:srgbClr val="D7D7D7"/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grpSp>
        <p:nvGrpSpPr>
          <p:cNvPr id="338" name="Gruppieren 337"/>
          <p:cNvGrpSpPr/>
          <p:nvPr/>
        </p:nvGrpSpPr>
        <p:grpSpPr>
          <a:xfrm>
            <a:off x="545937" y="-1046585"/>
            <a:ext cx="10746855" cy="8951170"/>
            <a:chOff x="-19986370" y="27071215"/>
            <a:chExt cx="10746855" cy="8951170"/>
          </a:xfrm>
          <a:effectLst/>
          <a:scene3d>
            <a:camera prst="perspectiveRelaxed" fov="3600000">
              <a:rot lat="17400000" lon="0" rev="0"/>
            </a:camera>
            <a:lightRig rig="threePt" dir="t">
              <a:rot lat="0" lon="0" rev="16200000"/>
            </a:lightRig>
          </a:scene3d>
        </p:grpSpPr>
        <p:sp>
          <p:nvSpPr>
            <p:cNvPr id="339" name="Rechteck 338"/>
            <p:cNvSpPr/>
            <p:nvPr/>
          </p:nvSpPr>
          <p:spPr bwMode="auto">
            <a:xfrm>
              <a:off x="-19986370" y="27071215"/>
              <a:ext cx="10746855" cy="8951170"/>
            </a:xfrm>
            <a:prstGeom prst="rect">
              <a:avLst/>
            </a:prstGeom>
            <a:noFill/>
            <a:ln w="12700">
              <a:solidFill>
                <a:schemeClr val="accent1">
                  <a:alpha val="0"/>
                </a:schemeClr>
              </a:solidFill>
              <a:round/>
              <a:headEnd/>
              <a:tailEnd/>
            </a:ln>
            <a:sp3d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40" name="Pfeil nach links 339" descr="© INSCALE GmbH, 26.05.2010&#10;http://www.presentationload.com/"/>
            <p:cNvSpPr/>
            <p:nvPr/>
          </p:nvSpPr>
          <p:spPr>
            <a:xfrm rot="18720790">
              <a:off x="-11014523" y="31109346"/>
              <a:ext cx="1713556" cy="928108"/>
            </a:xfrm>
            <a:prstGeom prst="leftArrow">
              <a:avLst>
                <a:gd name="adj1" fmla="val 48544"/>
                <a:gd name="adj2" fmla="val 83864"/>
              </a:avLst>
            </a:prstGeom>
            <a:solidFill>
              <a:srgbClr val="C8C8C8"/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grpSp>
        <p:nvGrpSpPr>
          <p:cNvPr id="341" name="Gruppieren 340"/>
          <p:cNvGrpSpPr/>
          <p:nvPr/>
        </p:nvGrpSpPr>
        <p:grpSpPr>
          <a:xfrm>
            <a:off x="545937" y="-1046585"/>
            <a:ext cx="10746855" cy="8951170"/>
            <a:chOff x="-7371504" y="27071215"/>
            <a:chExt cx="10746855" cy="8951170"/>
          </a:xfrm>
          <a:effectLst/>
          <a:scene3d>
            <a:camera prst="perspectiveRelaxed" fov="3600000">
              <a:rot lat="17400000" lon="0" rev="0"/>
            </a:camera>
            <a:lightRig rig="threePt" dir="t">
              <a:rot lat="0" lon="0" rev="16200000"/>
            </a:lightRig>
          </a:scene3d>
        </p:grpSpPr>
        <p:sp>
          <p:nvSpPr>
            <p:cNvPr id="342" name="Rechteck 341"/>
            <p:cNvSpPr/>
            <p:nvPr/>
          </p:nvSpPr>
          <p:spPr bwMode="auto">
            <a:xfrm>
              <a:off x="-7371504" y="27071215"/>
              <a:ext cx="10746855" cy="8951170"/>
            </a:xfrm>
            <a:prstGeom prst="rect">
              <a:avLst/>
            </a:prstGeom>
            <a:noFill/>
            <a:ln w="12700">
              <a:solidFill>
                <a:schemeClr val="accent1">
                  <a:alpha val="0"/>
                </a:schemeClr>
              </a:solidFill>
              <a:round/>
              <a:headEnd/>
              <a:tailEnd/>
            </a:ln>
            <a:sp3d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43" name="Pfeil nach links 342" descr="© INSCALE GmbH, 26.05.2010&#10;http://www.presentationload.com/"/>
            <p:cNvSpPr/>
            <p:nvPr/>
          </p:nvSpPr>
          <p:spPr>
            <a:xfrm rot="525786">
              <a:off x="624856" y="32302148"/>
              <a:ext cx="1713556" cy="928108"/>
            </a:xfrm>
            <a:prstGeom prst="leftArrow">
              <a:avLst>
                <a:gd name="adj1" fmla="val 48544"/>
                <a:gd name="adj2" fmla="val 83864"/>
              </a:avLst>
            </a:prstGeom>
            <a:solidFill>
              <a:srgbClr val="C0C0C0"/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pic>
        <p:nvPicPr>
          <p:cNvPr id="344" name="Picture 13"/>
          <p:cNvPicPr>
            <a:picLocks noChangeAspect="1" noChangeArrowheads="1"/>
          </p:cNvPicPr>
          <p:nvPr/>
        </p:nvPicPr>
        <p:blipFill>
          <a:blip r:embed="rId3" cstate="print">
            <a:lum bright="18000"/>
          </a:blip>
          <a:srcRect/>
          <a:stretch>
            <a:fillRect/>
          </a:stretch>
        </p:blipFill>
        <p:spPr bwMode="auto">
          <a:xfrm>
            <a:off x="5120330" y="3671387"/>
            <a:ext cx="1554103" cy="413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5" name="Pfeil nach oben 344" descr="© INSCALE GmbH, 26.05.2010&#10;http://www.presentationload.com/"/>
          <p:cNvSpPr/>
          <p:nvPr/>
        </p:nvSpPr>
        <p:spPr>
          <a:xfrm>
            <a:off x="5396016" y="2235569"/>
            <a:ext cx="928108" cy="1713556"/>
          </a:xfrm>
          <a:prstGeom prst="upArrow">
            <a:avLst>
              <a:gd name="adj1" fmla="val 50000"/>
              <a:gd name="adj2" fmla="val 81929"/>
            </a:avLst>
          </a:prstGeom>
          <a:solidFill>
            <a:schemeClr val="accent1"/>
          </a:solidFill>
          <a:ln>
            <a:noFill/>
          </a:ln>
          <a:scene3d>
            <a:camera prst="perspectiveRelaxedModerately" fov="4800000">
              <a:rot lat="900000" lon="1200000" rev="21540000"/>
            </a:camera>
            <a:lightRig rig="threePt" dir="t">
              <a:rot lat="0" lon="0" rev="3600000"/>
            </a:lightRig>
          </a:scene3d>
          <a:sp3d extrusionH="254000"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57" name="Picture 1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1949" y="5623125"/>
            <a:ext cx="425019" cy="43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4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33333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5E-6 -1.39167 L 5E-6 0 " pathEditMode="relative" rAng="0" ptsTypes="AA">
                                      <p:cBhvr>
                                        <p:cTn id="9" dur="6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58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decel="3333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5E-6 -1.39167 L 5E-6 0 " pathEditMode="relative" rAng="0" ptsTypes="AA">
                                      <p:cBhvr>
                                        <p:cTn id="17" dur="6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58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decel="33333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5E-6 -1.39167 L 5E-6 0 " pathEditMode="relative" rAng="0" ptsTypes="AA">
                                      <p:cBhvr>
                                        <p:cTn id="25" dur="6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58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decel="33333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5E-6 -1.39167 L 5E-6 0 " pathEditMode="relative" rAng="0" ptsTypes="AA">
                                      <p:cBhvr>
                                        <p:cTn id="33" dur="6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58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decel="33333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5E-6 -1.39167 L 5E-6 0 " pathEditMode="relative" rAng="0" ptsTypes="AA">
                                      <p:cBhvr>
                                        <p:cTn id="41" dur="6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58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decel="33333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5E-6 -1.39167 L 5E-6 0 " pathEditMode="relative" rAng="0" ptsTypes="AA">
                                      <p:cBhvr>
                                        <p:cTn id="49" dur="6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58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path" presetSubtype="0" decel="33333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5E-6 -1.39167 L 5E-6 0 " pathEditMode="relative" rAng="0" ptsTypes="AA">
                                      <p:cBhvr>
                                        <p:cTn id="57" dur="6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58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decel="33333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Motion origin="layout" path="M 5E-6 -1.39167 L 5E-6 0 " pathEditMode="relative" rAng="0" ptsTypes="AA">
                                      <p:cBhvr>
                                        <p:cTn id="65" dur="6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583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3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3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2" presetClass="path" presetSubtype="0" decel="3333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5E-6 -1.39167 L 5E-6 0 " pathEditMode="relative" rAng="0" ptsTypes="AA">
                                      <p:cBhvr>
                                        <p:cTn id="73" dur="6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583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decel="33333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animMotion origin="layout" path="M 5E-6 -1.39167 L 5E-6 0 " pathEditMode="relative" rAng="0" ptsTypes="AA">
                                      <p:cBhvr>
                                        <p:cTn id="81" dur="6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583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3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3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decel="33333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5E-6 -1.39167 L 5E-6 0 " pathEditMode="relative" rAng="0" ptsTypes="AA">
                                      <p:cBhvr>
                                        <p:cTn id="89" dur="6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583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3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3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2" presetClass="path" presetSubtype="0" decel="33333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Motion origin="layout" path="M 5E-6 -1.39167 L 5E-6 0 " pathEditMode="relative" rAng="0" ptsTypes="AA">
                                      <p:cBhvr>
                                        <p:cTn id="97" dur="6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583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3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3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2" presetClass="path" presetSubtype="0" decel="33333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animMotion origin="layout" path="M 5E-6 -1.39167 L 5E-6 0 " pathEditMode="relative" rAng="0" ptsTypes="AA">
                                      <p:cBhvr>
                                        <p:cTn id="105" dur="6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583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3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3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2" presetClass="path" presetSubtype="0" decel="33333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5E-6 -1.39167 L 5E-6 0 " pathEditMode="relative" rAng="0" ptsTypes="AA">
                                      <p:cBhvr>
                                        <p:cTn id="113" dur="6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583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3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3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2" presetClass="path" presetSubtype="0" decel="33333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animMotion origin="layout" path="M 5E-6 -1.39167 L 5E-6 0 " pathEditMode="relative" rAng="0" ptsTypes="AA">
                                      <p:cBhvr>
                                        <p:cTn id="121" dur="6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583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3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3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42" presetClass="path" presetSubtype="0" decel="33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39167 L 5E-6 0 " pathEditMode="relative" rAng="0" ptsTypes="AA">
                                      <p:cBhvr>
                                        <p:cTn id="129" dur="6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583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3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3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42" presetClass="path" presetSubtype="0" decel="33333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5E-6 -1.39167 L 5E-6 0 " pathEditMode="relative" rAng="0" ptsTypes="AA">
                                      <p:cBhvr>
                                        <p:cTn id="137" dur="6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583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3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3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42" presetClass="path" presetSubtype="0" decel="33333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5E-6 -1.39167 L 5E-6 0 " pathEditMode="relative" rAng="0" ptsTypes="AA">
                                      <p:cBhvr>
                                        <p:cTn id="145" dur="6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583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3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3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42" presetClass="path" presetSubtype="0" decel="33333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5E-6 -1.39167 L 5E-6 0 " pathEditMode="relative" rAng="0" ptsTypes="AA">
                                      <p:cBhvr>
                                        <p:cTn id="153" dur="6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583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3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3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42" presetClass="path" presetSubtype="0" decel="33333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5E-6 -1.39167 L 5E-6 0 " pathEditMode="relative" rAng="0" ptsTypes="AA">
                                      <p:cBhvr>
                                        <p:cTn id="161" dur="6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583"/>
                                    </p:animMotion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3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3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42" presetClass="path" presetSubtype="0" decel="3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-1.39167 L 5E-6 0 " pathEditMode="relative" rAng="0" ptsTypes="AA">
                                      <p:cBhvr>
                                        <p:cTn id="169" dur="6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583"/>
                                    </p:animMotion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3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3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42" presetClass="path" presetSubtype="0" decel="33333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5E-6 -1.39167 L 5E-6 0 " pathEditMode="relative" rAng="0" ptsTypes="AA">
                                      <p:cBhvr>
                                        <p:cTn id="177" dur="6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583"/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3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3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42" presetClass="path" presetSubtype="0" decel="33333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5E-6 -1.39167 L 5E-6 0 " pathEditMode="relative" rAng="0" ptsTypes="AA">
                                      <p:cBhvr>
                                        <p:cTn id="185" dur="6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583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3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3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42" presetClass="path" presetSubtype="0" decel="33333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5E-6 -1.39167 L 5E-6 0 " pathEditMode="relative" rAng="0" ptsTypes="AA">
                                      <p:cBhvr>
                                        <p:cTn id="193" dur="6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583"/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3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3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42" presetClass="path" presetSubtype="0" decel="33333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5E-6 -1.39167 L 5E-6 0 " pathEditMode="relative" rAng="0" ptsTypes="AA">
                                      <p:cBhvr>
                                        <p:cTn id="201" dur="6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583"/>
                                    </p:animMotion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3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0" dur="10" fill="hold"/>
                                        <p:tgtEl>
                                          <p:spTgt spid="34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11" presetID="6" presetClass="emph" presetSubtype="0" decel="10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12" dur="500" fill="hold"/>
                                        <p:tgtEl>
                                          <p:spTgt spid="34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64" presetClass="path" presetSubtype="0" accel="50000" decel="50000" fill="hold" grpId="3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7778E-6 4.44444E-6 L -2.77778E-6 -0.06852 " pathEditMode="relative" rAng="0" ptsTypes="AA">
                                      <p:cBhvr>
                                        <p:cTn id="214" dur="2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26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" grpId="0" animBg="1"/>
      <p:bldP spid="345" grpId="1" animBg="1"/>
      <p:bldP spid="345" grpId="2" animBg="1"/>
      <p:bldP spid="345" grpId="3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45"/>
          <p:cNvSpPr/>
          <p:nvPr/>
        </p:nvSpPr>
        <p:spPr bwMode="gray">
          <a:xfrm>
            <a:off x="1058103" y="1544484"/>
            <a:ext cx="9680521" cy="1125610"/>
          </a:xfrm>
          <a:prstGeom prst="rect">
            <a:avLst/>
          </a:prstGeom>
          <a:solidFill>
            <a:srgbClr val="FFFFFF"/>
          </a:solidFill>
          <a:ln w="12700" algn="ctr">
            <a:solidFill>
              <a:srgbClr val="C0C0C0"/>
            </a:solidFill>
            <a:miter lim="800000"/>
            <a:headEnd/>
            <a:tailEnd/>
          </a:ln>
          <a:effectLst>
            <a:outerShdw blurRad="127000" dist="63500" dir="2700000" algn="tl" rotWithShape="0">
              <a:prstClr val="black">
                <a:alpha val="30000"/>
              </a:prstClr>
            </a:outerShdw>
          </a:effectLst>
        </p:spPr>
        <p:txBody>
          <a:bodyPr lIns="648000" tIns="72000" rIns="108000" bIns="72000" anchor="ctr"/>
          <a:lstStyle/>
          <a:p>
            <a:pPr indent="-190500" defTabSz="801688" eaLnBrk="0" hangingPunct="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  <a:defRPr/>
            </a:pPr>
            <a:r>
              <a:rPr lang="en-US" sz="2000" b="1" dirty="0">
                <a:solidFill>
                  <a:srgbClr val="000000"/>
                </a:solidFill>
                <a:cs typeface="Arial" charset="0"/>
              </a:rPr>
              <a:t>No provisions for compensation for counties from wired telecom providers.</a:t>
            </a:r>
            <a:endParaRPr lang="en-US" sz="16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Rechteck 46"/>
          <p:cNvSpPr/>
          <p:nvPr/>
        </p:nvSpPr>
        <p:spPr bwMode="gray">
          <a:xfrm>
            <a:off x="1058103" y="2821364"/>
            <a:ext cx="9680521" cy="1125610"/>
          </a:xfrm>
          <a:prstGeom prst="rect">
            <a:avLst/>
          </a:prstGeom>
          <a:solidFill>
            <a:srgbClr val="FFFFFF"/>
          </a:solidFill>
          <a:ln w="12700" algn="ctr">
            <a:solidFill>
              <a:srgbClr val="C0C0C0"/>
            </a:solidFill>
            <a:miter lim="800000"/>
            <a:headEnd/>
            <a:tailEnd/>
          </a:ln>
          <a:effectLst>
            <a:outerShdw blurRad="127000" dist="63500" dir="2700000" algn="tl" rotWithShape="0">
              <a:prstClr val="black">
                <a:alpha val="30000"/>
              </a:prstClr>
            </a:outerShdw>
          </a:effectLst>
        </p:spPr>
        <p:txBody>
          <a:bodyPr lIns="648000" tIns="72000" rIns="108000" bIns="72000" anchor="ctr"/>
          <a:lstStyle/>
          <a:p>
            <a:pPr defTabSz="801688" eaLnBrk="0" hangingPunct="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  <a:defRPr/>
            </a:pPr>
            <a:r>
              <a:rPr lang="en-US" sz="2000" b="1" dirty="0">
                <a:solidFill>
                  <a:srgbClr val="000000"/>
                </a:solidFill>
                <a:cs typeface="Arial" charset="0"/>
              </a:rPr>
              <a:t>Counties can require franchise or lease agreements for wireless access to ROW.</a:t>
            </a:r>
          </a:p>
        </p:txBody>
      </p:sp>
      <p:sp>
        <p:nvSpPr>
          <p:cNvPr id="4" name="Rechteck 47"/>
          <p:cNvSpPr/>
          <p:nvPr/>
        </p:nvSpPr>
        <p:spPr bwMode="gray">
          <a:xfrm>
            <a:off x="1058103" y="4098243"/>
            <a:ext cx="9680521" cy="1125610"/>
          </a:xfrm>
          <a:prstGeom prst="rect">
            <a:avLst/>
          </a:prstGeom>
          <a:solidFill>
            <a:srgbClr val="FFFFFF"/>
          </a:solidFill>
          <a:ln w="12700" algn="ctr">
            <a:solidFill>
              <a:srgbClr val="C0C0C0"/>
            </a:solidFill>
            <a:miter lim="800000"/>
            <a:headEnd/>
            <a:tailEnd/>
          </a:ln>
          <a:effectLst>
            <a:outerShdw blurRad="127000" dist="63500" dir="2700000" algn="tl" rotWithShape="0">
              <a:prstClr val="black">
                <a:alpha val="30000"/>
              </a:prstClr>
            </a:outerShdw>
          </a:effectLst>
        </p:spPr>
        <p:txBody>
          <a:bodyPr lIns="648000" tIns="72000" rIns="108000" bIns="72000" anchor="ctr"/>
          <a:lstStyle/>
          <a:p>
            <a:pPr lvl="0" defTabSz="801688" eaLnBrk="0" hangingPunct="0">
              <a:lnSpc>
                <a:spcPct val="95000"/>
              </a:lnSpc>
              <a:spcAft>
                <a:spcPts val="80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cs typeface="Arial" charset="0"/>
              </a:rPr>
              <a:t>Local Government Services</a:t>
            </a:r>
          </a:p>
        </p:txBody>
      </p:sp>
      <p:grpSp>
        <p:nvGrpSpPr>
          <p:cNvPr id="5" name="Gruppieren 48"/>
          <p:cNvGrpSpPr/>
          <p:nvPr/>
        </p:nvGrpSpPr>
        <p:grpSpPr>
          <a:xfrm>
            <a:off x="120936" y="5223852"/>
            <a:ext cx="1726548" cy="399627"/>
            <a:chOff x="5038725" y="5162563"/>
            <a:chExt cx="4105276" cy="1079626"/>
          </a:xfrm>
        </p:grpSpPr>
        <p:sp>
          <p:nvSpPr>
            <p:cNvPr id="6" name="Ellipse 49"/>
            <p:cNvSpPr/>
            <p:nvPr/>
          </p:nvSpPr>
          <p:spPr bwMode="auto">
            <a:xfrm>
              <a:off x="5038725" y="5162563"/>
              <a:ext cx="4105276" cy="1079626"/>
            </a:xfrm>
            <a:prstGeom prst="ellipse">
              <a:avLst/>
            </a:prstGeom>
            <a:gradFill flip="none" rotWithShape="1">
              <a:gsLst>
                <a:gs pos="0">
                  <a:srgbClr val="000000">
                    <a:alpha val="50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" name="Ellipse 50"/>
            <p:cNvSpPr/>
            <p:nvPr/>
          </p:nvSpPr>
          <p:spPr bwMode="auto">
            <a:xfrm>
              <a:off x="5753100" y="5531408"/>
              <a:ext cx="2352676" cy="518022"/>
            </a:xfrm>
            <a:prstGeom prst="ellipse">
              <a:avLst/>
            </a:prstGeom>
            <a:gradFill flip="none" rotWithShape="1">
              <a:gsLst>
                <a:gs pos="0">
                  <a:srgbClr val="000000">
                    <a:alpha val="50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8" name="Freeform 24"/>
          <p:cNvSpPr>
            <a:spLocks/>
          </p:cNvSpPr>
          <p:nvPr/>
        </p:nvSpPr>
        <p:spPr bwMode="gray">
          <a:xfrm>
            <a:off x="527395" y="3991783"/>
            <a:ext cx="994297" cy="1464061"/>
          </a:xfrm>
          <a:custGeom>
            <a:avLst/>
            <a:gdLst/>
            <a:ahLst/>
            <a:cxnLst>
              <a:cxn ang="0">
                <a:pos x="56" y="357"/>
              </a:cxn>
              <a:cxn ang="0">
                <a:pos x="190" y="441"/>
              </a:cxn>
              <a:cxn ang="0">
                <a:pos x="251" y="377"/>
              </a:cxn>
              <a:cxn ang="0">
                <a:pos x="175" y="319"/>
              </a:cxn>
              <a:cxn ang="0">
                <a:pos x="123" y="262"/>
              </a:cxn>
              <a:cxn ang="0">
                <a:pos x="187" y="206"/>
              </a:cxn>
              <a:cxn ang="0">
                <a:pos x="233" y="157"/>
              </a:cxn>
              <a:cxn ang="0">
                <a:pos x="187" y="117"/>
              </a:cxn>
              <a:cxn ang="0">
                <a:pos x="67" y="181"/>
              </a:cxn>
              <a:cxn ang="0">
                <a:pos x="17" y="125"/>
              </a:cxn>
              <a:cxn ang="0">
                <a:pos x="185" y="0"/>
              </a:cxn>
              <a:cxn ang="0">
                <a:pos x="350" y="146"/>
              </a:cxn>
              <a:cxn ang="0">
                <a:pos x="290" y="255"/>
              </a:cxn>
              <a:cxn ang="0">
                <a:pos x="377" y="391"/>
              </a:cxn>
              <a:cxn ang="0">
                <a:pos x="189" y="558"/>
              </a:cxn>
              <a:cxn ang="0">
                <a:pos x="0" y="413"/>
              </a:cxn>
              <a:cxn ang="0">
                <a:pos x="56" y="357"/>
              </a:cxn>
            </a:cxnLst>
            <a:rect l="0" t="0" r="r" b="b"/>
            <a:pathLst>
              <a:path w="377" h="558">
                <a:moveTo>
                  <a:pt x="56" y="357"/>
                </a:moveTo>
                <a:cubicBezTo>
                  <a:pt x="122" y="357"/>
                  <a:pt x="106" y="441"/>
                  <a:pt x="190" y="441"/>
                </a:cubicBezTo>
                <a:cubicBezTo>
                  <a:pt x="225" y="441"/>
                  <a:pt x="251" y="412"/>
                  <a:pt x="251" y="377"/>
                </a:cubicBezTo>
                <a:cubicBezTo>
                  <a:pt x="251" y="332"/>
                  <a:pt x="214" y="320"/>
                  <a:pt x="175" y="319"/>
                </a:cubicBezTo>
                <a:cubicBezTo>
                  <a:pt x="150" y="318"/>
                  <a:pt x="123" y="302"/>
                  <a:pt x="123" y="262"/>
                </a:cubicBezTo>
                <a:cubicBezTo>
                  <a:pt x="123" y="229"/>
                  <a:pt x="139" y="218"/>
                  <a:pt x="187" y="206"/>
                </a:cubicBezTo>
                <a:cubicBezTo>
                  <a:pt x="215" y="200"/>
                  <a:pt x="233" y="187"/>
                  <a:pt x="233" y="157"/>
                </a:cubicBezTo>
                <a:cubicBezTo>
                  <a:pt x="233" y="130"/>
                  <a:pt x="211" y="117"/>
                  <a:pt x="187" y="117"/>
                </a:cubicBezTo>
                <a:cubicBezTo>
                  <a:pt x="125" y="117"/>
                  <a:pt x="122" y="181"/>
                  <a:pt x="67" y="181"/>
                </a:cubicBezTo>
                <a:cubicBezTo>
                  <a:pt x="36" y="181"/>
                  <a:pt x="17" y="151"/>
                  <a:pt x="17" y="125"/>
                </a:cubicBezTo>
                <a:cubicBezTo>
                  <a:pt x="17" y="50"/>
                  <a:pt x="114" y="0"/>
                  <a:pt x="185" y="0"/>
                </a:cubicBezTo>
                <a:cubicBezTo>
                  <a:pt x="275" y="0"/>
                  <a:pt x="350" y="54"/>
                  <a:pt x="350" y="146"/>
                </a:cubicBezTo>
                <a:cubicBezTo>
                  <a:pt x="350" y="185"/>
                  <a:pt x="332" y="224"/>
                  <a:pt x="290" y="255"/>
                </a:cubicBezTo>
                <a:cubicBezTo>
                  <a:pt x="347" y="278"/>
                  <a:pt x="377" y="329"/>
                  <a:pt x="377" y="391"/>
                </a:cubicBezTo>
                <a:cubicBezTo>
                  <a:pt x="377" y="488"/>
                  <a:pt x="294" y="558"/>
                  <a:pt x="189" y="558"/>
                </a:cubicBezTo>
                <a:cubicBezTo>
                  <a:pt x="80" y="558"/>
                  <a:pt x="0" y="485"/>
                  <a:pt x="0" y="413"/>
                </a:cubicBezTo>
                <a:cubicBezTo>
                  <a:pt x="0" y="383"/>
                  <a:pt x="30" y="357"/>
                  <a:pt x="56" y="35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/>
          <a:scene3d>
            <a:camera prst="perspectiveRelaxed">
              <a:rot lat="0" lon="20699986" rev="0"/>
            </a:camera>
            <a:lightRig rig="balanced" dir="t"/>
          </a:scene3d>
          <a:sp3d extrusionH="571500">
            <a:bevelT w="25400" h="254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Ellipse 53"/>
          <p:cNvSpPr/>
          <p:nvPr/>
        </p:nvSpPr>
        <p:spPr bwMode="auto">
          <a:xfrm>
            <a:off x="554523" y="3991784"/>
            <a:ext cx="805005" cy="240452"/>
          </a:xfrm>
          <a:custGeom>
            <a:avLst/>
            <a:gdLst>
              <a:gd name="connsiteX0" fmla="*/ 0 w 824806"/>
              <a:gd name="connsiteY0" fmla="*/ 137346 h 274691"/>
              <a:gd name="connsiteX1" fmla="*/ 412403 w 824806"/>
              <a:gd name="connsiteY1" fmla="*/ 0 h 274691"/>
              <a:gd name="connsiteX2" fmla="*/ 824806 w 824806"/>
              <a:gd name="connsiteY2" fmla="*/ 137346 h 274691"/>
              <a:gd name="connsiteX3" fmla="*/ 412403 w 824806"/>
              <a:gd name="connsiteY3" fmla="*/ 274692 h 274691"/>
              <a:gd name="connsiteX4" fmla="*/ 0 w 824806"/>
              <a:gd name="connsiteY4" fmla="*/ 137346 h 274691"/>
              <a:gd name="connsiteX0" fmla="*/ 0 w 824806"/>
              <a:gd name="connsiteY0" fmla="*/ 62295 h 199641"/>
              <a:gd name="connsiteX1" fmla="*/ 412403 w 824806"/>
              <a:gd name="connsiteY1" fmla="*/ 1149 h 199641"/>
              <a:gd name="connsiteX2" fmla="*/ 824806 w 824806"/>
              <a:gd name="connsiteY2" fmla="*/ 62295 h 199641"/>
              <a:gd name="connsiteX3" fmla="*/ 412403 w 824806"/>
              <a:gd name="connsiteY3" fmla="*/ 199641 h 199641"/>
              <a:gd name="connsiteX4" fmla="*/ 0 w 824806"/>
              <a:gd name="connsiteY4" fmla="*/ 62295 h 199641"/>
              <a:gd name="connsiteX0" fmla="*/ 0 w 781943"/>
              <a:gd name="connsiteY0" fmla="*/ 62856 h 203605"/>
              <a:gd name="connsiteX1" fmla="*/ 412403 w 781943"/>
              <a:gd name="connsiteY1" fmla="*/ 1710 h 203605"/>
              <a:gd name="connsiteX2" fmla="*/ 781943 w 781943"/>
              <a:gd name="connsiteY2" fmla="*/ 124768 h 203605"/>
              <a:gd name="connsiteX3" fmla="*/ 412403 w 781943"/>
              <a:gd name="connsiteY3" fmla="*/ 200202 h 203605"/>
              <a:gd name="connsiteX4" fmla="*/ 0 w 781943"/>
              <a:gd name="connsiteY4" fmla="*/ 62856 h 203605"/>
              <a:gd name="connsiteX0" fmla="*/ 0 w 743843"/>
              <a:gd name="connsiteY0" fmla="*/ 108825 h 199101"/>
              <a:gd name="connsiteX1" fmla="*/ 374303 w 743843"/>
              <a:gd name="connsiteY1" fmla="*/ 54 h 199101"/>
              <a:gd name="connsiteX2" fmla="*/ 743843 w 743843"/>
              <a:gd name="connsiteY2" fmla="*/ 123112 h 199101"/>
              <a:gd name="connsiteX3" fmla="*/ 374303 w 743843"/>
              <a:gd name="connsiteY3" fmla="*/ 198546 h 199101"/>
              <a:gd name="connsiteX4" fmla="*/ 0 w 743843"/>
              <a:gd name="connsiteY4" fmla="*/ 108825 h 199101"/>
              <a:gd name="connsiteX0" fmla="*/ 1 w 743844"/>
              <a:gd name="connsiteY0" fmla="*/ 108825 h 213051"/>
              <a:gd name="connsiteX1" fmla="*/ 374304 w 743844"/>
              <a:gd name="connsiteY1" fmla="*/ 54 h 213051"/>
              <a:gd name="connsiteX2" fmla="*/ 743844 w 743844"/>
              <a:gd name="connsiteY2" fmla="*/ 123112 h 213051"/>
              <a:gd name="connsiteX3" fmla="*/ 379066 w 743844"/>
              <a:gd name="connsiteY3" fmla="*/ 212833 h 213051"/>
              <a:gd name="connsiteX4" fmla="*/ 1 w 743844"/>
              <a:gd name="connsiteY4" fmla="*/ 108825 h 213051"/>
              <a:gd name="connsiteX0" fmla="*/ 8 w 743851"/>
              <a:gd name="connsiteY0" fmla="*/ 79411 h 183637"/>
              <a:gd name="connsiteX1" fmla="*/ 389032 w 743851"/>
              <a:gd name="connsiteY1" fmla="*/ 81 h 183637"/>
              <a:gd name="connsiteX2" fmla="*/ 743851 w 743851"/>
              <a:gd name="connsiteY2" fmla="*/ 93698 h 183637"/>
              <a:gd name="connsiteX3" fmla="*/ 379073 w 743851"/>
              <a:gd name="connsiteY3" fmla="*/ 183419 h 183637"/>
              <a:gd name="connsiteX4" fmla="*/ 8 w 743851"/>
              <a:gd name="connsiteY4" fmla="*/ 79411 h 183637"/>
              <a:gd name="connsiteX0" fmla="*/ 8 w 651848"/>
              <a:gd name="connsiteY0" fmla="*/ 79793 h 186464"/>
              <a:gd name="connsiteX1" fmla="*/ 389032 w 651848"/>
              <a:gd name="connsiteY1" fmla="*/ 463 h 186464"/>
              <a:gd name="connsiteX2" fmla="*/ 651848 w 651848"/>
              <a:gd name="connsiteY2" fmla="*/ 116161 h 186464"/>
              <a:gd name="connsiteX3" fmla="*/ 379073 w 651848"/>
              <a:gd name="connsiteY3" fmla="*/ 183801 h 186464"/>
              <a:gd name="connsiteX4" fmla="*/ 8 w 651848"/>
              <a:gd name="connsiteY4" fmla="*/ 79793 h 186464"/>
              <a:gd name="connsiteX0" fmla="*/ 9 w 612595"/>
              <a:gd name="connsiteY0" fmla="*/ 108784 h 184042"/>
              <a:gd name="connsiteX1" fmla="*/ 349779 w 612595"/>
              <a:gd name="connsiteY1" fmla="*/ 13 h 184042"/>
              <a:gd name="connsiteX2" fmla="*/ 612595 w 612595"/>
              <a:gd name="connsiteY2" fmla="*/ 115711 h 184042"/>
              <a:gd name="connsiteX3" fmla="*/ 339820 w 612595"/>
              <a:gd name="connsiteY3" fmla="*/ 183351 h 184042"/>
              <a:gd name="connsiteX4" fmla="*/ 9 w 612595"/>
              <a:gd name="connsiteY4" fmla="*/ 108784 h 184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595" h="184042">
                <a:moveTo>
                  <a:pt x="9" y="108784"/>
                </a:moveTo>
                <a:cubicBezTo>
                  <a:pt x="1669" y="78228"/>
                  <a:pt x="247681" y="-1141"/>
                  <a:pt x="349779" y="13"/>
                </a:cubicBezTo>
                <a:cubicBezTo>
                  <a:pt x="451877" y="1167"/>
                  <a:pt x="612595" y="39857"/>
                  <a:pt x="612595" y="115711"/>
                </a:cubicBezTo>
                <a:cubicBezTo>
                  <a:pt x="612595" y="191565"/>
                  <a:pt x="441918" y="184505"/>
                  <a:pt x="339820" y="183351"/>
                </a:cubicBezTo>
                <a:cubicBezTo>
                  <a:pt x="237722" y="182197"/>
                  <a:pt x="-1651" y="139340"/>
                  <a:pt x="9" y="108784"/>
                </a:cubicBezTo>
                <a:close/>
              </a:path>
            </a:pathLst>
          </a:custGeom>
          <a:solidFill>
            <a:srgbClr val="000000">
              <a:alpha val="18000"/>
            </a:srgbClr>
          </a:solidFill>
          <a:ln w="12700">
            <a:noFill/>
            <a:round/>
            <a:headEnd/>
            <a:tailEnd/>
          </a:ln>
          <a:effectLst>
            <a:softEdge rad="63500"/>
          </a:effectLst>
        </p:spPr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Freeform 23"/>
          <p:cNvSpPr>
            <a:spLocks/>
          </p:cNvSpPr>
          <p:nvPr/>
        </p:nvSpPr>
        <p:spPr bwMode="gray">
          <a:xfrm>
            <a:off x="370824" y="2648339"/>
            <a:ext cx="981377" cy="1441528"/>
          </a:xfrm>
          <a:custGeom>
            <a:avLst/>
            <a:gdLst/>
            <a:ahLst/>
            <a:cxnLst>
              <a:cxn ang="0">
                <a:pos x="314" y="434"/>
              </a:cxn>
              <a:cxn ang="0">
                <a:pos x="371" y="490"/>
              </a:cxn>
              <a:cxn ang="0">
                <a:pos x="314" y="546"/>
              </a:cxn>
              <a:cxn ang="0">
                <a:pos x="69" y="546"/>
              </a:cxn>
              <a:cxn ang="0">
                <a:pos x="0" y="493"/>
              </a:cxn>
              <a:cxn ang="0">
                <a:pos x="92" y="366"/>
              </a:cxn>
              <a:cxn ang="0">
                <a:pos x="228" y="167"/>
              </a:cxn>
              <a:cxn ang="0">
                <a:pos x="182" y="117"/>
              </a:cxn>
              <a:cxn ang="0">
                <a:pos x="65" y="230"/>
              </a:cxn>
              <a:cxn ang="0">
                <a:pos x="8" y="172"/>
              </a:cxn>
              <a:cxn ang="0">
                <a:pos x="189" y="0"/>
              </a:cxn>
              <a:cxn ang="0">
                <a:pos x="359" y="162"/>
              </a:cxn>
              <a:cxn ang="0">
                <a:pos x="187" y="434"/>
              </a:cxn>
              <a:cxn ang="0">
                <a:pos x="314" y="434"/>
              </a:cxn>
            </a:cxnLst>
            <a:rect l="0" t="0" r="r" b="b"/>
            <a:pathLst>
              <a:path w="371" h="546">
                <a:moveTo>
                  <a:pt x="314" y="434"/>
                </a:moveTo>
                <a:cubicBezTo>
                  <a:pt x="352" y="434"/>
                  <a:pt x="371" y="462"/>
                  <a:pt x="371" y="490"/>
                </a:cubicBezTo>
                <a:cubicBezTo>
                  <a:pt x="371" y="518"/>
                  <a:pt x="352" y="546"/>
                  <a:pt x="314" y="546"/>
                </a:cubicBezTo>
                <a:cubicBezTo>
                  <a:pt x="69" y="546"/>
                  <a:pt x="69" y="546"/>
                  <a:pt x="69" y="546"/>
                </a:cubicBezTo>
                <a:cubicBezTo>
                  <a:pt x="29" y="546"/>
                  <a:pt x="0" y="524"/>
                  <a:pt x="0" y="493"/>
                </a:cubicBezTo>
                <a:cubicBezTo>
                  <a:pt x="0" y="448"/>
                  <a:pt x="68" y="393"/>
                  <a:pt x="92" y="366"/>
                </a:cubicBezTo>
                <a:cubicBezTo>
                  <a:pt x="123" y="331"/>
                  <a:pt x="228" y="221"/>
                  <a:pt x="228" y="167"/>
                </a:cubicBezTo>
                <a:cubicBezTo>
                  <a:pt x="228" y="131"/>
                  <a:pt x="211" y="117"/>
                  <a:pt x="182" y="117"/>
                </a:cubicBezTo>
                <a:cubicBezTo>
                  <a:pt x="101" y="117"/>
                  <a:pt x="142" y="230"/>
                  <a:pt x="65" y="230"/>
                </a:cubicBezTo>
                <a:cubicBezTo>
                  <a:pt x="26" y="230"/>
                  <a:pt x="8" y="200"/>
                  <a:pt x="8" y="172"/>
                </a:cubicBezTo>
                <a:cubicBezTo>
                  <a:pt x="8" y="80"/>
                  <a:pt x="83" y="0"/>
                  <a:pt x="189" y="0"/>
                </a:cubicBezTo>
                <a:cubicBezTo>
                  <a:pt x="282" y="0"/>
                  <a:pt x="359" y="64"/>
                  <a:pt x="359" y="162"/>
                </a:cubicBezTo>
                <a:cubicBezTo>
                  <a:pt x="359" y="269"/>
                  <a:pt x="251" y="355"/>
                  <a:pt x="187" y="434"/>
                </a:cubicBezTo>
                <a:lnTo>
                  <a:pt x="314" y="43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  <a:scene3d>
            <a:camera prst="perspectiveRelaxed">
              <a:rot lat="0" lon="1199990" rev="0"/>
            </a:camera>
            <a:lightRig rig="balanced" dir="t"/>
          </a:scene3d>
          <a:sp3d extrusionH="571500">
            <a:bevelT w="25400" h="254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1" name="Ellipse 53"/>
          <p:cNvSpPr/>
          <p:nvPr/>
        </p:nvSpPr>
        <p:spPr bwMode="auto">
          <a:xfrm>
            <a:off x="787764" y="2632308"/>
            <a:ext cx="452324" cy="338337"/>
          </a:xfrm>
          <a:custGeom>
            <a:avLst/>
            <a:gdLst>
              <a:gd name="connsiteX0" fmla="*/ 0 w 824806"/>
              <a:gd name="connsiteY0" fmla="*/ 137346 h 274691"/>
              <a:gd name="connsiteX1" fmla="*/ 412403 w 824806"/>
              <a:gd name="connsiteY1" fmla="*/ 0 h 274691"/>
              <a:gd name="connsiteX2" fmla="*/ 824806 w 824806"/>
              <a:gd name="connsiteY2" fmla="*/ 137346 h 274691"/>
              <a:gd name="connsiteX3" fmla="*/ 412403 w 824806"/>
              <a:gd name="connsiteY3" fmla="*/ 274692 h 274691"/>
              <a:gd name="connsiteX4" fmla="*/ 0 w 824806"/>
              <a:gd name="connsiteY4" fmla="*/ 137346 h 274691"/>
              <a:gd name="connsiteX0" fmla="*/ 0 w 824806"/>
              <a:gd name="connsiteY0" fmla="*/ 62295 h 199641"/>
              <a:gd name="connsiteX1" fmla="*/ 412403 w 824806"/>
              <a:gd name="connsiteY1" fmla="*/ 1149 h 199641"/>
              <a:gd name="connsiteX2" fmla="*/ 824806 w 824806"/>
              <a:gd name="connsiteY2" fmla="*/ 62295 h 199641"/>
              <a:gd name="connsiteX3" fmla="*/ 412403 w 824806"/>
              <a:gd name="connsiteY3" fmla="*/ 199641 h 199641"/>
              <a:gd name="connsiteX4" fmla="*/ 0 w 824806"/>
              <a:gd name="connsiteY4" fmla="*/ 62295 h 199641"/>
              <a:gd name="connsiteX0" fmla="*/ 0 w 781943"/>
              <a:gd name="connsiteY0" fmla="*/ 62856 h 203605"/>
              <a:gd name="connsiteX1" fmla="*/ 412403 w 781943"/>
              <a:gd name="connsiteY1" fmla="*/ 1710 h 203605"/>
              <a:gd name="connsiteX2" fmla="*/ 781943 w 781943"/>
              <a:gd name="connsiteY2" fmla="*/ 124768 h 203605"/>
              <a:gd name="connsiteX3" fmla="*/ 412403 w 781943"/>
              <a:gd name="connsiteY3" fmla="*/ 200202 h 203605"/>
              <a:gd name="connsiteX4" fmla="*/ 0 w 781943"/>
              <a:gd name="connsiteY4" fmla="*/ 62856 h 203605"/>
              <a:gd name="connsiteX0" fmla="*/ 0 w 743843"/>
              <a:gd name="connsiteY0" fmla="*/ 108825 h 199101"/>
              <a:gd name="connsiteX1" fmla="*/ 374303 w 743843"/>
              <a:gd name="connsiteY1" fmla="*/ 54 h 199101"/>
              <a:gd name="connsiteX2" fmla="*/ 743843 w 743843"/>
              <a:gd name="connsiteY2" fmla="*/ 123112 h 199101"/>
              <a:gd name="connsiteX3" fmla="*/ 374303 w 743843"/>
              <a:gd name="connsiteY3" fmla="*/ 198546 h 199101"/>
              <a:gd name="connsiteX4" fmla="*/ 0 w 743843"/>
              <a:gd name="connsiteY4" fmla="*/ 108825 h 199101"/>
              <a:gd name="connsiteX0" fmla="*/ 1 w 743844"/>
              <a:gd name="connsiteY0" fmla="*/ 108825 h 213051"/>
              <a:gd name="connsiteX1" fmla="*/ 374304 w 743844"/>
              <a:gd name="connsiteY1" fmla="*/ 54 h 213051"/>
              <a:gd name="connsiteX2" fmla="*/ 743844 w 743844"/>
              <a:gd name="connsiteY2" fmla="*/ 123112 h 213051"/>
              <a:gd name="connsiteX3" fmla="*/ 379066 w 743844"/>
              <a:gd name="connsiteY3" fmla="*/ 212833 h 213051"/>
              <a:gd name="connsiteX4" fmla="*/ 1 w 743844"/>
              <a:gd name="connsiteY4" fmla="*/ 108825 h 213051"/>
              <a:gd name="connsiteX0" fmla="*/ 8 w 743851"/>
              <a:gd name="connsiteY0" fmla="*/ 79411 h 183637"/>
              <a:gd name="connsiteX1" fmla="*/ 389032 w 743851"/>
              <a:gd name="connsiteY1" fmla="*/ 81 h 183637"/>
              <a:gd name="connsiteX2" fmla="*/ 743851 w 743851"/>
              <a:gd name="connsiteY2" fmla="*/ 93698 h 183637"/>
              <a:gd name="connsiteX3" fmla="*/ 379073 w 743851"/>
              <a:gd name="connsiteY3" fmla="*/ 183419 h 183637"/>
              <a:gd name="connsiteX4" fmla="*/ 8 w 743851"/>
              <a:gd name="connsiteY4" fmla="*/ 79411 h 183637"/>
              <a:gd name="connsiteX0" fmla="*/ 8 w 651848"/>
              <a:gd name="connsiteY0" fmla="*/ 79793 h 186464"/>
              <a:gd name="connsiteX1" fmla="*/ 389032 w 651848"/>
              <a:gd name="connsiteY1" fmla="*/ 463 h 186464"/>
              <a:gd name="connsiteX2" fmla="*/ 651848 w 651848"/>
              <a:gd name="connsiteY2" fmla="*/ 116161 h 186464"/>
              <a:gd name="connsiteX3" fmla="*/ 379073 w 651848"/>
              <a:gd name="connsiteY3" fmla="*/ 183801 h 186464"/>
              <a:gd name="connsiteX4" fmla="*/ 8 w 651848"/>
              <a:gd name="connsiteY4" fmla="*/ 79793 h 186464"/>
              <a:gd name="connsiteX0" fmla="*/ 9 w 612595"/>
              <a:gd name="connsiteY0" fmla="*/ 108784 h 184042"/>
              <a:gd name="connsiteX1" fmla="*/ 349779 w 612595"/>
              <a:gd name="connsiteY1" fmla="*/ 13 h 184042"/>
              <a:gd name="connsiteX2" fmla="*/ 612595 w 612595"/>
              <a:gd name="connsiteY2" fmla="*/ 115711 h 184042"/>
              <a:gd name="connsiteX3" fmla="*/ 339820 w 612595"/>
              <a:gd name="connsiteY3" fmla="*/ 183351 h 184042"/>
              <a:gd name="connsiteX4" fmla="*/ 9 w 612595"/>
              <a:gd name="connsiteY4" fmla="*/ 108784 h 184042"/>
              <a:gd name="connsiteX0" fmla="*/ 20646 w 633232"/>
              <a:gd name="connsiteY0" fmla="*/ 113650 h 205450"/>
              <a:gd name="connsiteX1" fmla="*/ 370416 w 633232"/>
              <a:gd name="connsiteY1" fmla="*/ 4879 h 205450"/>
              <a:gd name="connsiteX2" fmla="*/ 633232 w 633232"/>
              <a:gd name="connsiteY2" fmla="*/ 120577 h 205450"/>
              <a:gd name="connsiteX3" fmla="*/ 360457 w 633232"/>
              <a:gd name="connsiteY3" fmla="*/ 188217 h 205450"/>
              <a:gd name="connsiteX4" fmla="*/ 20646 w 633232"/>
              <a:gd name="connsiteY4" fmla="*/ 113650 h 205450"/>
              <a:gd name="connsiteX0" fmla="*/ 3295 w 615881"/>
              <a:gd name="connsiteY0" fmla="*/ 108874 h 186537"/>
              <a:gd name="connsiteX1" fmla="*/ 353065 w 615881"/>
              <a:gd name="connsiteY1" fmla="*/ 103 h 186537"/>
              <a:gd name="connsiteX2" fmla="*/ 615881 w 615881"/>
              <a:gd name="connsiteY2" fmla="*/ 115801 h 186537"/>
              <a:gd name="connsiteX3" fmla="*/ 343106 w 615881"/>
              <a:gd name="connsiteY3" fmla="*/ 183441 h 186537"/>
              <a:gd name="connsiteX4" fmla="*/ 3295 w 615881"/>
              <a:gd name="connsiteY4" fmla="*/ 108874 h 186537"/>
              <a:gd name="connsiteX0" fmla="*/ 3522 w 591947"/>
              <a:gd name="connsiteY0" fmla="*/ 118439 h 190434"/>
              <a:gd name="connsiteX1" fmla="*/ 329131 w 591947"/>
              <a:gd name="connsiteY1" fmla="*/ 4 h 190434"/>
              <a:gd name="connsiteX2" fmla="*/ 591947 w 591947"/>
              <a:gd name="connsiteY2" fmla="*/ 115702 h 190434"/>
              <a:gd name="connsiteX3" fmla="*/ 319172 w 591947"/>
              <a:gd name="connsiteY3" fmla="*/ 183342 h 190434"/>
              <a:gd name="connsiteX4" fmla="*/ 3522 w 591947"/>
              <a:gd name="connsiteY4" fmla="*/ 118439 h 190434"/>
              <a:gd name="connsiteX0" fmla="*/ 54 w 588479"/>
              <a:gd name="connsiteY0" fmla="*/ 118439 h 183440"/>
              <a:gd name="connsiteX1" fmla="*/ 293045 w 588479"/>
              <a:gd name="connsiteY1" fmla="*/ 4 h 183440"/>
              <a:gd name="connsiteX2" fmla="*/ 588479 w 588479"/>
              <a:gd name="connsiteY2" fmla="*/ 115702 h 183440"/>
              <a:gd name="connsiteX3" fmla="*/ 315704 w 588479"/>
              <a:gd name="connsiteY3" fmla="*/ 183342 h 183440"/>
              <a:gd name="connsiteX4" fmla="*/ 54 w 588479"/>
              <a:gd name="connsiteY4" fmla="*/ 118439 h 183440"/>
              <a:gd name="connsiteX0" fmla="*/ 46 w 624713"/>
              <a:gd name="connsiteY0" fmla="*/ 122079 h 183383"/>
              <a:gd name="connsiteX1" fmla="*/ 329279 w 624713"/>
              <a:gd name="connsiteY1" fmla="*/ 20 h 183383"/>
              <a:gd name="connsiteX2" fmla="*/ 624713 w 624713"/>
              <a:gd name="connsiteY2" fmla="*/ 115718 h 183383"/>
              <a:gd name="connsiteX3" fmla="*/ 351938 w 624713"/>
              <a:gd name="connsiteY3" fmla="*/ 183358 h 183383"/>
              <a:gd name="connsiteX4" fmla="*/ 46 w 624713"/>
              <a:gd name="connsiteY4" fmla="*/ 122079 h 183383"/>
              <a:gd name="connsiteX0" fmla="*/ 9 w 624676"/>
              <a:gd name="connsiteY0" fmla="*/ 122079 h 186417"/>
              <a:gd name="connsiteX1" fmla="*/ 329242 w 624676"/>
              <a:gd name="connsiteY1" fmla="*/ 20 h 186417"/>
              <a:gd name="connsiteX2" fmla="*/ 624676 w 624676"/>
              <a:gd name="connsiteY2" fmla="*/ 115718 h 186417"/>
              <a:gd name="connsiteX3" fmla="*/ 351901 w 624676"/>
              <a:gd name="connsiteY3" fmla="*/ 183358 h 186417"/>
              <a:gd name="connsiteX4" fmla="*/ 9 w 624676"/>
              <a:gd name="connsiteY4" fmla="*/ 122079 h 186417"/>
              <a:gd name="connsiteX0" fmla="*/ 206 w 624873"/>
              <a:gd name="connsiteY0" fmla="*/ 132947 h 194254"/>
              <a:gd name="connsiteX1" fmla="*/ 305882 w 624873"/>
              <a:gd name="connsiteY1" fmla="*/ 15 h 194254"/>
              <a:gd name="connsiteX2" fmla="*/ 624873 w 624873"/>
              <a:gd name="connsiteY2" fmla="*/ 126586 h 194254"/>
              <a:gd name="connsiteX3" fmla="*/ 352098 w 624873"/>
              <a:gd name="connsiteY3" fmla="*/ 194226 h 194254"/>
              <a:gd name="connsiteX4" fmla="*/ 206 w 624873"/>
              <a:gd name="connsiteY4" fmla="*/ 132947 h 194254"/>
              <a:gd name="connsiteX0" fmla="*/ 258 w 624925"/>
              <a:gd name="connsiteY0" fmla="*/ 133773 h 195079"/>
              <a:gd name="connsiteX1" fmla="*/ 305934 w 624925"/>
              <a:gd name="connsiteY1" fmla="*/ 841 h 195079"/>
              <a:gd name="connsiteX2" fmla="*/ 624925 w 624925"/>
              <a:gd name="connsiteY2" fmla="*/ 127412 h 195079"/>
              <a:gd name="connsiteX3" fmla="*/ 352150 w 624925"/>
              <a:gd name="connsiteY3" fmla="*/ 195052 h 195079"/>
              <a:gd name="connsiteX4" fmla="*/ 258 w 624925"/>
              <a:gd name="connsiteY4" fmla="*/ 133773 h 195079"/>
              <a:gd name="connsiteX0" fmla="*/ 651 w 625318"/>
              <a:gd name="connsiteY0" fmla="*/ 133859 h 264006"/>
              <a:gd name="connsiteX1" fmla="*/ 306327 w 625318"/>
              <a:gd name="connsiteY1" fmla="*/ 927 h 264006"/>
              <a:gd name="connsiteX2" fmla="*/ 625318 w 625318"/>
              <a:gd name="connsiteY2" fmla="*/ 127498 h 264006"/>
              <a:gd name="connsiteX3" fmla="*/ 381536 w 625318"/>
              <a:gd name="connsiteY3" fmla="*/ 263997 h 264006"/>
              <a:gd name="connsiteX4" fmla="*/ 651 w 625318"/>
              <a:gd name="connsiteY4" fmla="*/ 133859 h 264006"/>
              <a:gd name="connsiteX0" fmla="*/ 2148 w 422049"/>
              <a:gd name="connsiteY0" fmla="*/ 138422 h 263158"/>
              <a:gd name="connsiteX1" fmla="*/ 103058 w 422049"/>
              <a:gd name="connsiteY1" fmla="*/ 54 h 263158"/>
              <a:gd name="connsiteX2" fmla="*/ 422049 w 422049"/>
              <a:gd name="connsiteY2" fmla="*/ 126625 h 263158"/>
              <a:gd name="connsiteX3" fmla="*/ 178267 w 422049"/>
              <a:gd name="connsiteY3" fmla="*/ 263124 h 263158"/>
              <a:gd name="connsiteX4" fmla="*/ 2148 w 422049"/>
              <a:gd name="connsiteY4" fmla="*/ 138422 h 263158"/>
              <a:gd name="connsiteX0" fmla="*/ 1982 w 421883"/>
              <a:gd name="connsiteY0" fmla="*/ 132992 h 257728"/>
              <a:gd name="connsiteX1" fmla="*/ 104983 w 421883"/>
              <a:gd name="connsiteY1" fmla="*/ 60 h 257728"/>
              <a:gd name="connsiteX2" fmla="*/ 421883 w 421883"/>
              <a:gd name="connsiteY2" fmla="*/ 121195 h 257728"/>
              <a:gd name="connsiteX3" fmla="*/ 178101 w 421883"/>
              <a:gd name="connsiteY3" fmla="*/ 257694 h 257728"/>
              <a:gd name="connsiteX4" fmla="*/ 1982 w 421883"/>
              <a:gd name="connsiteY4" fmla="*/ 132992 h 257728"/>
              <a:gd name="connsiteX0" fmla="*/ 1982 w 421883"/>
              <a:gd name="connsiteY0" fmla="*/ 133127 h 257863"/>
              <a:gd name="connsiteX1" fmla="*/ 104983 w 421883"/>
              <a:gd name="connsiteY1" fmla="*/ 195 h 257863"/>
              <a:gd name="connsiteX2" fmla="*/ 421883 w 421883"/>
              <a:gd name="connsiteY2" fmla="*/ 121330 h 257863"/>
              <a:gd name="connsiteX3" fmla="*/ 178101 w 421883"/>
              <a:gd name="connsiteY3" fmla="*/ 257829 h 257863"/>
              <a:gd name="connsiteX4" fmla="*/ 1982 w 421883"/>
              <a:gd name="connsiteY4" fmla="*/ 133127 h 257863"/>
              <a:gd name="connsiteX0" fmla="*/ 2147 w 422048"/>
              <a:gd name="connsiteY0" fmla="*/ 119030 h 243765"/>
              <a:gd name="connsiteX1" fmla="*/ 103057 w 422048"/>
              <a:gd name="connsiteY1" fmla="*/ 595 h 243765"/>
              <a:gd name="connsiteX2" fmla="*/ 422048 w 422048"/>
              <a:gd name="connsiteY2" fmla="*/ 107233 h 243765"/>
              <a:gd name="connsiteX3" fmla="*/ 178266 w 422048"/>
              <a:gd name="connsiteY3" fmla="*/ 243732 h 243765"/>
              <a:gd name="connsiteX4" fmla="*/ 2147 w 422048"/>
              <a:gd name="connsiteY4" fmla="*/ 119030 h 243765"/>
              <a:gd name="connsiteX0" fmla="*/ 2932 w 422833"/>
              <a:gd name="connsiteY0" fmla="*/ 124238 h 248973"/>
              <a:gd name="connsiteX1" fmla="*/ 95478 w 422833"/>
              <a:gd name="connsiteY1" fmla="*/ 367 h 248973"/>
              <a:gd name="connsiteX2" fmla="*/ 422833 w 422833"/>
              <a:gd name="connsiteY2" fmla="*/ 112441 h 248973"/>
              <a:gd name="connsiteX3" fmla="*/ 179051 w 422833"/>
              <a:gd name="connsiteY3" fmla="*/ 248940 h 248973"/>
              <a:gd name="connsiteX4" fmla="*/ 2932 w 422833"/>
              <a:gd name="connsiteY4" fmla="*/ 124238 h 248973"/>
              <a:gd name="connsiteX0" fmla="*/ 2509 w 365949"/>
              <a:gd name="connsiteY0" fmla="*/ 124030 h 248749"/>
              <a:gd name="connsiteX1" fmla="*/ 95055 w 365949"/>
              <a:gd name="connsiteY1" fmla="*/ 159 h 248749"/>
              <a:gd name="connsiteX2" fmla="*/ 365950 w 365949"/>
              <a:gd name="connsiteY2" fmla="*/ 115857 h 248749"/>
              <a:gd name="connsiteX3" fmla="*/ 178628 w 365949"/>
              <a:gd name="connsiteY3" fmla="*/ 248732 h 248749"/>
              <a:gd name="connsiteX4" fmla="*/ 2509 w 365949"/>
              <a:gd name="connsiteY4" fmla="*/ 124030 h 248749"/>
              <a:gd name="connsiteX0" fmla="*/ 2509 w 365950"/>
              <a:gd name="connsiteY0" fmla="*/ 124344 h 249063"/>
              <a:gd name="connsiteX1" fmla="*/ 95055 w 365950"/>
              <a:gd name="connsiteY1" fmla="*/ 473 h 249063"/>
              <a:gd name="connsiteX2" fmla="*/ 365950 w 365950"/>
              <a:gd name="connsiteY2" fmla="*/ 116171 h 249063"/>
              <a:gd name="connsiteX3" fmla="*/ 178628 w 365950"/>
              <a:gd name="connsiteY3" fmla="*/ 249046 h 249063"/>
              <a:gd name="connsiteX4" fmla="*/ 2509 w 365950"/>
              <a:gd name="connsiteY4" fmla="*/ 124344 h 249063"/>
              <a:gd name="connsiteX0" fmla="*/ 0 w 363441"/>
              <a:gd name="connsiteY0" fmla="*/ 124344 h 249062"/>
              <a:gd name="connsiteX1" fmla="*/ 92546 w 363441"/>
              <a:gd name="connsiteY1" fmla="*/ 473 h 249062"/>
              <a:gd name="connsiteX2" fmla="*/ 363441 w 363441"/>
              <a:gd name="connsiteY2" fmla="*/ 116171 h 249062"/>
              <a:gd name="connsiteX3" fmla="*/ 176119 w 363441"/>
              <a:gd name="connsiteY3" fmla="*/ 249046 h 249062"/>
              <a:gd name="connsiteX4" fmla="*/ 0 w 363441"/>
              <a:gd name="connsiteY4" fmla="*/ 124344 h 249062"/>
              <a:gd name="connsiteX0" fmla="*/ 10942 w 374383"/>
              <a:gd name="connsiteY0" fmla="*/ 124344 h 249062"/>
              <a:gd name="connsiteX1" fmla="*/ 19844 w 374383"/>
              <a:gd name="connsiteY1" fmla="*/ 473 h 249062"/>
              <a:gd name="connsiteX2" fmla="*/ 374383 w 374383"/>
              <a:gd name="connsiteY2" fmla="*/ 116171 h 249062"/>
              <a:gd name="connsiteX3" fmla="*/ 187061 w 374383"/>
              <a:gd name="connsiteY3" fmla="*/ 249046 h 249062"/>
              <a:gd name="connsiteX4" fmla="*/ 10942 w 374383"/>
              <a:gd name="connsiteY4" fmla="*/ 124344 h 249062"/>
              <a:gd name="connsiteX0" fmla="*/ 10942 w 391858"/>
              <a:gd name="connsiteY0" fmla="*/ 124344 h 251287"/>
              <a:gd name="connsiteX1" fmla="*/ 19844 w 391858"/>
              <a:gd name="connsiteY1" fmla="*/ 473 h 251287"/>
              <a:gd name="connsiteX2" fmla="*/ 374383 w 391858"/>
              <a:gd name="connsiteY2" fmla="*/ 116171 h 251287"/>
              <a:gd name="connsiteX3" fmla="*/ 322103 w 391858"/>
              <a:gd name="connsiteY3" fmla="*/ 198018 h 251287"/>
              <a:gd name="connsiteX4" fmla="*/ 187061 w 391858"/>
              <a:gd name="connsiteY4" fmla="*/ 249046 h 251287"/>
              <a:gd name="connsiteX5" fmla="*/ 10942 w 391858"/>
              <a:gd name="connsiteY5" fmla="*/ 124344 h 251287"/>
              <a:gd name="connsiteX0" fmla="*/ 10942 w 397211"/>
              <a:gd name="connsiteY0" fmla="*/ 124344 h 258965"/>
              <a:gd name="connsiteX1" fmla="*/ 19844 w 397211"/>
              <a:gd name="connsiteY1" fmla="*/ 473 h 258965"/>
              <a:gd name="connsiteX2" fmla="*/ 374383 w 397211"/>
              <a:gd name="connsiteY2" fmla="*/ 116171 h 258965"/>
              <a:gd name="connsiteX3" fmla="*/ 349288 w 397211"/>
              <a:gd name="connsiteY3" fmla="*/ 236072 h 258965"/>
              <a:gd name="connsiteX4" fmla="*/ 187061 w 397211"/>
              <a:gd name="connsiteY4" fmla="*/ 249046 h 258965"/>
              <a:gd name="connsiteX5" fmla="*/ 10942 w 397211"/>
              <a:gd name="connsiteY5" fmla="*/ 124344 h 25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7211" h="258965">
                <a:moveTo>
                  <a:pt x="10942" y="124344"/>
                </a:moveTo>
                <a:cubicBezTo>
                  <a:pt x="-16928" y="82915"/>
                  <a:pt x="16877" y="41763"/>
                  <a:pt x="19844" y="473"/>
                </a:cubicBezTo>
                <a:cubicBezTo>
                  <a:pt x="80417" y="-889"/>
                  <a:pt x="372292" y="-6798"/>
                  <a:pt x="374383" y="116171"/>
                </a:cubicBezTo>
                <a:cubicBezTo>
                  <a:pt x="424760" y="149095"/>
                  <a:pt x="380508" y="213926"/>
                  <a:pt x="349288" y="236072"/>
                </a:cubicBezTo>
                <a:cubicBezTo>
                  <a:pt x="318068" y="258218"/>
                  <a:pt x="243452" y="267667"/>
                  <a:pt x="187061" y="249046"/>
                </a:cubicBezTo>
                <a:cubicBezTo>
                  <a:pt x="130670" y="230425"/>
                  <a:pt x="38812" y="165773"/>
                  <a:pt x="10942" y="124344"/>
                </a:cubicBezTo>
                <a:close/>
              </a:path>
            </a:pathLst>
          </a:custGeom>
          <a:solidFill>
            <a:srgbClr val="000000">
              <a:alpha val="18000"/>
            </a:srgbClr>
          </a:solidFill>
          <a:ln w="12700">
            <a:noFill/>
            <a:round/>
            <a:headEnd/>
            <a:tailEnd/>
          </a:ln>
          <a:effectLst>
            <a:softEdge rad="63500"/>
          </a:effectLst>
        </p:spPr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Freeform 46"/>
          <p:cNvSpPr>
            <a:spLocks/>
          </p:cNvSpPr>
          <p:nvPr/>
        </p:nvSpPr>
        <p:spPr bwMode="gray">
          <a:xfrm>
            <a:off x="672007" y="1442571"/>
            <a:ext cx="569642" cy="1413659"/>
          </a:xfrm>
          <a:custGeom>
            <a:avLst/>
            <a:gdLst/>
            <a:ahLst/>
            <a:cxnLst>
              <a:cxn ang="0">
                <a:pos x="95" y="113"/>
              </a:cxn>
              <a:cxn ang="0">
                <a:pos x="57" y="113"/>
              </a:cxn>
              <a:cxn ang="0">
                <a:pos x="0" y="56"/>
              </a:cxn>
              <a:cxn ang="0">
                <a:pos x="57" y="0"/>
              </a:cxn>
              <a:cxn ang="0">
                <a:pos x="156" y="0"/>
              </a:cxn>
              <a:cxn ang="0">
                <a:pos x="216" y="61"/>
              </a:cxn>
              <a:cxn ang="0">
                <a:pos x="216" y="474"/>
              </a:cxn>
              <a:cxn ang="0">
                <a:pos x="156" y="539"/>
              </a:cxn>
              <a:cxn ang="0">
                <a:pos x="95" y="474"/>
              </a:cxn>
              <a:cxn ang="0">
                <a:pos x="95" y="113"/>
              </a:cxn>
            </a:cxnLst>
            <a:rect l="0" t="0" r="r" b="b"/>
            <a:pathLst>
              <a:path w="216" h="539">
                <a:moveTo>
                  <a:pt x="95" y="113"/>
                </a:moveTo>
                <a:cubicBezTo>
                  <a:pt x="57" y="113"/>
                  <a:pt x="57" y="113"/>
                  <a:pt x="57" y="113"/>
                </a:cubicBezTo>
                <a:cubicBezTo>
                  <a:pt x="19" y="113"/>
                  <a:pt x="0" y="84"/>
                  <a:pt x="0" y="56"/>
                </a:cubicBezTo>
                <a:cubicBezTo>
                  <a:pt x="0" y="29"/>
                  <a:pt x="19" y="0"/>
                  <a:pt x="57" y="0"/>
                </a:cubicBezTo>
                <a:cubicBezTo>
                  <a:pt x="156" y="0"/>
                  <a:pt x="156" y="0"/>
                  <a:pt x="156" y="0"/>
                </a:cubicBezTo>
                <a:cubicBezTo>
                  <a:pt x="183" y="0"/>
                  <a:pt x="216" y="11"/>
                  <a:pt x="216" y="61"/>
                </a:cubicBezTo>
                <a:cubicBezTo>
                  <a:pt x="216" y="474"/>
                  <a:pt x="216" y="474"/>
                  <a:pt x="216" y="474"/>
                </a:cubicBezTo>
                <a:cubicBezTo>
                  <a:pt x="216" y="517"/>
                  <a:pt x="191" y="539"/>
                  <a:pt x="156" y="539"/>
                </a:cubicBezTo>
                <a:cubicBezTo>
                  <a:pt x="120" y="539"/>
                  <a:pt x="95" y="517"/>
                  <a:pt x="95" y="474"/>
                </a:cubicBezTo>
                <a:lnTo>
                  <a:pt x="95" y="113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  <a:effectLst/>
          <a:scene3d>
            <a:camera prst="perspectiveRelaxed">
              <a:rot lat="0" lon="20699986" rev="0"/>
            </a:camera>
            <a:lightRig rig="balanced" dir="t"/>
          </a:scene3d>
          <a:sp3d extrusionH="571500">
            <a:bevelT w="25400" h="254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1949" y="5623125"/>
            <a:ext cx="425019" cy="436171"/>
          </a:xfrm>
          <a:prstGeom prst="rect">
            <a:avLst/>
          </a:prstGeom>
        </p:spPr>
      </p:pic>
      <p:sp>
        <p:nvSpPr>
          <p:cNvPr id="20" name="_h1"/>
          <p:cNvSpPr txBox="1">
            <a:spLocks noChangeArrowheads="1"/>
          </p:cNvSpPr>
          <p:nvPr/>
        </p:nvSpPr>
        <p:spPr>
          <a:xfrm>
            <a:off x="520555" y="237810"/>
            <a:ext cx="11541600" cy="6164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675E47"/>
                </a:solidFill>
                <a:latin typeface="Palatino Linotype" panose="02040502050505030304" pitchFamily="18" charset="0"/>
              </a:rPr>
              <a:t>Statutes:  Rights-of-Way</a:t>
            </a:r>
          </a:p>
        </p:txBody>
      </p:sp>
    </p:spTree>
    <p:extLst>
      <p:ext uri="{BB962C8B-B14F-4D97-AF65-F5344CB8AC3E}">
        <p14:creationId xmlns:p14="http://schemas.microsoft.com/office/powerpoint/2010/main" val="100400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1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1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fill="hold" nodeType="withEffect">
                                      <p:stCondLst>
                                        <p:cond delay="1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34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fill="hold" grpId="1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68811E-6 -0.46019 L 4.68811E-6 -0.00093 " pathEditMode="relative" rAng="0" ptsTypes="AA" p14:bounceEnd="40000">
                                          <p:cBhvr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29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6" presetClass="emph" presetSubtype="0" decel="100000" autoRev="1" fill="hold" grpId="2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21" dur="1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fill="hold" grpId="1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2.33233E-6 -0.45926 L -2.33233E-6 -3.7037E-6 " pathEditMode="relative" rAng="0" ptsTypes="AA" p14:bounceEnd="40000">
                                          <p:cBhvr>
                                            <p:cTn id="2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29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decel="100000" autoRev="1" fill="hold" grpId="2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decel="100000" autoRev="1" fill="hold" grpId="3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1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0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fill="hold" grpId="1" nodeType="withEffect" p14:presetBounceEnd="40000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4.37557E-6 -0.45926 L 4.37557E-6 4.07407E-6 " pathEditMode="relative" rAng="0" ptsTypes="AA" p14:bounceEnd="40000">
                                          <p:cBhvr>
                                            <p:cTn id="3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29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decel="100000" autoRev="1" fill="hold" grpId="2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40" dur="1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decel="100000" autoRev="1" fill="hold" grpId="3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1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0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decel="100000" autoRev="1" fill="hold" grpId="4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0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8" grpId="0" animBg="1"/>
          <p:bldP spid="8" grpId="1" animBg="1"/>
          <p:bldP spid="8" grpId="2" animBg="1"/>
          <p:bldP spid="8" grpId="3" animBg="1"/>
          <p:bldP spid="8" grpId="4" animBg="1"/>
          <p:bldP spid="9" grpId="0" animBg="1"/>
          <p:bldP spid="10" grpId="0" animBg="1"/>
          <p:bldP spid="10" grpId="1" animBg="1"/>
          <p:bldP spid="10" grpId="2" animBg="1"/>
          <p:bldP spid="10" grpId="3" animBg="1"/>
          <p:bldP spid="11" grpId="0" animBg="1"/>
          <p:bldP spid="12" grpId="0" animBg="1"/>
          <p:bldP spid="12" grpId="1" animBg="1"/>
          <p:bldP spid="12" grpId="2" animBg="1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1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1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fill="hold" nodeType="withEffect">
                                      <p:stCondLst>
                                        <p:cond delay="1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34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68811E-6 -0.46019 L 4.68811E-6 -0.00093 " pathEditMode="relative" rAng="0" ptsTypes="AA">
                                          <p:cBhvr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29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6" presetClass="emph" presetSubtype="0" decel="100000" autoRev="1" fill="hold" grpId="2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21" dur="1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2.33233E-6 -0.45926 L -2.33233E-6 -3.7037E-6 " pathEditMode="relative" rAng="0" ptsTypes="AA">
                                          <p:cBhvr>
                                            <p:cTn id="2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29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decel="100000" autoRev="1" fill="hold" grpId="2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decel="100000" autoRev="1" fill="hold" grpId="3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1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0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4.37557E-6 -0.45926 L 4.37557E-6 4.07407E-6 " pathEditMode="relative" rAng="0" ptsTypes="AA">
                                          <p:cBhvr>
                                            <p:cTn id="3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29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decel="100000" autoRev="1" fill="hold" grpId="2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40" dur="1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decel="100000" autoRev="1" fill="hold" grpId="3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1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0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decel="100000" autoRev="1" fill="hold" grpId="4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0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8" grpId="0" animBg="1"/>
          <p:bldP spid="8" grpId="1" animBg="1"/>
          <p:bldP spid="8" grpId="2" animBg="1"/>
          <p:bldP spid="8" grpId="3" animBg="1"/>
          <p:bldP spid="8" grpId="4" animBg="1"/>
          <p:bldP spid="9" grpId="0" animBg="1"/>
          <p:bldP spid="10" grpId="0" animBg="1"/>
          <p:bldP spid="10" grpId="1" animBg="1"/>
          <p:bldP spid="10" grpId="2" animBg="1"/>
          <p:bldP spid="10" grpId="3" animBg="1"/>
          <p:bldP spid="11" grpId="0" animBg="1"/>
          <p:bldP spid="12" grpId="0" animBg="1"/>
          <p:bldP spid="12" grpId="1" animBg="1"/>
          <p:bldP spid="12" grpId="2" animBg="1"/>
          <p:bldP spid="20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45"/>
          <p:cNvSpPr/>
          <p:nvPr/>
        </p:nvSpPr>
        <p:spPr bwMode="gray">
          <a:xfrm>
            <a:off x="1058103" y="1544484"/>
            <a:ext cx="9680521" cy="1125610"/>
          </a:xfrm>
          <a:prstGeom prst="rect">
            <a:avLst/>
          </a:prstGeom>
          <a:solidFill>
            <a:srgbClr val="FFFFFF"/>
          </a:solidFill>
          <a:ln w="12700" algn="ctr">
            <a:solidFill>
              <a:srgbClr val="C0C0C0"/>
            </a:solidFill>
            <a:miter lim="800000"/>
            <a:headEnd/>
            <a:tailEnd/>
          </a:ln>
          <a:effectLst>
            <a:outerShdw blurRad="127000" dist="63500" dir="2700000" algn="tl" rotWithShape="0">
              <a:prstClr val="black">
                <a:alpha val="30000"/>
              </a:prstClr>
            </a:outerShdw>
          </a:effectLst>
        </p:spPr>
        <p:txBody>
          <a:bodyPr lIns="648000" tIns="72000" rIns="108000" bIns="72000" anchor="ctr"/>
          <a:lstStyle/>
          <a:p>
            <a:pPr indent="-190500" defTabSz="801688" eaLnBrk="0" hangingPunct="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  <a:defRPr/>
            </a:pPr>
            <a:r>
              <a:rPr lang="en-US" sz="2000" b="1" dirty="0">
                <a:solidFill>
                  <a:srgbClr val="000000"/>
                </a:solidFill>
                <a:cs typeface="Arial" charset="0"/>
              </a:rPr>
              <a:t>Municipalities can construct/own/operate a broadband network (with limitations).</a:t>
            </a:r>
            <a:endParaRPr lang="en-US" sz="16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Rechteck 46"/>
          <p:cNvSpPr/>
          <p:nvPr/>
        </p:nvSpPr>
        <p:spPr bwMode="gray">
          <a:xfrm>
            <a:off x="1058103" y="2821364"/>
            <a:ext cx="9680521" cy="1125610"/>
          </a:xfrm>
          <a:prstGeom prst="rect">
            <a:avLst/>
          </a:prstGeom>
          <a:solidFill>
            <a:srgbClr val="FFFFFF"/>
          </a:solidFill>
          <a:ln w="12700" algn="ctr">
            <a:solidFill>
              <a:srgbClr val="C0C0C0"/>
            </a:solidFill>
            <a:miter lim="800000"/>
            <a:headEnd/>
            <a:tailEnd/>
          </a:ln>
          <a:effectLst>
            <a:outerShdw blurRad="127000" dist="63500" dir="2700000" algn="tl" rotWithShape="0">
              <a:prstClr val="black">
                <a:alpha val="30000"/>
              </a:prstClr>
            </a:outerShdw>
          </a:effectLst>
        </p:spPr>
        <p:txBody>
          <a:bodyPr lIns="648000" tIns="72000" rIns="108000" bIns="72000" anchor="ctr"/>
          <a:lstStyle/>
          <a:p>
            <a:pPr defTabSz="801688" eaLnBrk="0" hangingPunct="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  <a:defRPr/>
            </a:pPr>
            <a:r>
              <a:rPr lang="en-US" sz="2000" b="1" dirty="0">
                <a:solidFill>
                  <a:srgbClr val="000000"/>
                </a:solidFill>
                <a:cs typeface="Arial" charset="0"/>
              </a:rPr>
              <a:t>Rural electric cooperatives can construct/own/operate a network (with limitations).</a:t>
            </a:r>
          </a:p>
        </p:txBody>
      </p:sp>
      <p:sp>
        <p:nvSpPr>
          <p:cNvPr id="4" name="Rechteck 47"/>
          <p:cNvSpPr/>
          <p:nvPr/>
        </p:nvSpPr>
        <p:spPr bwMode="gray">
          <a:xfrm>
            <a:off x="1058103" y="4098243"/>
            <a:ext cx="9680521" cy="1125610"/>
          </a:xfrm>
          <a:prstGeom prst="rect">
            <a:avLst/>
          </a:prstGeom>
          <a:solidFill>
            <a:srgbClr val="FFFFFF"/>
          </a:solidFill>
          <a:ln w="12700" algn="ctr">
            <a:solidFill>
              <a:srgbClr val="C0C0C0"/>
            </a:solidFill>
            <a:miter lim="800000"/>
            <a:headEnd/>
            <a:tailEnd/>
          </a:ln>
          <a:effectLst>
            <a:outerShdw blurRad="127000" dist="63500" dir="2700000" algn="tl" rotWithShape="0">
              <a:prstClr val="black">
                <a:alpha val="30000"/>
              </a:prstClr>
            </a:outerShdw>
          </a:effectLst>
        </p:spPr>
        <p:txBody>
          <a:bodyPr lIns="648000" tIns="72000" rIns="108000" bIns="72000" anchor="ctr"/>
          <a:lstStyle/>
          <a:p>
            <a:pPr lvl="0" defTabSz="801688" eaLnBrk="0" hangingPunct="0">
              <a:lnSpc>
                <a:spcPct val="95000"/>
              </a:lnSpc>
              <a:spcAft>
                <a:spcPts val="80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cs typeface="Arial" charset="0"/>
              </a:rPr>
              <a:t>Alabama Code does not have provisions for a county to construct/own a network.</a:t>
            </a:r>
          </a:p>
        </p:txBody>
      </p:sp>
      <p:grpSp>
        <p:nvGrpSpPr>
          <p:cNvPr id="5" name="Gruppieren 48"/>
          <p:cNvGrpSpPr/>
          <p:nvPr/>
        </p:nvGrpSpPr>
        <p:grpSpPr>
          <a:xfrm>
            <a:off x="120936" y="5223852"/>
            <a:ext cx="1726548" cy="399627"/>
            <a:chOff x="5038725" y="5162563"/>
            <a:chExt cx="4105276" cy="1079626"/>
          </a:xfrm>
        </p:grpSpPr>
        <p:sp>
          <p:nvSpPr>
            <p:cNvPr id="6" name="Ellipse 49"/>
            <p:cNvSpPr/>
            <p:nvPr/>
          </p:nvSpPr>
          <p:spPr bwMode="auto">
            <a:xfrm>
              <a:off x="5038725" y="5162563"/>
              <a:ext cx="4105276" cy="1079626"/>
            </a:xfrm>
            <a:prstGeom prst="ellipse">
              <a:avLst/>
            </a:prstGeom>
            <a:gradFill flip="none" rotWithShape="1">
              <a:gsLst>
                <a:gs pos="0">
                  <a:srgbClr val="000000">
                    <a:alpha val="50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" name="Ellipse 50"/>
            <p:cNvSpPr/>
            <p:nvPr/>
          </p:nvSpPr>
          <p:spPr bwMode="auto">
            <a:xfrm>
              <a:off x="5753100" y="5531408"/>
              <a:ext cx="2352676" cy="518022"/>
            </a:xfrm>
            <a:prstGeom prst="ellipse">
              <a:avLst/>
            </a:prstGeom>
            <a:gradFill flip="none" rotWithShape="1">
              <a:gsLst>
                <a:gs pos="0">
                  <a:srgbClr val="000000">
                    <a:alpha val="50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8" name="Freeform 24"/>
          <p:cNvSpPr>
            <a:spLocks/>
          </p:cNvSpPr>
          <p:nvPr/>
        </p:nvSpPr>
        <p:spPr bwMode="gray">
          <a:xfrm>
            <a:off x="527395" y="3991783"/>
            <a:ext cx="994297" cy="1464061"/>
          </a:xfrm>
          <a:custGeom>
            <a:avLst/>
            <a:gdLst/>
            <a:ahLst/>
            <a:cxnLst>
              <a:cxn ang="0">
                <a:pos x="56" y="357"/>
              </a:cxn>
              <a:cxn ang="0">
                <a:pos x="190" y="441"/>
              </a:cxn>
              <a:cxn ang="0">
                <a:pos x="251" y="377"/>
              </a:cxn>
              <a:cxn ang="0">
                <a:pos x="175" y="319"/>
              </a:cxn>
              <a:cxn ang="0">
                <a:pos x="123" y="262"/>
              </a:cxn>
              <a:cxn ang="0">
                <a:pos x="187" y="206"/>
              </a:cxn>
              <a:cxn ang="0">
                <a:pos x="233" y="157"/>
              </a:cxn>
              <a:cxn ang="0">
                <a:pos x="187" y="117"/>
              </a:cxn>
              <a:cxn ang="0">
                <a:pos x="67" y="181"/>
              </a:cxn>
              <a:cxn ang="0">
                <a:pos x="17" y="125"/>
              </a:cxn>
              <a:cxn ang="0">
                <a:pos x="185" y="0"/>
              </a:cxn>
              <a:cxn ang="0">
                <a:pos x="350" y="146"/>
              </a:cxn>
              <a:cxn ang="0">
                <a:pos x="290" y="255"/>
              </a:cxn>
              <a:cxn ang="0">
                <a:pos x="377" y="391"/>
              </a:cxn>
              <a:cxn ang="0">
                <a:pos x="189" y="558"/>
              </a:cxn>
              <a:cxn ang="0">
                <a:pos x="0" y="413"/>
              </a:cxn>
              <a:cxn ang="0">
                <a:pos x="56" y="357"/>
              </a:cxn>
            </a:cxnLst>
            <a:rect l="0" t="0" r="r" b="b"/>
            <a:pathLst>
              <a:path w="377" h="558">
                <a:moveTo>
                  <a:pt x="56" y="357"/>
                </a:moveTo>
                <a:cubicBezTo>
                  <a:pt x="122" y="357"/>
                  <a:pt x="106" y="441"/>
                  <a:pt x="190" y="441"/>
                </a:cubicBezTo>
                <a:cubicBezTo>
                  <a:pt x="225" y="441"/>
                  <a:pt x="251" y="412"/>
                  <a:pt x="251" y="377"/>
                </a:cubicBezTo>
                <a:cubicBezTo>
                  <a:pt x="251" y="332"/>
                  <a:pt x="214" y="320"/>
                  <a:pt x="175" y="319"/>
                </a:cubicBezTo>
                <a:cubicBezTo>
                  <a:pt x="150" y="318"/>
                  <a:pt x="123" y="302"/>
                  <a:pt x="123" y="262"/>
                </a:cubicBezTo>
                <a:cubicBezTo>
                  <a:pt x="123" y="229"/>
                  <a:pt x="139" y="218"/>
                  <a:pt x="187" y="206"/>
                </a:cubicBezTo>
                <a:cubicBezTo>
                  <a:pt x="215" y="200"/>
                  <a:pt x="233" y="187"/>
                  <a:pt x="233" y="157"/>
                </a:cubicBezTo>
                <a:cubicBezTo>
                  <a:pt x="233" y="130"/>
                  <a:pt x="211" y="117"/>
                  <a:pt x="187" y="117"/>
                </a:cubicBezTo>
                <a:cubicBezTo>
                  <a:pt x="125" y="117"/>
                  <a:pt x="122" y="181"/>
                  <a:pt x="67" y="181"/>
                </a:cubicBezTo>
                <a:cubicBezTo>
                  <a:pt x="36" y="181"/>
                  <a:pt x="17" y="151"/>
                  <a:pt x="17" y="125"/>
                </a:cubicBezTo>
                <a:cubicBezTo>
                  <a:pt x="17" y="50"/>
                  <a:pt x="114" y="0"/>
                  <a:pt x="185" y="0"/>
                </a:cubicBezTo>
                <a:cubicBezTo>
                  <a:pt x="275" y="0"/>
                  <a:pt x="350" y="54"/>
                  <a:pt x="350" y="146"/>
                </a:cubicBezTo>
                <a:cubicBezTo>
                  <a:pt x="350" y="185"/>
                  <a:pt x="332" y="224"/>
                  <a:pt x="290" y="255"/>
                </a:cubicBezTo>
                <a:cubicBezTo>
                  <a:pt x="347" y="278"/>
                  <a:pt x="377" y="329"/>
                  <a:pt x="377" y="391"/>
                </a:cubicBezTo>
                <a:cubicBezTo>
                  <a:pt x="377" y="488"/>
                  <a:pt x="294" y="558"/>
                  <a:pt x="189" y="558"/>
                </a:cubicBezTo>
                <a:cubicBezTo>
                  <a:pt x="80" y="558"/>
                  <a:pt x="0" y="485"/>
                  <a:pt x="0" y="413"/>
                </a:cubicBezTo>
                <a:cubicBezTo>
                  <a:pt x="0" y="383"/>
                  <a:pt x="30" y="357"/>
                  <a:pt x="56" y="35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/>
          <a:scene3d>
            <a:camera prst="perspectiveRelaxed">
              <a:rot lat="0" lon="20699986" rev="0"/>
            </a:camera>
            <a:lightRig rig="balanced" dir="t"/>
          </a:scene3d>
          <a:sp3d extrusionH="571500">
            <a:bevelT w="25400" h="254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Ellipse 53"/>
          <p:cNvSpPr/>
          <p:nvPr/>
        </p:nvSpPr>
        <p:spPr bwMode="auto">
          <a:xfrm>
            <a:off x="554523" y="3991784"/>
            <a:ext cx="805005" cy="240452"/>
          </a:xfrm>
          <a:custGeom>
            <a:avLst/>
            <a:gdLst>
              <a:gd name="connsiteX0" fmla="*/ 0 w 824806"/>
              <a:gd name="connsiteY0" fmla="*/ 137346 h 274691"/>
              <a:gd name="connsiteX1" fmla="*/ 412403 w 824806"/>
              <a:gd name="connsiteY1" fmla="*/ 0 h 274691"/>
              <a:gd name="connsiteX2" fmla="*/ 824806 w 824806"/>
              <a:gd name="connsiteY2" fmla="*/ 137346 h 274691"/>
              <a:gd name="connsiteX3" fmla="*/ 412403 w 824806"/>
              <a:gd name="connsiteY3" fmla="*/ 274692 h 274691"/>
              <a:gd name="connsiteX4" fmla="*/ 0 w 824806"/>
              <a:gd name="connsiteY4" fmla="*/ 137346 h 274691"/>
              <a:gd name="connsiteX0" fmla="*/ 0 w 824806"/>
              <a:gd name="connsiteY0" fmla="*/ 62295 h 199641"/>
              <a:gd name="connsiteX1" fmla="*/ 412403 w 824806"/>
              <a:gd name="connsiteY1" fmla="*/ 1149 h 199641"/>
              <a:gd name="connsiteX2" fmla="*/ 824806 w 824806"/>
              <a:gd name="connsiteY2" fmla="*/ 62295 h 199641"/>
              <a:gd name="connsiteX3" fmla="*/ 412403 w 824806"/>
              <a:gd name="connsiteY3" fmla="*/ 199641 h 199641"/>
              <a:gd name="connsiteX4" fmla="*/ 0 w 824806"/>
              <a:gd name="connsiteY4" fmla="*/ 62295 h 199641"/>
              <a:gd name="connsiteX0" fmla="*/ 0 w 781943"/>
              <a:gd name="connsiteY0" fmla="*/ 62856 h 203605"/>
              <a:gd name="connsiteX1" fmla="*/ 412403 w 781943"/>
              <a:gd name="connsiteY1" fmla="*/ 1710 h 203605"/>
              <a:gd name="connsiteX2" fmla="*/ 781943 w 781943"/>
              <a:gd name="connsiteY2" fmla="*/ 124768 h 203605"/>
              <a:gd name="connsiteX3" fmla="*/ 412403 w 781943"/>
              <a:gd name="connsiteY3" fmla="*/ 200202 h 203605"/>
              <a:gd name="connsiteX4" fmla="*/ 0 w 781943"/>
              <a:gd name="connsiteY4" fmla="*/ 62856 h 203605"/>
              <a:gd name="connsiteX0" fmla="*/ 0 w 743843"/>
              <a:gd name="connsiteY0" fmla="*/ 108825 h 199101"/>
              <a:gd name="connsiteX1" fmla="*/ 374303 w 743843"/>
              <a:gd name="connsiteY1" fmla="*/ 54 h 199101"/>
              <a:gd name="connsiteX2" fmla="*/ 743843 w 743843"/>
              <a:gd name="connsiteY2" fmla="*/ 123112 h 199101"/>
              <a:gd name="connsiteX3" fmla="*/ 374303 w 743843"/>
              <a:gd name="connsiteY3" fmla="*/ 198546 h 199101"/>
              <a:gd name="connsiteX4" fmla="*/ 0 w 743843"/>
              <a:gd name="connsiteY4" fmla="*/ 108825 h 199101"/>
              <a:gd name="connsiteX0" fmla="*/ 1 w 743844"/>
              <a:gd name="connsiteY0" fmla="*/ 108825 h 213051"/>
              <a:gd name="connsiteX1" fmla="*/ 374304 w 743844"/>
              <a:gd name="connsiteY1" fmla="*/ 54 h 213051"/>
              <a:gd name="connsiteX2" fmla="*/ 743844 w 743844"/>
              <a:gd name="connsiteY2" fmla="*/ 123112 h 213051"/>
              <a:gd name="connsiteX3" fmla="*/ 379066 w 743844"/>
              <a:gd name="connsiteY3" fmla="*/ 212833 h 213051"/>
              <a:gd name="connsiteX4" fmla="*/ 1 w 743844"/>
              <a:gd name="connsiteY4" fmla="*/ 108825 h 213051"/>
              <a:gd name="connsiteX0" fmla="*/ 8 w 743851"/>
              <a:gd name="connsiteY0" fmla="*/ 79411 h 183637"/>
              <a:gd name="connsiteX1" fmla="*/ 389032 w 743851"/>
              <a:gd name="connsiteY1" fmla="*/ 81 h 183637"/>
              <a:gd name="connsiteX2" fmla="*/ 743851 w 743851"/>
              <a:gd name="connsiteY2" fmla="*/ 93698 h 183637"/>
              <a:gd name="connsiteX3" fmla="*/ 379073 w 743851"/>
              <a:gd name="connsiteY3" fmla="*/ 183419 h 183637"/>
              <a:gd name="connsiteX4" fmla="*/ 8 w 743851"/>
              <a:gd name="connsiteY4" fmla="*/ 79411 h 183637"/>
              <a:gd name="connsiteX0" fmla="*/ 8 w 651848"/>
              <a:gd name="connsiteY0" fmla="*/ 79793 h 186464"/>
              <a:gd name="connsiteX1" fmla="*/ 389032 w 651848"/>
              <a:gd name="connsiteY1" fmla="*/ 463 h 186464"/>
              <a:gd name="connsiteX2" fmla="*/ 651848 w 651848"/>
              <a:gd name="connsiteY2" fmla="*/ 116161 h 186464"/>
              <a:gd name="connsiteX3" fmla="*/ 379073 w 651848"/>
              <a:gd name="connsiteY3" fmla="*/ 183801 h 186464"/>
              <a:gd name="connsiteX4" fmla="*/ 8 w 651848"/>
              <a:gd name="connsiteY4" fmla="*/ 79793 h 186464"/>
              <a:gd name="connsiteX0" fmla="*/ 9 w 612595"/>
              <a:gd name="connsiteY0" fmla="*/ 108784 h 184042"/>
              <a:gd name="connsiteX1" fmla="*/ 349779 w 612595"/>
              <a:gd name="connsiteY1" fmla="*/ 13 h 184042"/>
              <a:gd name="connsiteX2" fmla="*/ 612595 w 612595"/>
              <a:gd name="connsiteY2" fmla="*/ 115711 h 184042"/>
              <a:gd name="connsiteX3" fmla="*/ 339820 w 612595"/>
              <a:gd name="connsiteY3" fmla="*/ 183351 h 184042"/>
              <a:gd name="connsiteX4" fmla="*/ 9 w 612595"/>
              <a:gd name="connsiteY4" fmla="*/ 108784 h 184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595" h="184042">
                <a:moveTo>
                  <a:pt x="9" y="108784"/>
                </a:moveTo>
                <a:cubicBezTo>
                  <a:pt x="1669" y="78228"/>
                  <a:pt x="247681" y="-1141"/>
                  <a:pt x="349779" y="13"/>
                </a:cubicBezTo>
                <a:cubicBezTo>
                  <a:pt x="451877" y="1167"/>
                  <a:pt x="612595" y="39857"/>
                  <a:pt x="612595" y="115711"/>
                </a:cubicBezTo>
                <a:cubicBezTo>
                  <a:pt x="612595" y="191565"/>
                  <a:pt x="441918" y="184505"/>
                  <a:pt x="339820" y="183351"/>
                </a:cubicBezTo>
                <a:cubicBezTo>
                  <a:pt x="237722" y="182197"/>
                  <a:pt x="-1651" y="139340"/>
                  <a:pt x="9" y="108784"/>
                </a:cubicBezTo>
                <a:close/>
              </a:path>
            </a:pathLst>
          </a:custGeom>
          <a:solidFill>
            <a:srgbClr val="000000">
              <a:alpha val="18000"/>
            </a:srgbClr>
          </a:solidFill>
          <a:ln w="12700">
            <a:noFill/>
            <a:round/>
            <a:headEnd/>
            <a:tailEnd/>
          </a:ln>
          <a:effectLst>
            <a:softEdge rad="63500"/>
          </a:effectLst>
        </p:spPr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Freeform 23"/>
          <p:cNvSpPr>
            <a:spLocks/>
          </p:cNvSpPr>
          <p:nvPr/>
        </p:nvSpPr>
        <p:spPr bwMode="gray">
          <a:xfrm>
            <a:off x="370824" y="2648339"/>
            <a:ext cx="981377" cy="1441528"/>
          </a:xfrm>
          <a:custGeom>
            <a:avLst/>
            <a:gdLst/>
            <a:ahLst/>
            <a:cxnLst>
              <a:cxn ang="0">
                <a:pos x="314" y="434"/>
              </a:cxn>
              <a:cxn ang="0">
                <a:pos x="371" y="490"/>
              </a:cxn>
              <a:cxn ang="0">
                <a:pos x="314" y="546"/>
              </a:cxn>
              <a:cxn ang="0">
                <a:pos x="69" y="546"/>
              </a:cxn>
              <a:cxn ang="0">
                <a:pos x="0" y="493"/>
              </a:cxn>
              <a:cxn ang="0">
                <a:pos x="92" y="366"/>
              </a:cxn>
              <a:cxn ang="0">
                <a:pos x="228" y="167"/>
              </a:cxn>
              <a:cxn ang="0">
                <a:pos x="182" y="117"/>
              </a:cxn>
              <a:cxn ang="0">
                <a:pos x="65" y="230"/>
              </a:cxn>
              <a:cxn ang="0">
                <a:pos x="8" y="172"/>
              </a:cxn>
              <a:cxn ang="0">
                <a:pos x="189" y="0"/>
              </a:cxn>
              <a:cxn ang="0">
                <a:pos x="359" y="162"/>
              </a:cxn>
              <a:cxn ang="0">
                <a:pos x="187" y="434"/>
              </a:cxn>
              <a:cxn ang="0">
                <a:pos x="314" y="434"/>
              </a:cxn>
            </a:cxnLst>
            <a:rect l="0" t="0" r="r" b="b"/>
            <a:pathLst>
              <a:path w="371" h="546">
                <a:moveTo>
                  <a:pt x="314" y="434"/>
                </a:moveTo>
                <a:cubicBezTo>
                  <a:pt x="352" y="434"/>
                  <a:pt x="371" y="462"/>
                  <a:pt x="371" y="490"/>
                </a:cubicBezTo>
                <a:cubicBezTo>
                  <a:pt x="371" y="518"/>
                  <a:pt x="352" y="546"/>
                  <a:pt x="314" y="546"/>
                </a:cubicBezTo>
                <a:cubicBezTo>
                  <a:pt x="69" y="546"/>
                  <a:pt x="69" y="546"/>
                  <a:pt x="69" y="546"/>
                </a:cubicBezTo>
                <a:cubicBezTo>
                  <a:pt x="29" y="546"/>
                  <a:pt x="0" y="524"/>
                  <a:pt x="0" y="493"/>
                </a:cubicBezTo>
                <a:cubicBezTo>
                  <a:pt x="0" y="448"/>
                  <a:pt x="68" y="393"/>
                  <a:pt x="92" y="366"/>
                </a:cubicBezTo>
                <a:cubicBezTo>
                  <a:pt x="123" y="331"/>
                  <a:pt x="228" y="221"/>
                  <a:pt x="228" y="167"/>
                </a:cubicBezTo>
                <a:cubicBezTo>
                  <a:pt x="228" y="131"/>
                  <a:pt x="211" y="117"/>
                  <a:pt x="182" y="117"/>
                </a:cubicBezTo>
                <a:cubicBezTo>
                  <a:pt x="101" y="117"/>
                  <a:pt x="142" y="230"/>
                  <a:pt x="65" y="230"/>
                </a:cubicBezTo>
                <a:cubicBezTo>
                  <a:pt x="26" y="230"/>
                  <a:pt x="8" y="200"/>
                  <a:pt x="8" y="172"/>
                </a:cubicBezTo>
                <a:cubicBezTo>
                  <a:pt x="8" y="80"/>
                  <a:pt x="83" y="0"/>
                  <a:pt x="189" y="0"/>
                </a:cubicBezTo>
                <a:cubicBezTo>
                  <a:pt x="282" y="0"/>
                  <a:pt x="359" y="64"/>
                  <a:pt x="359" y="162"/>
                </a:cubicBezTo>
                <a:cubicBezTo>
                  <a:pt x="359" y="269"/>
                  <a:pt x="251" y="355"/>
                  <a:pt x="187" y="434"/>
                </a:cubicBezTo>
                <a:lnTo>
                  <a:pt x="314" y="43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  <a:scene3d>
            <a:camera prst="perspectiveRelaxed">
              <a:rot lat="0" lon="1199990" rev="0"/>
            </a:camera>
            <a:lightRig rig="balanced" dir="t"/>
          </a:scene3d>
          <a:sp3d extrusionH="571500">
            <a:bevelT w="25400" h="254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1" name="Ellipse 53"/>
          <p:cNvSpPr/>
          <p:nvPr/>
        </p:nvSpPr>
        <p:spPr bwMode="auto">
          <a:xfrm>
            <a:off x="787764" y="2632308"/>
            <a:ext cx="452324" cy="338337"/>
          </a:xfrm>
          <a:custGeom>
            <a:avLst/>
            <a:gdLst>
              <a:gd name="connsiteX0" fmla="*/ 0 w 824806"/>
              <a:gd name="connsiteY0" fmla="*/ 137346 h 274691"/>
              <a:gd name="connsiteX1" fmla="*/ 412403 w 824806"/>
              <a:gd name="connsiteY1" fmla="*/ 0 h 274691"/>
              <a:gd name="connsiteX2" fmla="*/ 824806 w 824806"/>
              <a:gd name="connsiteY2" fmla="*/ 137346 h 274691"/>
              <a:gd name="connsiteX3" fmla="*/ 412403 w 824806"/>
              <a:gd name="connsiteY3" fmla="*/ 274692 h 274691"/>
              <a:gd name="connsiteX4" fmla="*/ 0 w 824806"/>
              <a:gd name="connsiteY4" fmla="*/ 137346 h 274691"/>
              <a:gd name="connsiteX0" fmla="*/ 0 w 824806"/>
              <a:gd name="connsiteY0" fmla="*/ 62295 h 199641"/>
              <a:gd name="connsiteX1" fmla="*/ 412403 w 824806"/>
              <a:gd name="connsiteY1" fmla="*/ 1149 h 199641"/>
              <a:gd name="connsiteX2" fmla="*/ 824806 w 824806"/>
              <a:gd name="connsiteY2" fmla="*/ 62295 h 199641"/>
              <a:gd name="connsiteX3" fmla="*/ 412403 w 824806"/>
              <a:gd name="connsiteY3" fmla="*/ 199641 h 199641"/>
              <a:gd name="connsiteX4" fmla="*/ 0 w 824806"/>
              <a:gd name="connsiteY4" fmla="*/ 62295 h 199641"/>
              <a:gd name="connsiteX0" fmla="*/ 0 w 781943"/>
              <a:gd name="connsiteY0" fmla="*/ 62856 h 203605"/>
              <a:gd name="connsiteX1" fmla="*/ 412403 w 781943"/>
              <a:gd name="connsiteY1" fmla="*/ 1710 h 203605"/>
              <a:gd name="connsiteX2" fmla="*/ 781943 w 781943"/>
              <a:gd name="connsiteY2" fmla="*/ 124768 h 203605"/>
              <a:gd name="connsiteX3" fmla="*/ 412403 w 781943"/>
              <a:gd name="connsiteY3" fmla="*/ 200202 h 203605"/>
              <a:gd name="connsiteX4" fmla="*/ 0 w 781943"/>
              <a:gd name="connsiteY4" fmla="*/ 62856 h 203605"/>
              <a:gd name="connsiteX0" fmla="*/ 0 w 743843"/>
              <a:gd name="connsiteY0" fmla="*/ 108825 h 199101"/>
              <a:gd name="connsiteX1" fmla="*/ 374303 w 743843"/>
              <a:gd name="connsiteY1" fmla="*/ 54 h 199101"/>
              <a:gd name="connsiteX2" fmla="*/ 743843 w 743843"/>
              <a:gd name="connsiteY2" fmla="*/ 123112 h 199101"/>
              <a:gd name="connsiteX3" fmla="*/ 374303 w 743843"/>
              <a:gd name="connsiteY3" fmla="*/ 198546 h 199101"/>
              <a:gd name="connsiteX4" fmla="*/ 0 w 743843"/>
              <a:gd name="connsiteY4" fmla="*/ 108825 h 199101"/>
              <a:gd name="connsiteX0" fmla="*/ 1 w 743844"/>
              <a:gd name="connsiteY0" fmla="*/ 108825 h 213051"/>
              <a:gd name="connsiteX1" fmla="*/ 374304 w 743844"/>
              <a:gd name="connsiteY1" fmla="*/ 54 h 213051"/>
              <a:gd name="connsiteX2" fmla="*/ 743844 w 743844"/>
              <a:gd name="connsiteY2" fmla="*/ 123112 h 213051"/>
              <a:gd name="connsiteX3" fmla="*/ 379066 w 743844"/>
              <a:gd name="connsiteY3" fmla="*/ 212833 h 213051"/>
              <a:gd name="connsiteX4" fmla="*/ 1 w 743844"/>
              <a:gd name="connsiteY4" fmla="*/ 108825 h 213051"/>
              <a:gd name="connsiteX0" fmla="*/ 8 w 743851"/>
              <a:gd name="connsiteY0" fmla="*/ 79411 h 183637"/>
              <a:gd name="connsiteX1" fmla="*/ 389032 w 743851"/>
              <a:gd name="connsiteY1" fmla="*/ 81 h 183637"/>
              <a:gd name="connsiteX2" fmla="*/ 743851 w 743851"/>
              <a:gd name="connsiteY2" fmla="*/ 93698 h 183637"/>
              <a:gd name="connsiteX3" fmla="*/ 379073 w 743851"/>
              <a:gd name="connsiteY3" fmla="*/ 183419 h 183637"/>
              <a:gd name="connsiteX4" fmla="*/ 8 w 743851"/>
              <a:gd name="connsiteY4" fmla="*/ 79411 h 183637"/>
              <a:gd name="connsiteX0" fmla="*/ 8 w 651848"/>
              <a:gd name="connsiteY0" fmla="*/ 79793 h 186464"/>
              <a:gd name="connsiteX1" fmla="*/ 389032 w 651848"/>
              <a:gd name="connsiteY1" fmla="*/ 463 h 186464"/>
              <a:gd name="connsiteX2" fmla="*/ 651848 w 651848"/>
              <a:gd name="connsiteY2" fmla="*/ 116161 h 186464"/>
              <a:gd name="connsiteX3" fmla="*/ 379073 w 651848"/>
              <a:gd name="connsiteY3" fmla="*/ 183801 h 186464"/>
              <a:gd name="connsiteX4" fmla="*/ 8 w 651848"/>
              <a:gd name="connsiteY4" fmla="*/ 79793 h 186464"/>
              <a:gd name="connsiteX0" fmla="*/ 9 w 612595"/>
              <a:gd name="connsiteY0" fmla="*/ 108784 h 184042"/>
              <a:gd name="connsiteX1" fmla="*/ 349779 w 612595"/>
              <a:gd name="connsiteY1" fmla="*/ 13 h 184042"/>
              <a:gd name="connsiteX2" fmla="*/ 612595 w 612595"/>
              <a:gd name="connsiteY2" fmla="*/ 115711 h 184042"/>
              <a:gd name="connsiteX3" fmla="*/ 339820 w 612595"/>
              <a:gd name="connsiteY3" fmla="*/ 183351 h 184042"/>
              <a:gd name="connsiteX4" fmla="*/ 9 w 612595"/>
              <a:gd name="connsiteY4" fmla="*/ 108784 h 184042"/>
              <a:gd name="connsiteX0" fmla="*/ 20646 w 633232"/>
              <a:gd name="connsiteY0" fmla="*/ 113650 h 205450"/>
              <a:gd name="connsiteX1" fmla="*/ 370416 w 633232"/>
              <a:gd name="connsiteY1" fmla="*/ 4879 h 205450"/>
              <a:gd name="connsiteX2" fmla="*/ 633232 w 633232"/>
              <a:gd name="connsiteY2" fmla="*/ 120577 h 205450"/>
              <a:gd name="connsiteX3" fmla="*/ 360457 w 633232"/>
              <a:gd name="connsiteY3" fmla="*/ 188217 h 205450"/>
              <a:gd name="connsiteX4" fmla="*/ 20646 w 633232"/>
              <a:gd name="connsiteY4" fmla="*/ 113650 h 205450"/>
              <a:gd name="connsiteX0" fmla="*/ 3295 w 615881"/>
              <a:gd name="connsiteY0" fmla="*/ 108874 h 186537"/>
              <a:gd name="connsiteX1" fmla="*/ 353065 w 615881"/>
              <a:gd name="connsiteY1" fmla="*/ 103 h 186537"/>
              <a:gd name="connsiteX2" fmla="*/ 615881 w 615881"/>
              <a:gd name="connsiteY2" fmla="*/ 115801 h 186537"/>
              <a:gd name="connsiteX3" fmla="*/ 343106 w 615881"/>
              <a:gd name="connsiteY3" fmla="*/ 183441 h 186537"/>
              <a:gd name="connsiteX4" fmla="*/ 3295 w 615881"/>
              <a:gd name="connsiteY4" fmla="*/ 108874 h 186537"/>
              <a:gd name="connsiteX0" fmla="*/ 3522 w 591947"/>
              <a:gd name="connsiteY0" fmla="*/ 118439 h 190434"/>
              <a:gd name="connsiteX1" fmla="*/ 329131 w 591947"/>
              <a:gd name="connsiteY1" fmla="*/ 4 h 190434"/>
              <a:gd name="connsiteX2" fmla="*/ 591947 w 591947"/>
              <a:gd name="connsiteY2" fmla="*/ 115702 h 190434"/>
              <a:gd name="connsiteX3" fmla="*/ 319172 w 591947"/>
              <a:gd name="connsiteY3" fmla="*/ 183342 h 190434"/>
              <a:gd name="connsiteX4" fmla="*/ 3522 w 591947"/>
              <a:gd name="connsiteY4" fmla="*/ 118439 h 190434"/>
              <a:gd name="connsiteX0" fmla="*/ 54 w 588479"/>
              <a:gd name="connsiteY0" fmla="*/ 118439 h 183440"/>
              <a:gd name="connsiteX1" fmla="*/ 293045 w 588479"/>
              <a:gd name="connsiteY1" fmla="*/ 4 h 183440"/>
              <a:gd name="connsiteX2" fmla="*/ 588479 w 588479"/>
              <a:gd name="connsiteY2" fmla="*/ 115702 h 183440"/>
              <a:gd name="connsiteX3" fmla="*/ 315704 w 588479"/>
              <a:gd name="connsiteY3" fmla="*/ 183342 h 183440"/>
              <a:gd name="connsiteX4" fmla="*/ 54 w 588479"/>
              <a:gd name="connsiteY4" fmla="*/ 118439 h 183440"/>
              <a:gd name="connsiteX0" fmla="*/ 46 w 624713"/>
              <a:gd name="connsiteY0" fmla="*/ 122079 h 183383"/>
              <a:gd name="connsiteX1" fmla="*/ 329279 w 624713"/>
              <a:gd name="connsiteY1" fmla="*/ 20 h 183383"/>
              <a:gd name="connsiteX2" fmla="*/ 624713 w 624713"/>
              <a:gd name="connsiteY2" fmla="*/ 115718 h 183383"/>
              <a:gd name="connsiteX3" fmla="*/ 351938 w 624713"/>
              <a:gd name="connsiteY3" fmla="*/ 183358 h 183383"/>
              <a:gd name="connsiteX4" fmla="*/ 46 w 624713"/>
              <a:gd name="connsiteY4" fmla="*/ 122079 h 183383"/>
              <a:gd name="connsiteX0" fmla="*/ 9 w 624676"/>
              <a:gd name="connsiteY0" fmla="*/ 122079 h 186417"/>
              <a:gd name="connsiteX1" fmla="*/ 329242 w 624676"/>
              <a:gd name="connsiteY1" fmla="*/ 20 h 186417"/>
              <a:gd name="connsiteX2" fmla="*/ 624676 w 624676"/>
              <a:gd name="connsiteY2" fmla="*/ 115718 h 186417"/>
              <a:gd name="connsiteX3" fmla="*/ 351901 w 624676"/>
              <a:gd name="connsiteY3" fmla="*/ 183358 h 186417"/>
              <a:gd name="connsiteX4" fmla="*/ 9 w 624676"/>
              <a:gd name="connsiteY4" fmla="*/ 122079 h 186417"/>
              <a:gd name="connsiteX0" fmla="*/ 206 w 624873"/>
              <a:gd name="connsiteY0" fmla="*/ 132947 h 194254"/>
              <a:gd name="connsiteX1" fmla="*/ 305882 w 624873"/>
              <a:gd name="connsiteY1" fmla="*/ 15 h 194254"/>
              <a:gd name="connsiteX2" fmla="*/ 624873 w 624873"/>
              <a:gd name="connsiteY2" fmla="*/ 126586 h 194254"/>
              <a:gd name="connsiteX3" fmla="*/ 352098 w 624873"/>
              <a:gd name="connsiteY3" fmla="*/ 194226 h 194254"/>
              <a:gd name="connsiteX4" fmla="*/ 206 w 624873"/>
              <a:gd name="connsiteY4" fmla="*/ 132947 h 194254"/>
              <a:gd name="connsiteX0" fmla="*/ 258 w 624925"/>
              <a:gd name="connsiteY0" fmla="*/ 133773 h 195079"/>
              <a:gd name="connsiteX1" fmla="*/ 305934 w 624925"/>
              <a:gd name="connsiteY1" fmla="*/ 841 h 195079"/>
              <a:gd name="connsiteX2" fmla="*/ 624925 w 624925"/>
              <a:gd name="connsiteY2" fmla="*/ 127412 h 195079"/>
              <a:gd name="connsiteX3" fmla="*/ 352150 w 624925"/>
              <a:gd name="connsiteY3" fmla="*/ 195052 h 195079"/>
              <a:gd name="connsiteX4" fmla="*/ 258 w 624925"/>
              <a:gd name="connsiteY4" fmla="*/ 133773 h 195079"/>
              <a:gd name="connsiteX0" fmla="*/ 651 w 625318"/>
              <a:gd name="connsiteY0" fmla="*/ 133859 h 264006"/>
              <a:gd name="connsiteX1" fmla="*/ 306327 w 625318"/>
              <a:gd name="connsiteY1" fmla="*/ 927 h 264006"/>
              <a:gd name="connsiteX2" fmla="*/ 625318 w 625318"/>
              <a:gd name="connsiteY2" fmla="*/ 127498 h 264006"/>
              <a:gd name="connsiteX3" fmla="*/ 381536 w 625318"/>
              <a:gd name="connsiteY3" fmla="*/ 263997 h 264006"/>
              <a:gd name="connsiteX4" fmla="*/ 651 w 625318"/>
              <a:gd name="connsiteY4" fmla="*/ 133859 h 264006"/>
              <a:gd name="connsiteX0" fmla="*/ 2148 w 422049"/>
              <a:gd name="connsiteY0" fmla="*/ 138422 h 263158"/>
              <a:gd name="connsiteX1" fmla="*/ 103058 w 422049"/>
              <a:gd name="connsiteY1" fmla="*/ 54 h 263158"/>
              <a:gd name="connsiteX2" fmla="*/ 422049 w 422049"/>
              <a:gd name="connsiteY2" fmla="*/ 126625 h 263158"/>
              <a:gd name="connsiteX3" fmla="*/ 178267 w 422049"/>
              <a:gd name="connsiteY3" fmla="*/ 263124 h 263158"/>
              <a:gd name="connsiteX4" fmla="*/ 2148 w 422049"/>
              <a:gd name="connsiteY4" fmla="*/ 138422 h 263158"/>
              <a:gd name="connsiteX0" fmla="*/ 1982 w 421883"/>
              <a:gd name="connsiteY0" fmla="*/ 132992 h 257728"/>
              <a:gd name="connsiteX1" fmla="*/ 104983 w 421883"/>
              <a:gd name="connsiteY1" fmla="*/ 60 h 257728"/>
              <a:gd name="connsiteX2" fmla="*/ 421883 w 421883"/>
              <a:gd name="connsiteY2" fmla="*/ 121195 h 257728"/>
              <a:gd name="connsiteX3" fmla="*/ 178101 w 421883"/>
              <a:gd name="connsiteY3" fmla="*/ 257694 h 257728"/>
              <a:gd name="connsiteX4" fmla="*/ 1982 w 421883"/>
              <a:gd name="connsiteY4" fmla="*/ 132992 h 257728"/>
              <a:gd name="connsiteX0" fmla="*/ 1982 w 421883"/>
              <a:gd name="connsiteY0" fmla="*/ 133127 h 257863"/>
              <a:gd name="connsiteX1" fmla="*/ 104983 w 421883"/>
              <a:gd name="connsiteY1" fmla="*/ 195 h 257863"/>
              <a:gd name="connsiteX2" fmla="*/ 421883 w 421883"/>
              <a:gd name="connsiteY2" fmla="*/ 121330 h 257863"/>
              <a:gd name="connsiteX3" fmla="*/ 178101 w 421883"/>
              <a:gd name="connsiteY3" fmla="*/ 257829 h 257863"/>
              <a:gd name="connsiteX4" fmla="*/ 1982 w 421883"/>
              <a:gd name="connsiteY4" fmla="*/ 133127 h 257863"/>
              <a:gd name="connsiteX0" fmla="*/ 2147 w 422048"/>
              <a:gd name="connsiteY0" fmla="*/ 119030 h 243765"/>
              <a:gd name="connsiteX1" fmla="*/ 103057 w 422048"/>
              <a:gd name="connsiteY1" fmla="*/ 595 h 243765"/>
              <a:gd name="connsiteX2" fmla="*/ 422048 w 422048"/>
              <a:gd name="connsiteY2" fmla="*/ 107233 h 243765"/>
              <a:gd name="connsiteX3" fmla="*/ 178266 w 422048"/>
              <a:gd name="connsiteY3" fmla="*/ 243732 h 243765"/>
              <a:gd name="connsiteX4" fmla="*/ 2147 w 422048"/>
              <a:gd name="connsiteY4" fmla="*/ 119030 h 243765"/>
              <a:gd name="connsiteX0" fmla="*/ 2932 w 422833"/>
              <a:gd name="connsiteY0" fmla="*/ 124238 h 248973"/>
              <a:gd name="connsiteX1" fmla="*/ 95478 w 422833"/>
              <a:gd name="connsiteY1" fmla="*/ 367 h 248973"/>
              <a:gd name="connsiteX2" fmla="*/ 422833 w 422833"/>
              <a:gd name="connsiteY2" fmla="*/ 112441 h 248973"/>
              <a:gd name="connsiteX3" fmla="*/ 179051 w 422833"/>
              <a:gd name="connsiteY3" fmla="*/ 248940 h 248973"/>
              <a:gd name="connsiteX4" fmla="*/ 2932 w 422833"/>
              <a:gd name="connsiteY4" fmla="*/ 124238 h 248973"/>
              <a:gd name="connsiteX0" fmla="*/ 2509 w 365949"/>
              <a:gd name="connsiteY0" fmla="*/ 124030 h 248749"/>
              <a:gd name="connsiteX1" fmla="*/ 95055 w 365949"/>
              <a:gd name="connsiteY1" fmla="*/ 159 h 248749"/>
              <a:gd name="connsiteX2" fmla="*/ 365950 w 365949"/>
              <a:gd name="connsiteY2" fmla="*/ 115857 h 248749"/>
              <a:gd name="connsiteX3" fmla="*/ 178628 w 365949"/>
              <a:gd name="connsiteY3" fmla="*/ 248732 h 248749"/>
              <a:gd name="connsiteX4" fmla="*/ 2509 w 365949"/>
              <a:gd name="connsiteY4" fmla="*/ 124030 h 248749"/>
              <a:gd name="connsiteX0" fmla="*/ 2509 w 365950"/>
              <a:gd name="connsiteY0" fmla="*/ 124344 h 249063"/>
              <a:gd name="connsiteX1" fmla="*/ 95055 w 365950"/>
              <a:gd name="connsiteY1" fmla="*/ 473 h 249063"/>
              <a:gd name="connsiteX2" fmla="*/ 365950 w 365950"/>
              <a:gd name="connsiteY2" fmla="*/ 116171 h 249063"/>
              <a:gd name="connsiteX3" fmla="*/ 178628 w 365950"/>
              <a:gd name="connsiteY3" fmla="*/ 249046 h 249063"/>
              <a:gd name="connsiteX4" fmla="*/ 2509 w 365950"/>
              <a:gd name="connsiteY4" fmla="*/ 124344 h 249063"/>
              <a:gd name="connsiteX0" fmla="*/ 0 w 363441"/>
              <a:gd name="connsiteY0" fmla="*/ 124344 h 249062"/>
              <a:gd name="connsiteX1" fmla="*/ 92546 w 363441"/>
              <a:gd name="connsiteY1" fmla="*/ 473 h 249062"/>
              <a:gd name="connsiteX2" fmla="*/ 363441 w 363441"/>
              <a:gd name="connsiteY2" fmla="*/ 116171 h 249062"/>
              <a:gd name="connsiteX3" fmla="*/ 176119 w 363441"/>
              <a:gd name="connsiteY3" fmla="*/ 249046 h 249062"/>
              <a:gd name="connsiteX4" fmla="*/ 0 w 363441"/>
              <a:gd name="connsiteY4" fmla="*/ 124344 h 249062"/>
              <a:gd name="connsiteX0" fmla="*/ 10942 w 374383"/>
              <a:gd name="connsiteY0" fmla="*/ 124344 h 249062"/>
              <a:gd name="connsiteX1" fmla="*/ 19844 w 374383"/>
              <a:gd name="connsiteY1" fmla="*/ 473 h 249062"/>
              <a:gd name="connsiteX2" fmla="*/ 374383 w 374383"/>
              <a:gd name="connsiteY2" fmla="*/ 116171 h 249062"/>
              <a:gd name="connsiteX3" fmla="*/ 187061 w 374383"/>
              <a:gd name="connsiteY3" fmla="*/ 249046 h 249062"/>
              <a:gd name="connsiteX4" fmla="*/ 10942 w 374383"/>
              <a:gd name="connsiteY4" fmla="*/ 124344 h 249062"/>
              <a:gd name="connsiteX0" fmla="*/ 10942 w 391858"/>
              <a:gd name="connsiteY0" fmla="*/ 124344 h 251287"/>
              <a:gd name="connsiteX1" fmla="*/ 19844 w 391858"/>
              <a:gd name="connsiteY1" fmla="*/ 473 h 251287"/>
              <a:gd name="connsiteX2" fmla="*/ 374383 w 391858"/>
              <a:gd name="connsiteY2" fmla="*/ 116171 h 251287"/>
              <a:gd name="connsiteX3" fmla="*/ 322103 w 391858"/>
              <a:gd name="connsiteY3" fmla="*/ 198018 h 251287"/>
              <a:gd name="connsiteX4" fmla="*/ 187061 w 391858"/>
              <a:gd name="connsiteY4" fmla="*/ 249046 h 251287"/>
              <a:gd name="connsiteX5" fmla="*/ 10942 w 391858"/>
              <a:gd name="connsiteY5" fmla="*/ 124344 h 251287"/>
              <a:gd name="connsiteX0" fmla="*/ 10942 w 397211"/>
              <a:gd name="connsiteY0" fmla="*/ 124344 h 258965"/>
              <a:gd name="connsiteX1" fmla="*/ 19844 w 397211"/>
              <a:gd name="connsiteY1" fmla="*/ 473 h 258965"/>
              <a:gd name="connsiteX2" fmla="*/ 374383 w 397211"/>
              <a:gd name="connsiteY2" fmla="*/ 116171 h 258965"/>
              <a:gd name="connsiteX3" fmla="*/ 349288 w 397211"/>
              <a:gd name="connsiteY3" fmla="*/ 236072 h 258965"/>
              <a:gd name="connsiteX4" fmla="*/ 187061 w 397211"/>
              <a:gd name="connsiteY4" fmla="*/ 249046 h 258965"/>
              <a:gd name="connsiteX5" fmla="*/ 10942 w 397211"/>
              <a:gd name="connsiteY5" fmla="*/ 124344 h 25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7211" h="258965">
                <a:moveTo>
                  <a:pt x="10942" y="124344"/>
                </a:moveTo>
                <a:cubicBezTo>
                  <a:pt x="-16928" y="82915"/>
                  <a:pt x="16877" y="41763"/>
                  <a:pt x="19844" y="473"/>
                </a:cubicBezTo>
                <a:cubicBezTo>
                  <a:pt x="80417" y="-889"/>
                  <a:pt x="372292" y="-6798"/>
                  <a:pt x="374383" y="116171"/>
                </a:cubicBezTo>
                <a:cubicBezTo>
                  <a:pt x="424760" y="149095"/>
                  <a:pt x="380508" y="213926"/>
                  <a:pt x="349288" y="236072"/>
                </a:cubicBezTo>
                <a:cubicBezTo>
                  <a:pt x="318068" y="258218"/>
                  <a:pt x="243452" y="267667"/>
                  <a:pt x="187061" y="249046"/>
                </a:cubicBezTo>
                <a:cubicBezTo>
                  <a:pt x="130670" y="230425"/>
                  <a:pt x="38812" y="165773"/>
                  <a:pt x="10942" y="124344"/>
                </a:cubicBezTo>
                <a:close/>
              </a:path>
            </a:pathLst>
          </a:custGeom>
          <a:solidFill>
            <a:srgbClr val="000000">
              <a:alpha val="18000"/>
            </a:srgbClr>
          </a:solidFill>
          <a:ln w="12700">
            <a:noFill/>
            <a:round/>
            <a:headEnd/>
            <a:tailEnd/>
          </a:ln>
          <a:effectLst>
            <a:softEdge rad="63500"/>
          </a:effectLst>
        </p:spPr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Freeform 46"/>
          <p:cNvSpPr>
            <a:spLocks/>
          </p:cNvSpPr>
          <p:nvPr/>
        </p:nvSpPr>
        <p:spPr bwMode="gray">
          <a:xfrm>
            <a:off x="672007" y="1442571"/>
            <a:ext cx="569642" cy="1413659"/>
          </a:xfrm>
          <a:custGeom>
            <a:avLst/>
            <a:gdLst/>
            <a:ahLst/>
            <a:cxnLst>
              <a:cxn ang="0">
                <a:pos x="95" y="113"/>
              </a:cxn>
              <a:cxn ang="0">
                <a:pos x="57" y="113"/>
              </a:cxn>
              <a:cxn ang="0">
                <a:pos x="0" y="56"/>
              </a:cxn>
              <a:cxn ang="0">
                <a:pos x="57" y="0"/>
              </a:cxn>
              <a:cxn ang="0">
                <a:pos x="156" y="0"/>
              </a:cxn>
              <a:cxn ang="0">
                <a:pos x="216" y="61"/>
              </a:cxn>
              <a:cxn ang="0">
                <a:pos x="216" y="474"/>
              </a:cxn>
              <a:cxn ang="0">
                <a:pos x="156" y="539"/>
              </a:cxn>
              <a:cxn ang="0">
                <a:pos x="95" y="474"/>
              </a:cxn>
              <a:cxn ang="0">
                <a:pos x="95" y="113"/>
              </a:cxn>
            </a:cxnLst>
            <a:rect l="0" t="0" r="r" b="b"/>
            <a:pathLst>
              <a:path w="216" h="539">
                <a:moveTo>
                  <a:pt x="95" y="113"/>
                </a:moveTo>
                <a:cubicBezTo>
                  <a:pt x="57" y="113"/>
                  <a:pt x="57" y="113"/>
                  <a:pt x="57" y="113"/>
                </a:cubicBezTo>
                <a:cubicBezTo>
                  <a:pt x="19" y="113"/>
                  <a:pt x="0" y="84"/>
                  <a:pt x="0" y="56"/>
                </a:cubicBezTo>
                <a:cubicBezTo>
                  <a:pt x="0" y="29"/>
                  <a:pt x="19" y="0"/>
                  <a:pt x="57" y="0"/>
                </a:cubicBezTo>
                <a:cubicBezTo>
                  <a:pt x="156" y="0"/>
                  <a:pt x="156" y="0"/>
                  <a:pt x="156" y="0"/>
                </a:cubicBezTo>
                <a:cubicBezTo>
                  <a:pt x="183" y="0"/>
                  <a:pt x="216" y="11"/>
                  <a:pt x="216" y="61"/>
                </a:cubicBezTo>
                <a:cubicBezTo>
                  <a:pt x="216" y="474"/>
                  <a:pt x="216" y="474"/>
                  <a:pt x="216" y="474"/>
                </a:cubicBezTo>
                <a:cubicBezTo>
                  <a:pt x="216" y="517"/>
                  <a:pt x="191" y="539"/>
                  <a:pt x="156" y="539"/>
                </a:cubicBezTo>
                <a:cubicBezTo>
                  <a:pt x="120" y="539"/>
                  <a:pt x="95" y="517"/>
                  <a:pt x="95" y="474"/>
                </a:cubicBezTo>
                <a:lnTo>
                  <a:pt x="95" y="113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  <a:effectLst/>
          <a:scene3d>
            <a:camera prst="perspectiveRelaxed">
              <a:rot lat="0" lon="20699986" rev="0"/>
            </a:camera>
            <a:lightRig rig="balanced" dir="t"/>
          </a:scene3d>
          <a:sp3d extrusionH="571500">
            <a:bevelT w="25400" h="254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1949" y="5623125"/>
            <a:ext cx="425019" cy="436171"/>
          </a:xfrm>
          <a:prstGeom prst="rect">
            <a:avLst/>
          </a:prstGeom>
        </p:spPr>
      </p:pic>
      <p:sp>
        <p:nvSpPr>
          <p:cNvPr id="20" name="_h1"/>
          <p:cNvSpPr txBox="1">
            <a:spLocks noChangeArrowheads="1"/>
          </p:cNvSpPr>
          <p:nvPr/>
        </p:nvSpPr>
        <p:spPr>
          <a:xfrm>
            <a:off x="520555" y="237810"/>
            <a:ext cx="11541600" cy="6164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675E47"/>
                </a:solidFill>
                <a:latin typeface="Palatino Linotype" panose="02040502050505030304" pitchFamily="18" charset="0"/>
              </a:rPr>
              <a:t>Statutes:  Municipal Broadband</a:t>
            </a:r>
          </a:p>
        </p:txBody>
      </p:sp>
    </p:spTree>
    <p:extLst>
      <p:ext uri="{BB962C8B-B14F-4D97-AF65-F5344CB8AC3E}">
        <p14:creationId xmlns:p14="http://schemas.microsoft.com/office/powerpoint/2010/main" val="203633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1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fill="hold" nodeType="withEffect">
                                      <p:stCondLst>
                                        <p:cond delay="1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34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3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fill="hold" grpId="1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68811E-6 -0.46019 L 4.68811E-6 -0.00093 " pathEditMode="relative" rAng="0" ptsTypes="AA" p14:bounceEnd="40000">
                                          <p:cBhvr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29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decel="100000" autoRev="1" fill="hold" grpId="2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42" presetClass="path" presetSubtype="0" fill="hold" grpId="1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2.33233E-6 -0.45926 L -2.33233E-6 -3.7037E-6 " pathEditMode="relative" rAng="0" ptsTypes="AA" p14:bounceEnd="40000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29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decel="100000" autoRev="1" fill="hold" grpId="2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1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decel="100000" autoRev="1" fill="hold" grpId="3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1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0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42" presetClass="path" presetSubtype="0" fill="hold" grpId="1" nodeType="withEffect" p14:presetBounceEnd="40000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4.37557E-6 -0.45926 L 4.37557E-6 4.07407E-6 " pathEditMode="relative" rAng="0" ptsTypes="AA" p14:bounceEnd="40000">
                                          <p:cBhvr>
                                            <p:cTn id="3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29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decel="100000" autoRev="1" fill="hold" grpId="2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1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decel="100000" autoRev="1" fill="hold" grpId="3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1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0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decel="100000" autoRev="1" fill="hold" grpId="4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1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0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8" grpId="0" animBg="1"/>
          <p:bldP spid="8" grpId="1" animBg="1"/>
          <p:bldP spid="8" grpId="2" animBg="1"/>
          <p:bldP spid="8" grpId="3" animBg="1"/>
          <p:bldP spid="8" grpId="4" animBg="1"/>
          <p:bldP spid="9" grpId="0" animBg="1"/>
          <p:bldP spid="10" grpId="0" animBg="1"/>
          <p:bldP spid="10" grpId="1" animBg="1"/>
          <p:bldP spid="10" grpId="2" animBg="1"/>
          <p:bldP spid="10" grpId="3" animBg="1"/>
          <p:bldP spid="11" grpId="0" animBg="1"/>
          <p:bldP spid="12" grpId="0" animBg="1"/>
          <p:bldP spid="12" grpId="1" animBg="1"/>
          <p:bldP spid="12" grpId="2" animBg="1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1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fill="hold" nodeType="withEffect">
                                      <p:stCondLst>
                                        <p:cond delay="1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34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3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68811E-6 -0.46019 L 4.68811E-6 -0.00093 " pathEditMode="relative" rAng="0" ptsTypes="AA">
                                          <p:cBhvr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29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decel="100000" autoRev="1" fill="hold" grpId="2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42" presetClass="path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2.33233E-6 -0.45926 L -2.33233E-6 -3.7037E-6 " pathEditMode="relative" rAng="0" ptsTypes="AA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29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decel="100000" autoRev="1" fill="hold" grpId="2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1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decel="100000" autoRev="1" fill="hold" grpId="3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1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0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42" presetClass="path" presetSubtype="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4.37557E-6 -0.45926 L 4.37557E-6 4.07407E-6 " pathEditMode="relative" rAng="0" ptsTypes="AA">
                                          <p:cBhvr>
                                            <p:cTn id="3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29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decel="100000" autoRev="1" fill="hold" grpId="2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1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decel="100000" autoRev="1" fill="hold" grpId="3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1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0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decel="100000" autoRev="1" fill="hold" grpId="4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1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0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8" grpId="0" animBg="1"/>
          <p:bldP spid="8" grpId="1" animBg="1"/>
          <p:bldP spid="8" grpId="2" animBg="1"/>
          <p:bldP spid="8" grpId="3" animBg="1"/>
          <p:bldP spid="8" grpId="4" animBg="1"/>
          <p:bldP spid="9" grpId="0" animBg="1"/>
          <p:bldP spid="10" grpId="0" animBg="1"/>
          <p:bldP spid="10" grpId="1" animBg="1"/>
          <p:bldP spid="10" grpId="2" animBg="1"/>
          <p:bldP spid="10" grpId="3" animBg="1"/>
          <p:bldP spid="11" grpId="0" animBg="1"/>
          <p:bldP spid="12" grpId="0" animBg="1"/>
          <p:bldP spid="12" grpId="1" animBg="1"/>
          <p:bldP spid="12" grpId="2" animBg="1"/>
          <p:bldP spid="20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9" b="6542"/>
          <a:stretch/>
        </p:blipFill>
        <p:spPr>
          <a:xfrm>
            <a:off x="681509" y="422090"/>
            <a:ext cx="4796868" cy="249321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89" b="5655"/>
          <a:stretch/>
        </p:blipFill>
        <p:spPr>
          <a:xfrm>
            <a:off x="5923219" y="422090"/>
            <a:ext cx="4631385" cy="257466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837" y="3604927"/>
            <a:ext cx="4613767" cy="2546883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_h1"/>
          <p:cNvSpPr txBox="1">
            <a:spLocks noChangeArrowheads="1"/>
          </p:cNvSpPr>
          <p:nvPr/>
        </p:nvSpPr>
        <p:spPr>
          <a:xfrm>
            <a:off x="681509" y="2996754"/>
            <a:ext cx="4796868" cy="6164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Palatino Linotype" panose="02040502050505030304" pitchFamily="18" charset="0"/>
              </a:rPr>
              <a:t>Headland</a:t>
            </a:r>
            <a:br>
              <a:rPr lang="en-US" sz="2400" dirty="0">
                <a:latin typeface="Palatino Linotype" panose="02040502050505030304" pitchFamily="18" charset="0"/>
              </a:rPr>
            </a:br>
            <a:endParaRPr lang="en-US" sz="2400" i="1" dirty="0">
              <a:latin typeface="Palatino Linotype" panose="02040502050505030304" pitchFamily="18" charset="0"/>
            </a:endParaRPr>
          </a:p>
        </p:txBody>
      </p:sp>
      <p:sp>
        <p:nvSpPr>
          <p:cNvPr id="11" name="_h1"/>
          <p:cNvSpPr txBox="1">
            <a:spLocks noChangeArrowheads="1"/>
          </p:cNvSpPr>
          <p:nvPr/>
        </p:nvSpPr>
        <p:spPr>
          <a:xfrm>
            <a:off x="5940837" y="2996753"/>
            <a:ext cx="4796868" cy="6164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Palatino Linotype" panose="02040502050505030304" pitchFamily="18" charset="0"/>
              </a:rPr>
              <a:t>Selma</a:t>
            </a:r>
            <a:br>
              <a:rPr lang="en-US" sz="2400" dirty="0">
                <a:latin typeface="Palatino Linotype" panose="02040502050505030304" pitchFamily="18" charset="0"/>
              </a:rPr>
            </a:br>
            <a:endParaRPr lang="en-US" sz="2400" i="1" dirty="0">
              <a:latin typeface="Palatino Linotype" panose="02040502050505030304" pitchFamily="18" charset="0"/>
            </a:endParaRPr>
          </a:p>
        </p:txBody>
      </p:sp>
      <p:sp>
        <p:nvSpPr>
          <p:cNvPr id="13" name="_h1"/>
          <p:cNvSpPr txBox="1">
            <a:spLocks noChangeArrowheads="1"/>
          </p:cNvSpPr>
          <p:nvPr/>
        </p:nvSpPr>
        <p:spPr>
          <a:xfrm>
            <a:off x="681509" y="6241545"/>
            <a:ext cx="4796868" cy="6164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Palatino Linotype" panose="02040502050505030304" pitchFamily="18" charset="0"/>
              </a:rPr>
              <a:t>Citronelle</a:t>
            </a:r>
            <a:br>
              <a:rPr lang="en-US" sz="2400" dirty="0">
                <a:latin typeface="Palatino Linotype" panose="02040502050505030304" pitchFamily="18" charset="0"/>
              </a:rPr>
            </a:br>
            <a:endParaRPr lang="en-US" sz="2400" i="1" dirty="0">
              <a:latin typeface="Palatino Linotype" panose="02040502050505030304" pitchFamily="18" charset="0"/>
            </a:endParaRPr>
          </a:p>
        </p:txBody>
      </p:sp>
      <p:sp>
        <p:nvSpPr>
          <p:cNvPr id="14" name="_h1"/>
          <p:cNvSpPr txBox="1">
            <a:spLocks noChangeArrowheads="1"/>
          </p:cNvSpPr>
          <p:nvPr/>
        </p:nvSpPr>
        <p:spPr>
          <a:xfrm>
            <a:off x="5940837" y="6241544"/>
            <a:ext cx="4796868" cy="6164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Palatino Linotype" panose="02040502050505030304" pitchFamily="18" charset="0"/>
              </a:rPr>
              <a:t>Lake Martin</a:t>
            </a:r>
            <a:br>
              <a:rPr lang="en-US" sz="2400" dirty="0">
                <a:latin typeface="Palatino Linotype" panose="02040502050505030304" pitchFamily="18" charset="0"/>
              </a:rPr>
            </a:br>
            <a:endParaRPr lang="en-US" sz="2400" i="1" dirty="0">
              <a:latin typeface="Palatino Linotype" panose="0204050205050503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1949" y="5623125"/>
            <a:ext cx="425019" cy="4361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21303" t="10426" r="2119" b="11148"/>
          <a:stretch/>
        </p:blipFill>
        <p:spPr>
          <a:xfrm>
            <a:off x="681509" y="3604927"/>
            <a:ext cx="4796868" cy="2546883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85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794" y="-857250"/>
            <a:ext cx="15240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675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_h1"/>
          <p:cNvSpPr txBox="1">
            <a:spLocks noChangeArrowheads="1"/>
          </p:cNvSpPr>
          <p:nvPr/>
        </p:nvSpPr>
        <p:spPr>
          <a:xfrm>
            <a:off x="520555" y="237810"/>
            <a:ext cx="11541600" cy="6164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Palatino Linotype" panose="02040502050505030304" pitchFamily="18" charset="0"/>
              </a:rPr>
              <a:t>Mission</a:t>
            </a:r>
          </a:p>
        </p:txBody>
      </p:sp>
      <p:sp>
        <p:nvSpPr>
          <p:cNvPr id="51" name="Freihandform 75"/>
          <p:cNvSpPr/>
          <p:nvPr/>
        </p:nvSpPr>
        <p:spPr bwMode="gray">
          <a:xfrm>
            <a:off x="5554918" y="4210840"/>
            <a:ext cx="4472076" cy="1476700"/>
          </a:xfrm>
          <a:custGeom>
            <a:avLst/>
            <a:gdLst>
              <a:gd name="connsiteX0" fmla="*/ 0 w 3931920"/>
              <a:gd name="connsiteY0" fmla="*/ 762000 h 1272540"/>
              <a:gd name="connsiteX1" fmla="*/ 2804160 w 3931920"/>
              <a:gd name="connsiteY1" fmla="*/ 1272540 h 1272540"/>
              <a:gd name="connsiteX2" fmla="*/ 3931920 w 3931920"/>
              <a:gd name="connsiteY2" fmla="*/ 327660 h 1272540"/>
              <a:gd name="connsiteX3" fmla="*/ 1615440 w 3931920"/>
              <a:gd name="connsiteY3" fmla="*/ 0 h 1272540"/>
              <a:gd name="connsiteX4" fmla="*/ 0 w 3931920"/>
              <a:gd name="connsiteY4" fmla="*/ 762000 h 1272540"/>
              <a:gd name="connsiteX0" fmla="*/ 0 w 4008082"/>
              <a:gd name="connsiteY0" fmla="*/ 796619 h 1272540"/>
              <a:gd name="connsiteX1" fmla="*/ 2880322 w 4008082"/>
              <a:gd name="connsiteY1" fmla="*/ 1272540 h 1272540"/>
              <a:gd name="connsiteX2" fmla="*/ 4008082 w 4008082"/>
              <a:gd name="connsiteY2" fmla="*/ 327660 h 1272540"/>
              <a:gd name="connsiteX3" fmla="*/ 1691602 w 4008082"/>
              <a:gd name="connsiteY3" fmla="*/ 0 h 1272540"/>
              <a:gd name="connsiteX4" fmla="*/ 0 w 4008082"/>
              <a:gd name="connsiteY4" fmla="*/ 796619 h 1272540"/>
              <a:gd name="connsiteX0" fmla="*/ 0 w 4008082"/>
              <a:gd name="connsiteY0" fmla="*/ 796619 h 1355625"/>
              <a:gd name="connsiteX1" fmla="*/ 2880322 w 4008082"/>
              <a:gd name="connsiteY1" fmla="*/ 1355625 h 1355625"/>
              <a:gd name="connsiteX2" fmla="*/ 4008082 w 4008082"/>
              <a:gd name="connsiteY2" fmla="*/ 327660 h 1355625"/>
              <a:gd name="connsiteX3" fmla="*/ 1691602 w 4008082"/>
              <a:gd name="connsiteY3" fmla="*/ 0 h 1355625"/>
              <a:gd name="connsiteX4" fmla="*/ 0 w 4008082"/>
              <a:gd name="connsiteY4" fmla="*/ 796619 h 1355625"/>
              <a:gd name="connsiteX0" fmla="*/ 0 w 4008082"/>
              <a:gd name="connsiteY0" fmla="*/ 796619 h 1341777"/>
              <a:gd name="connsiteX1" fmla="*/ 2824931 w 4008082"/>
              <a:gd name="connsiteY1" fmla="*/ 1341777 h 1341777"/>
              <a:gd name="connsiteX2" fmla="*/ 4008082 w 4008082"/>
              <a:gd name="connsiteY2" fmla="*/ 327660 h 1341777"/>
              <a:gd name="connsiteX3" fmla="*/ 1691602 w 4008082"/>
              <a:gd name="connsiteY3" fmla="*/ 0 h 1341777"/>
              <a:gd name="connsiteX4" fmla="*/ 0 w 4008082"/>
              <a:gd name="connsiteY4" fmla="*/ 796619 h 1341777"/>
              <a:gd name="connsiteX0" fmla="*/ 0 w 4042701"/>
              <a:gd name="connsiteY0" fmla="*/ 796619 h 1341777"/>
              <a:gd name="connsiteX1" fmla="*/ 2824931 w 4042701"/>
              <a:gd name="connsiteY1" fmla="*/ 1341777 h 1341777"/>
              <a:gd name="connsiteX2" fmla="*/ 4042701 w 4042701"/>
              <a:gd name="connsiteY2" fmla="*/ 327660 h 1341777"/>
              <a:gd name="connsiteX3" fmla="*/ 1691602 w 4042701"/>
              <a:gd name="connsiteY3" fmla="*/ 0 h 1341777"/>
              <a:gd name="connsiteX4" fmla="*/ 0 w 4042701"/>
              <a:gd name="connsiteY4" fmla="*/ 796619 h 1341777"/>
              <a:gd name="connsiteX0" fmla="*/ 0 w 4063472"/>
              <a:gd name="connsiteY0" fmla="*/ 817391 h 1341777"/>
              <a:gd name="connsiteX1" fmla="*/ 2845702 w 4063472"/>
              <a:gd name="connsiteY1" fmla="*/ 1341777 h 1341777"/>
              <a:gd name="connsiteX2" fmla="*/ 4063472 w 4063472"/>
              <a:gd name="connsiteY2" fmla="*/ 327660 h 1341777"/>
              <a:gd name="connsiteX3" fmla="*/ 1712373 w 4063472"/>
              <a:gd name="connsiteY3" fmla="*/ 0 h 1341777"/>
              <a:gd name="connsiteX4" fmla="*/ 0 w 4063472"/>
              <a:gd name="connsiteY4" fmla="*/ 817391 h 1341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3472" h="1341777">
                <a:moveTo>
                  <a:pt x="0" y="817391"/>
                </a:moveTo>
                <a:lnTo>
                  <a:pt x="2845702" y="1341777"/>
                </a:lnTo>
                <a:lnTo>
                  <a:pt x="4063472" y="327660"/>
                </a:lnTo>
                <a:lnTo>
                  <a:pt x="1712373" y="0"/>
                </a:lnTo>
                <a:lnTo>
                  <a:pt x="0" y="817391"/>
                </a:lnTo>
                <a:close/>
              </a:path>
            </a:pathLst>
          </a:custGeom>
          <a:solidFill>
            <a:schemeClr val="tx1">
              <a:alpha val="32000"/>
            </a:schemeClr>
          </a:solidFill>
          <a:ln w="12700">
            <a:noFill/>
            <a:round/>
            <a:headEnd/>
            <a:tailEnd/>
          </a:ln>
          <a:effectLst>
            <a:softEdge rad="127000"/>
          </a:effectLst>
        </p:spPr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6" name="Gerade Verbindung 81"/>
          <p:cNvCxnSpPr/>
          <p:nvPr/>
        </p:nvCxnSpPr>
        <p:spPr bwMode="gray">
          <a:xfrm flipH="1">
            <a:off x="990258" y="3005831"/>
            <a:ext cx="490347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feld 82"/>
          <p:cNvSpPr txBox="1"/>
          <p:nvPr/>
        </p:nvSpPr>
        <p:spPr bwMode="gray">
          <a:xfrm flipH="1">
            <a:off x="990255" y="2609965"/>
            <a:ext cx="4748979" cy="395869"/>
          </a:xfrm>
          <a:prstGeom prst="rect">
            <a:avLst/>
          </a:prstGeom>
          <a:noFill/>
        </p:spPr>
        <p:txBody>
          <a:bodyPr wrap="square" lIns="0" rIns="0" bIns="72000" rtlCol="0" anchor="b" anchorCtr="0">
            <a:spAutoFit/>
          </a:bodyPr>
          <a:lstStyle/>
          <a:p>
            <a:r>
              <a:rPr lang="en-US" dirty="0"/>
              <a:t>3. Increase Broadband Utilization</a:t>
            </a:r>
          </a:p>
        </p:txBody>
      </p:sp>
      <p:cxnSp>
        <p:nvCxnSpPr>
          <p:cNvPr id="58" name="Gerade Verbindung 83"/>
          <p:cNvCxnSpPr/>
          <p:nvPr/>
        </p:nvCxnSpPr>
        <p:spPr bwMode="gray">
          <a:xfrm flipH="1">
            <a:off x="990260" y="3567386"/>
            <a:ext cx="4662426" cy="18529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feld 84"/>
          <p:cNvSpPr txBox="1"/>
          <p:nvPr/>
        </p:nvSpPr>
        <p:spPr bwMode="gray">
          <a:xfrm flipH="1">
            <a:off x="990258" y="3190050"/>
            <a:ext cx="4611004" cy="395869"/>
          </a:xfrm>
          <a:prstGeom prst="rect">
            <a:avLst/>
          </a:prstGeom>
          <a:noFill/>
        </p:spPr>
        <p:txBody>
          <a:bodyPr wrap="square" lIns="0" rIns="0" bIns="72000" rtlCol="0" anchor="b" anchorCtr="0">
            <a:spAutoFit/>
          </a:bodyPr>
          <a:lstStyle/>
          <a:p>
            <a:r>
              <a:rPr lang="en-US" dirty="0"/>
              <a:t>2. Increase Broadband Adoption</a:t>
            </a:r>
          </a:p>
        </p:txBody>
      </p:sp>
      <p:cxnSp>
        <p:nvCxnSpPr>
          <p:cNvPr id="60" name="Gerade Verbindung mit Pfeil 85"/>
          <p:cNvCxnSpPr/>
          <p:nvPr/>
        </p:nvCxnSpPr>
        <p:spPr bwMode="gray">
          <a:xfrm rot="16200000" flipV="1">
            <a:off x="7970768" y="2473136"/>
            <a:ext cx="2293624" cy="1828801"/>
          </a:xfrm>
          <a:prstGeom prst="straightConnector1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feld 86"/>
          <p:cNvSpPr txBox="1"/>
          <p:nvPr/>
        </p:nvSpPr>
        <p:spPr bwMode="gray">
          <a:xfrm rot="3108862" flipH="1">
            <a:off x="7871742" y="3146752"/>
            <a:ext cx="2693892" cy="334313"/>
          </a:xfrm>
          <a:prstGeom prst="rect">
            <a:avLst/>
          </a:prstGeom>
          <a:noFill/>
        </p:spPr>
        <p:txBody>
          <a:bodyPr wrap="square" bIns="72000" rtlCol="0" anchor="b" anchorCtr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Office of Broadband Development</a:t>
            </a:r>
          </a:p>
        </p:txBody>
      </p:sp>
      <p:sp>
        <p:nvSpPr>
          <p:cNvPr id="62" name="Rectangle 6"/>
          <p:cNvSpPr>
            <a:spLocks noChangeArrowheads="1"/>
          </p:cNvSpPr>
          <p:nvPr/>
        </p:nvSpPr>
        <p:spPr bwMode="gray">
          <a:xfrm>
            <a:off x="6460370" y="3356866"/>
            <a:ext cx="2919379" cy="2921451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  <a:headEnd/>
            <a:tailEnd/>
          </a:ln>
          <a:scene3d>
            <a:camera prst="perspectiveRelaxed" fov="3000000">
              <a:rot lat="20040000" lon="17460000" rev="4860000"/>
            </a:camera>
            <a:lightRig rig="threePt" dir="t"/>
          </a:scene3d>
          <a:sp3d z="431800">
            <a:bevelT w="254000" h="431800" prst="angle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Rectangle 7"/>
          <p:cNvSpPr>
            <a:spLocks noChangeArrowheads="1"/>
          </p:cNvSpPr>
          <p:nvPr/>
        </p:nvSpPr>
        <p:spPr bwMode="gray">
          <a:xfrm>
            <a:off x="6760908" y="3659478"/>
            <a:ext cx="2318300" cy="2316227"/>
          </a:xfrm>
          <a:prstGeom prst="rect">
            <a:avLst/>
          </a:prstGeom>
          <a:solidFill>
            <a:schemeClr val="tx1">
              <a:alpha val="25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  <a:scene3d>
            <a:camera prst="perspectiveRelaxed" fov="3000000">
              <a:rot lat="20040000" lon="17460000" rev="4860000"/>
            </a:camera>
            <a:lightRig rig="threePt" dir="t"/>
          </a:scene3d>
          <a:sp3d z="431800"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Rectangle 7"/>
          <p:cNvSpPr>
            <a:spLocks noChangeArrowheads="1"/>
          </p:cNvSpPr>
          <p:nvPr/>
        </p:nvSpPr>
        <p:spPr bwMode="gray">
          <a:xfrm>
            <a:off x="6760908" y="3659478"/>
            <a:ext cx="2318300" cy="2316227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 w="9525">
            <a:noFill/>
            <a:miter lim="800000"/>
            <a:headEnd/>
            <a:tailEnd/>
          </a:ln>
          <a:scene3d>
            <a:camera prst="perspectiveRelaxed" fov="3000000">
              <a:rot lat="20040000" lon="17460000" rev="4860000"/>
            </a:camera>
            <a:lightRig rig="threePt" dir="t"/>
          </a:scene3d>
          <a:sp3d z="958850">
            <a:bevelT w="254000" h="431800" prst="angle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Rectangle 8"/>
          <p:cNvSpPr>
            <a:spLocks noChangeArrowheads="1"/>
          </p:cNvSpPr>
          <p:nvPr/>
        </p:nvSpPr>
        <p:spPr bwMode="gray">
          <a:xfrm>
            <a:off x="7064558" y="3960532"/>
            <a:ext cx="1711003" cy="1714112"/>
          </a:xfrm>
          <a:prstGeom prst="rect">
            <a:avLst/>
          </a:prstGeom>
          <a:solidFill>
            <a:schemeClr val="tx1">
              <a:alpha val="25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  <a:scene3d>
            <a:camera prst="perspectiveRelaxed" fov="3000000">
              <a:rot lat="20040000" lon="17460000" rev="4860000"/>
            </a:camera>
            <a:lightRig rig="threePt" dir="t"/>
          </a:scene3d>
          <a:sp3d z="958850"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Rectangle 8"/>
          <p:cNvSpPr>
            <a:spLocks noChangeArrowheads="1"/>
          </p:cNvSpPr>
          <p:nvPr/>
        </p:nvSpPr>
        <p:spPr bwMode="gray">
          <a:xfrm>
            <a:off x="7064558" y="3960532"/>
            <a:ext cx="1711003" cy="1714112"/>
          </a:xfrm>
          <a:prstGeom prst="rect">
            <a:avLst/>
          </a:prstGeom>
          <a:solidFill>
            <a:schemeClr val="accent1">
              <a:lumMod val="20000"/>
              <a:lumOff val="80000"/>
              <a:alpha val="80000"/>
            </a:schemeClr>
          </a:solidFill>
          <a:ln w="9525">
            <a:noFill/>
            <a:miter lim="800000"/>
            <a:headEnd/>
            <a:tailEnd/>
          </a:ln>
          <a:scene3d>
            <a:camera prst="perspectiveRelaxed" fov="3000000">
              <a:rot lat="20040000" lon="17460000" rev="4860000"/>
            </a:camera>
            <a:lightRig rig="threePt" dir="t"/>
          </a:scene3d>
          <a:sp3d z="1479550">
            <a:bevelT w="254000" h="431800" prst="angle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Rectangle 9"/>
          <p:cNvSpPr>
            <a:spLocks noChangeArrowheads="1"/>
          </p:cNvSpPr>
          <p:nvPr/>
        </p:nvSpPr>
        <p:spPr bwMode="gray">
          <a:xfrm>
            <a:off x="7363023" y="4261590"/>
            <a:ext cx="1114068" cy="1111996"/>
          </a:xfrm>
          <a:prstGeom prst="rect">
            <a:avLst/>
          </a:prstGeom>
          <a:solidFill>
            <a:schemeClr val="tx1">
              <a:alpha val="25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  <a:scene3d>
            <a:camera prst="perspectiveRelaxed" fov="3000000">
              <a:rot lat="20040000" lon="17460000" rev="4860000"/>
            </a:camera>
            <a:lightRig rig="threePt" dir="t"/>
          </a:scene3d>
          <a:sp3d z="1479550"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Rectangle 9"/>
          <p:cNvSpPr>
            <a:spLocks noChangeArrowheads="1"/>
          </p:cNvSpPr>
          <p:nvPr/>
        </p:nvSpPr>
        <p:spPr bwMode="gray">
          <a:xfrm>
            <a:off x="7363023" y="4261590"/>
            <a:ext cx="1114068" cy="1111996"/>
          </a:xfrm>
          <a:prstGeom prst="rect">
            <a:avLst/>
          </a:prstGeom>
          <a:solidFill>
            <a:schemeClr val="accent1">
              <a:lumMod val="60000"/>
              <a:lumOff val="40000"/>
              <a:alpha val="80000"/>
            </a:schemeClr>
          </a:solidFill>
          <a:ln w="9525">
            <a:noFill/>
            <a:miter lim="800000"/>
            <a:headEnd/>
            <a:tailEnd/>
          </a:ln>
          <a:scene3d>
            <a:camera prst="perspectiveRelaxed" fov="3000000">
              <a:rot lat="20040000" lon="17460000" rev="4860000"/>
            </a:camera>
            <a:lightRig rig="threePt" dir="t"/>
          </a:scene3d>
          <a:sp3d z="2000250">
            <a:bevelT w="254000" h="431800" prst="angle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Rectangle 10"/>
          <p:cNvSpPr>
            <a:spLocks noChangeArrowheads="1"/>
          </p:cNvSpPr>
          <p:nvPr/>
        </p:nvSpPr>
        <p:spPr bwMode="gray">
          <a:xfrm>
            <a:off x="7666674" y="4563165"/>
            <a:ext cx="506771" cy="508844"/>
          </a:xfrm>
          <a:prstGeom prst="rect">
            <a:avLst/>
          </a:prstGeom>
          <a:solidFill>
            <a:schemeClr val="tx1">
              <a:alpha val="25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  <a:scene3d>
            <a:camera prst="perspectiveRelaxed" fov="3000000">
              <a:rot lat="20040000" lon="17460000" rev="4860000"/>
            </a:camera>
            <a:lightRig rig="threePt" dir="t"/>
          </a:scene3d>
          <a:sp3d z="2000250"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Rectangle 10"/>
          <p:cNvSpPr>
            <a:spLocks noChangeArrowheads="1"/>
          </p:cNvSpPr>
          <p:nvPr/>
        </p:nvSpPr>
        <p:spPr bwMode="gray">
          <a:xfrm>
            <a:off x="7666674" y="4563165"/>
            <a:ext cx="506771" cy="508844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  <a:ln w="9525">
            <a:noFill/>
            <a:miter lim="800000"/>
            <a:headEnd/>
            <a:tailEnd/>
          </a:ln>
          <a:scene3d>
            <a:camera prst="perspectiveRelaxed" fov="3000000">
              <a:rot lat="20040000" lon="17460000" rev="4860000"/>
            </a:camera>
            <a:lightRig rig="threePt" dir="t"/>
          </a:scene3d>
          <a:sp3d z="2527300">
            <a:bevelT w="254000" h="431800" prst="angle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71" name="Gerade Verbindung 96"/>
          <p:cNvCxnSpPr/>
          <p:nvPr/>
        </p:nvCxnSpPr>
        <p:spPr bwMode="gray">
          <a:xfrm rot="10800000">
            <a:off x="990258" y="4165999"/>
            <a:ext cx="380848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feld 97"/>
          <p:cNvSpPr txBox="1"/>
          <p:nvPr/>
        </p:nvSpPr>
        <p:spPr bwMode="gray">
          <a:xfrm flipH="1">
            <a:off x="990258" y="3770134"/>
            <a:ext cx="3808482" cy="395869"/>
          </a:xfrm>
          <a:prstGeom prst="rect">
            <a:avLst/>
          </a:prstGeom>
          <a:noFill/>
        </p:spPr>
        <p:txBody>
          <a:bodyPr wrap="square" lIns="0" rIns="0" bIns="72000" rtlCol="0" anchor="b" anchorCtr="0">
            <a:spAutoFit/>
          </a:bodyPr>
          <a:lstStyle/>
          <a:p>
            <a:r>
              <a:rPr lang="en-US" dirty="0"/>
              <a:t>1. Increase Broadband Availability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1949" y="5623125"/>
            <a:ext cx="425019" cy="43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79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7057E-6 -0.43774 L -3.97057E-6 3.7037E-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87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7057E-6 -0.4375 L -3.97057E-6 -4.81481E-6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87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75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7057E-6 -0.43774 L -3.97057E-6 3.7037E-6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875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250"/>
                            </p:stCondLst>
                            <p:childTnLst>
                              <p:par>
                                <p:cTn id="6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7057E-6 -0.4375 L -3.97057E-6 -4.81481E-6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875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250"/>
                            </p:stCondLst>
                            <p:childTnLst>
                              <p:par>
                                <p:cTn id="6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2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7057E-6 -0.4375 L -3.97057E-6 -4.81481E-6 " pathEditMode="relative" rAng="0" ptsTypes="AA">
                                      <p:cBhvr>
                                        <p:cTn id="7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875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250"/>
                            </p:stCondLst>
                            <p:childTnLst>
                              <p:par>
                                <p:cTn id="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75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1" grpId="0" animBg="1"/>
      <p:bldP spid="57" grpId="0"/>
      <p:bldP spid="59" grpId="0"/>
      <p:bldP spid="61" grpId="0"/>
      <p:bldP spid="62" grpId="0" animBg="1"/>
      <p:bldP spid="62" grpId="1" animBg="1"/>
      <p:bldP spid="63" grpId="0" animBg="1"/>
      <p:bldP spid="64" grpId="0" animBg="1"/>
      <p:bldP spid="64" grpId="1" animBg="1"/>
      <p:bldP spid="65" grpId="0" animBg="1"/>
      <p:bldP spid="66" grpId="0" animBg="1"/>
      <p:bldP spid="66" grpId="1" animBg="1"/>
      <p:bldP spid="67" grpId="0" animBg="1"/>
      <p:bldP spid="68" grpId="0" animBg="1"/>
      <p:bldP spid="68" grpId="1" animBg="1"/>
      <p:bldP spid="69" grpId="0" animBg="1"/>
      <p:bldP spid="70" grpId="0" animBg="1"/>
      <p:bldP spid="70" grpId="1" animBg="1"/>
      <p:bldP spid="7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794" y="-857250"/>
            <a:ext cx="15240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48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136591" y="2422566"/>
            <a:ext cx="9144000" cy="172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"/>
              </a:spcBef>
            </a:pPr>
            <a:endParaRPr lang="en-US" altLang="en-US" sz="2400" b="1" dirty="0">
              <a:solidFill>
                <a:schemeClr val="bg1"/>
              </a:solidFill>
              <a:latin typeface="Palatino Linotype" pitchFamily="18" charset="0"/>
            </a:endParaRPr>
          </a:p>
          <a:p>
            <a:pPr algn="ctr">
              <a:spcBef>
                <a:spcPct val="5000"/>
              </a:spcBef>
            </a:pPr>
            <a:r>
              <a:rPr lang="en-US" altLang="en-US" sz="5400" dirty="0">
                <a:solidFill>
                  <a:schemeClr val="bg1"/>
                </a:solidFill>
                <a:latin typeface="Palatino Linotype" pitchFamily="18" charset="0"/>
              </a:rPr>
              <a:t>Questions?</a:t>
            </a:r>
          </a:p>
          <a:p>
            <a:pPr algn="ctr">
              <a:spcBef>
                <a:spcPct val="5000"/>
              </a:spcBef>
            </a:pPr>
            <a:endParaRPr lang="en-US" altLang="en-US" sz="2400" dirty="0">
              <a:solidFill>
                <a:schemeClr val="bg1"/>
              </a:solidFill>
              <a:latin typeface="Palatino Linotype" pitchFamily="18" charset="0"/>
            </a:endParaRPr>
          </a:p>
        </p:txBody>
      </p:sp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2508191" y="5648973"/>
            <a:ext cx="6477000" cy="0"/>
          </a:xfrm>
          <a:prstGeom prst="line">
            <a:avLst/>
          </a:prstGeom>
          <a:noFill/>
          <a:ln w="9525">
            <a:solidFill>
              <a:srgbClr val="DDDDD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" name="Gruppieren 107"/>
          <p:cNvGrpSpPr/>
          <p:nvPr/>
        </p:nvGrpSpPr>
        <p:grpSpPr bwMode="gray">
          <a:xfrm>
            <a:off x="5235211" y="5205987"/>
            <a:ext cx="1022960" cy="1022915"/>
            <a:chOff x="2803531" y="1911431"/>
            <a:chExt cx="3536069" cy="3535916"/>
          </a:xfrm>
          <a:blipFill>
            <a:blip r:embed="rId2"/>
            <a:stretch>
              <a:fillRect/>
            </a:stretch>
          </a:blipFill>
          <a:effectLst/>
        </p:grpSpPr>
        <p:sp>
          <p:nvSpPr>
            <p:cNvPr id="6" name="Freeform"/>
            <p:cNvSpPr>
              <a:spLocks noChangeAspect="1"/>
            </p:cNvSpPr>
            <p:nvPr/>
          </p:nvSpPr>
          <p:spPr bwMode="gray">
            <a:xfrm>
              <a:off x="2803531" y="1912147"/>
              <a:ext cx="3535200" cy="3535200"/>
            </a:xfrm>
            <a:prstGeom prst="ellipse">
              <a:avLst/>
            </a:prstGeom>
            <a:grpFill/>
            <a:ln w="12700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" name="Freeform" descr="© INSCALE GmbH, 15.06.2010"/>
            <p:cNvSpPr>
              <a:spLocks noEditPoints="1"/>
            </p:cNvSpPr>
            <p:nvPr/>
          </p:nvSpPr>
          <p:spPr bwMode="gray">
            <a:xfrm>
              <a:off x="2952046" y="1911431"/>
              <a:ext cx="3387554" cy="3483773"/>
            </a:xfrm>
            <a:custGeom>
              <a:avLst/>
              <a:gdLst/>
              <a:ahLst/>
              <a:cxnLst>
                <a:cxn ang="0">
                  <a:pos x="1405" y="305"/>
                </a:cxn>
                <a:cxn ang="0">
                  <a:pos x="365" y="392"/>
                </a:cxn>
                <a:cxn ang="0">
                  <a:pos x="845" y="388"/>
                </a:cxn>
                <a:cxn ang="0">
                  <a:pos x="646" y="408"/>
                </a:cxn>
                <a:cxn ang="0">
                  <a:pos x="552" y="533"/>
                </a:cxn>
                <a:cxn ang="0">
                  <a:pos x="551" y="545"/>
                </a:cxn>
                <a:cxn ang="0">
                  <a:pos x="414" y="433"/>
                </a:cxn>
                <a:cxn ang="0">
                  <a:pos x="441" y="533"/>
                </a:cxn>
                <a:cxn ang="0">
                  <a:pos x="301" y="469"/>
                </a:cxn>
                <a:cxn ang="0">
                  <a:pos x="643" y="455"/>
                </a:cxn>
                <a:cxn ang="0">
                  <a:pos x="628" y="481"/>
                </a:cxn>
                <a:cxn ang="0">
                  <a:pos x="297" y="495"/>
                </a:cxn>
                <a:cxn ang="0">
                  <a:pos x="352" y="564"/>
                </a:cxn>
                <a:cxn ang="0">
                  <a:pos x="365" y="502"/>
                </a:cxn>
                <a:cxn ang="0">
                  <a:pos x="289" y="540"/>
                </a:cxn>
                <a:cxn ang="0">
                  <a:pos x="235" y="612"/>
                </a:cxn>
                <a:cxn ang="0">
                  <a:pos x="127" y="706"/>
                </a:cxn>
                <a:cxn ang="0">
                  <a:pos x="313" y="574"/>
                </a:cxn>
                <a:cxn ang="0">
                  <a:pos x="430" y="590"/>
                </a:cxn>
                <a:cxn ang="0">
                  <a:pos x="405" y="610"/>
                </a:cxn>
                <a:cxn ang="0">
                  <a:pos x="237" y="652"/>
                </a:cxn>
                <a:cxn ang="0">
                  <a:pos x="1207" y="719"/>
                </a:cxn>
                <a:cxn ang="0">
                  <a:pos x="538" y="793"/>
                </a:cxn>
                <a:cxn ang="0">
                  <a:pos x="389" y="708"/>
                </a:cxn>
                <a:cxn ang="0">
                  <a:pos x="274" y="692"/>
                </a:cxn>
                <a:cxn ang="0">
                  <a:pos x="169" y="792"/>
                </a:cxn>
                <a:cxn ang="0">
                  <a:pos x="250" y="990"/>
                </a:cxn>
                <a:cxn ang="0">
                  <a:pos x="347" y="917"/>
                </a:cxn>
                <a:cxn ang="0">
                  <a:pos x="563" y="846"/>
                </a:cxn>
                <a:cxn ang="0">
                  <a:pos x="49" y="797"/>
                </a:cxn>
                <a:cxn ang="0">
                  <a:pos x="36" y="882"/>
                </a:cxn>
                <a:cxn ang="0">
                  <a:pos x="398" y="1035"/>
                </a:cxn>
                <a:cxn ang="0">
                  <a:pos x="8" y="1073"/>
                </a:cxn>
                <a:cxn ang="0">
                  <a:pos x="234" y="1171"/>
                </a:cxn>
                <a:cxn ang="0">
                  <a:pos x="244" y="1231"/>
                </a:cxn>
                <a:cxn ang="0">
                  <a:pos x="1382" y="311"/>
                </a:cxn>
                <a:cxn ang="0">
                  <a:pos x="1383" y="257"/>
                </a:cxn>
                <a:cxn ang="0">
                  <a:pos x="412" y="140"/>
                </a:cxn>
                <a:cxn ang="0">
                  <a:pos x="511" y="145"/>
                </a:cxn>
                <a:cxn ang="0">
                  <a:pos x="429" y="235"/>
                </a:cxn>
                <a:cxn ang="0">
                  <a:pos x="540" y="371"/>
                </a:cxn>
                <a:cxn ang="0">
                  <a:pos x="615" y="383"/>
                </a:cxn>
                <a:cxn ang="0">
                  <a:pos x="646" y="344"/>
                </a:cxn>
                <a:cxn ang="0">
                  <a:pos x="798" y="257"/>
                </a:cxn>
                <a:cxn ang="0">
                  <a:pos x="973" y="281"/>
                </a:cxn>
                <a:cxn ang="0">
                  <a:pos x="1234" y="274"/>
                </a:cxn>
                <a:cxn ang="0">
                  <a:pos x="1211" y="367"/>
                </a:cxn>
                <a:cxn ang="0">
                  <a:pos x="1371" y="369"/>
                </a:cxn>
                <a:cxn ang="0">
                  <a:pos x="1249" y="483"/>
                </a:cxn>
                <a:cxn ang="0">
                  <a:pos x="1314" y="863"/>
                </a:cxn>
                <a:cxn ang="0">
                  <a:pos x="1440" y="1013"/>
                </a:cxn>
                <a:cxn ang="0">
                  <a:pos x="1584" y="745"/>
                </a:cxn>
                <a:cxn ang="0">
                  <a:pos x="1289" y="188"/>
                </a:cxn>
                <a:cxn ang="0">
                  <a:pos x="348" y="170"/>
                </a:cxn>
                <a:cxn ang="0">
                  <a:pos x="1069" y="1659"/>
                </a:cxn>
                <a:cxn ang="0">
                  <a:pos x="976" y="1665"/>
                </a:cxn>
                <a:cxn ang="0">
                  <a:pos x="301" y="227"/>
                </a:cxn>
                <a:cxn ang="0">
                  <a:pos x="369" y="213"/>
                </a:cxn>
                <a:cxn ang="0">
                  <a:pos x="331" y="421"/>
                </a:cxn>
                <a:cxn ang="0">
                  <a:pos x="780" y="1440"/>
                </a:cxn>
              </a:cxnLst>
              <a:rect l="0" t="0" r="r" b="b"/>
              <a:pathLst>
                <a:path w="1640" h="1690">
                  <a:moveTo>
                    <a:pt x="329" y="163"/>
                  </a:moveTo>
                  <a:cubicBezTo>
                    <a:pt x="330" y="160"/>
                    <a:pt x="333" y="161"/>
                    <a:pt x="332" y="158"/>
                  </a:cubicBezTo>
                  <a:cubicBezTo>
                    <a:pt x="329" y="158"/>
                    <a:pt x="327" y="159"/>
                    <a:pt x="327" y="161"/>
                  </a:cubicBezTo>
                  <a:cubicBezTo>
                    <a:pt x="328" y="161"/>
                    <a:pt x="328" y="162"/>
                    <a:pt x="329" y="163"/>
                  </a:cubicBezTo>
                  <a:close/>
                  <a:moveTo>
                    <a:pt x="397" y="205"/>
                  </a:moveTo>
                  <a:cubicBezTo>
                    <a:pt x="400" y="205"/>
                    <a:pt x="402" y="204"/>
                    <a:pt x="403" y="202"/>
                  </a:cubicBezTo>
                  <a:cubicBezTo>
                    <a:pt x="400" y="202"/>
                    <a:pt x="397" y="202"/>
                    <a:pt x="397" y="205"/>
                  </a:cubicBezTo>
                  <a:close/>
                  <a:moveTo>
                    <a:pt x="401" y="293"/>
                  </a:moveTo>
                  <a:cubicBezTo>
                    <a:pt x="406" y="288"/>
                    <a:pt x="412" y="283"/>
                    <a:pt x="416" y="277"/>
                  </a:cubicBezTo>
                  <a:cubicBezTo>
                    <a:pt x="414" y="272"/>
                    <a:pt x="412" y="267"/>
                    <a:pt x="409" y="264"/>
                  </a:cubicBezTo>
                  <a:cubicBezTo>
                    <a:pt x="393" y="263"/>
                    <a:pt x="398" y="288"/>
                    <a:pt x="401" y="293"/>
                  </a:cubicBezTo>
                  <a:close/>
                  <a:moveTo>
                    <a:pt x="533" y="288"/>
                  </a:moveTo>
                  <a:cubicBezTo>
                    <a:pt x="528" y="280"/>
                    <a:pt x="514" y="283"/>
                    <a:pt x="506" y="287"/>
                  </a:cubicBezTo>
                  <a:cubicBezTo>
                    <a:pt x="506" y="292"/>
                    <a:pt x="508" y="295"/>
                    <a:pt x="509" y="299"/>
                  </a:cubicBezTo>
                  <a:cubicBezTo>
                    <a:pt x="518" y="300"/>
                    <a:pt x="531" y="298"/>
                    <a:pt x="533" y="288"/>
                  </a:cubicBezTo>
                  <a:close/>
                  <a:moveTo>
                    <a:pt x="1405" y="305"/>
                  </a:moveTo>
                  <a:cubicBezTo>
                    <a:pt x="1408" y="311"/>
                    <a:pt x="1413" y="314"/>
                    <a:pt x="1420" y="316"/>
                  </a:cubicBezTo>
                  <a:cubicBezTo>
                    <a:pt x="1417" y="310"/>
                    <a:pt x="1409" y="309"/>
                    <a:pt x="1405" y="305"/>
                  </a:cubicBezTo>
                  <a:close/>
                  <a:moveTo>
                    <a:pt x="711" y="319"/>
                  </a:moveTo>
                  <a:cubicBezTo>
                    <a:pt x="714" y="325"/>
                    <a:pt x="711" y="337"/>
                    <a:pt x="716" y="340"/>
                  </a:cubicBezTo>
                  <a:cubicBezTo>
                    <a:pt x="718" y="334"/>
                    <a:pt x="719" y="325"/>
                    <a:pt x="716" y="319"/>
                  </a:cubicBezTo>
                  <a:cubicBezTo>
                    <a:pt x="715" y="319"/>
                    <a:pt x="713" y="319"/>
                    <a:pt x="711" y="319"/>
                  </a:cubicBezTo>
                  <a:close/>
                  <a:moveTo>
                    <a:pt x="375" y="329"/>
                  </a:moveTo>
                  <a:cubicBezTo>
                    <a:pt x="372" y="332"/>
                    <a:pt x="372" y="337"/>
                    <a:pt x="368" y="339"/>
                  </a:cubicBezTo>
                  <a:cubicBezTo>
                    <a:pt x="369" y="347"/>
                    <a:pt x="368" y="349"/>
                    <a:pt x="366" y="355"/>
                  </a:cubicBezTo>
                  <a:cubicBezTo>
                    <a:pt x="366" y="357"/>
                    <a:pt x="370" y="356"/>
                    <a:pt x="370" y="360"/>
                  </a:cubicBezTo>
                  <a:cubicBezTo>
                    <a:pt x="369" y="367"/>
                    <a:pt x="370" y="376"/>
                    <a:pt x="359" y="374"/>
                  </a:cubicBezTo>
                  <a:cubicBezTo>
                    <a:pt x="351" y="379"/>
                    <a:pt x="338" y="382"/>
                    <a:pt x="340" y="394"/>
                  </a:cubicBezTo>
                  <a:cubicBezTo>
                    <a:pt x="350" y="394"/>
                    <a:pt x="349" y="384"/>
                    <a:pt x="355" y="381"/>
                  </a:cubicBezTo>
                  <a:cubicBezTo>
                    <a:pt x="356" y="381"/>
                    <a:pt x="356" y="382"/>
                    <a:pt x="356" y="384"/>
                  </a:cubicBezTo>
                  <a:cubicBezTo>
                    <a:pt x="362" y="383"/>
                    <a:pt x="365" y="373"/>
                    <a:pt x="371" y="379"/>
                  </a:cubicBezTo>
                  <a:cubicBezTo>
                    <a:pt x="368" y="383"/>
                    <a:pt x="365" y="386"/>
                    <a:pt x="365" y="392"/>
                  </a:cubicBezTo>
                  <a:cubicBezTo>
                    <a:pt x="367" y="392"/>
                    <a:pt x="367" y="393"/>
                    <a:pt x="369" y="393"/>
                  </a:cubicBezTo>
                  <a:cubicBezTo>
                    <a:pt x="372" y="388"/>
                    <a:pt x="374" y="383"/>
                    <a:pt x="377" y="378"/>
                  </a:cubicBezTo>
                  <a:cubicBezTo>
                    <a:pt x="376" y="378"/>
                    <a:pt x="374" y="378"/>
                    <a:pt x="374" y="377"/>
                  </a:cubicBezTo>
                  <a:cubicBezTo>
                    <a:pt x="382" y="368"/>
                    <a:pt x="390" y="360"/>
                    <a:pt x="396" y="348"/>
                  </a:cubicBezTo>
                  <a:cubicBezTo>
                    <a:pt x="393" y="348"/>
                    <a:pt x="392" y="351"/>
                    <a:pt x="389" y="350"/>
                  </a:cubicBezTo>
                  <a:cubicBezTo>
                    <a:pt x="392" y="347"/>
                    <a:pt x="389" y="345"/>
                    <a:pt x="389" y="341"/>
                  </a:cubicBezTo>
                  <a:cubicBezTo>
                    <a:pt x="390" y="339"/>
                    <a:pt x="392" y="338"/>
                    <a:pt x="393" y="335"/>
                  </a:cubicBezTo>
                  <a:cubicBezTo>
                    <a:pt x="390" y="323"/>
                    <a:pt x="384" y="331"/>
                    <a:pt x="375" y="329"/>
                  </a:cubicBezTo>
                  <a:close/>
                  <a:moveTo>
                    <a:pt x="713" y="353"/>
                  </a:moveTo>
                  <a:cubicBezTo>
                    <a:pt x="716" y="353"/>
                    <a:pt x="717" y="351"/>
                    <a:pt x="717" y="348"/>
                  </a:cubicBezTo>
                  <a:cubicBezTo>
                    <a:pt x="716" y="348"/>
                    <a:pt x="716" y="347"/>
                    <a:pt x="714" y="347"/>
                  </a:cubicBezTo>
                  <a:cubicBezTo>
                    <a:pt x="713" y="348"/>
                    <a:pt x="713" y="350"/>
                    <a:pt x="713" y="353"/>
                  </a:cubicBezTo>
                  <a:close/>
                  <a:moveTo>
                    <a:pt x="872" y="371"/>
                  </a:moveTo>
                  <a:cubicBezTo>
                    <a:pt x="872" y="367"/>
                    <a:pt x="876" y="368"/>
                    <a:pt x="876" y="364"/>
                  </a:cubicBezTo>
                  <a:cubicBezTo>
                    <a:pt x="873" y="364"/>
                    <a:pt x="874" y="360"/>
                    <a:pt x="872" y="360"/>
                  </a:cubicBezTo>
                  <a:cubicBezTo>
                    <a:pt x="854" y="361"/>
                    <a:pt x="850" y="375"/>
                    <a:pt x="845" y="388"/>
                  </a:cubicBezTo>
                  <a:cubicBezTo>
                    <a:pt x="854" y="401"/>
                    <a:pt x="880" y="400"/>
                    <a:pt x="878" y="381"/>
                  </a:cubicBezTo>
                  <a:cubicBezTo>
                    <a:pt x="877" y="377"/>
                    <a:pt x="873" y="376"/>
                    <a:pt x="872" y="371"/>
                  </a:cubicBezTo>
                  <a:close/>
                  <a:moveTo>
                    <a:pt x="696" y="388"/>
                  </a:moveTo>
                  <a:cubicBezTo>
                    <a:pt x="698" y="386"/>
                    <a:pt x="701" y="386"/>
                    <a:pt x="700" y="382"/>
                  </a:cubicBezTo>
                  <a:cubicBezTo>
                    <a:pt x="696" y="380"/>
                    <a:pt x="694" y="386"/>
                    <a:pt x="696" y="388"/>
                  </a:cubicBezTo>
                  <a:close/>
                  <a:moveTo>
                    <a:pt x="392" y="399"/>
                  </a:moveTo>
                  <a:cubicBezTo>
                    <a:pt x="390" y="398"/>
                    <a:pt x="390" y="394"/>
                    <a:pt x="385" y="395"/>
                  </a:cubicBezTo>
                  <a:cubicBezTo>
                    <a:pt x="384" y="401"/>
                    <a:pt x="382" y="405"/>
                    <a:pt x="381" y="410"/>
                  </a:cubicBezTo>
                  <a:cubicBezTo>
                    <a:pt x="385" y="412"/>
                    <a:pt x="391" y="411"/>
                    <a:pt x="396" y="412"/>
                  </a:cubicBezTo>
                  <a:cubicBezTo>
                    <a:pt x="395" y="416"/>
                    <a:pt x="397" y="416"/>
                    <a:pt x="398" y="418"/>
                  </a:cubicBezTo>
                  <a:cubicBezTo>
                    <a:pt x="405" y="415"/>
                    <a:pt x="404" y="421"/>
                    <a:pt x="410" y="422"/>
                  </a:cubicBezTo>
                  <a:cubicBezTo>
                    <a:pt x="413" y="417"/>
                    <a:pt x="407" y="412"/>
                    <a:pt x="400" y="413"/>
                  </a:cubicBezTo>
                  <a:cubicBezTo>
                    <a:pt x="398" y="409"/>
                    <a:pt x="392" y="407"/>
                    <a:pt x="388" y="405"/>
                  </a:cubicBezTo>
                  <a:cubicBezTo>
                    <a:pt x="390" y="403"/>
                    <a:pt x="391" y="401"/>
                    <a:pt x="392" y="399"/>
                  </a:cubicBezTo>
                  <a:close/>
                  <a:moveTo>
                    <a:pt x="664" y="405"/>
                  </a:moveTo>
                  <a:cubicBezTo>
                    <a:pt x="656" y="407"/>
                    <a:pt x="651" y="405"/>
                    <a:pt x="646" y="408"/>
                  </a:cubicBezTo>
                  <a:cubicBezTo>
                    <a:pt x="642" y="410"/>
                    <a:pt x="640" y="416"/>
                    <a:pt x="636" y="420"/>
                  </a:cubicBezTo>
                  <a:cubicBezTo>
                    <a:pt x="631" y="424"/>
                    <a:pt x="623" y="427"/>
                    <a:pt x="617" y="432"/>
                  </a:cubicBezTo>
                  <a:cubicBezTo>
                    <a:pt x="616" y="436"/>
                    <a:pt x="613" y="439"/>
                    <a:pt x="609" y="442"/>
                  </a:cubicBezTo>
                  <a:cubicBezTo>
                    <a:pt x="605" y="439"/>
                    <a:pt x="602" y="444"/>
                    <a:pt x="599" y="445"/>
                  </a:cubicBezTo>
                  <a:cubicBezTo>
                    <a:pt x="597" y="442"/>
                    <a:pt x="595" y="443"/>
                    <a:pt x="592" y="445"/>
                  </a:cubicBezTo>
                  <a:cubicBezTo>
                    <a:pt x="596" y="453"/>
                    <a:pt x="583" y="457"/>
                    <a:pt x="580" y="464"/>
                  </a:cubicBezTo>
                  <a:cubicBezTo>
                    <a:pt x="577" y="463"/>
                    <a:pt x="574" y="464"/>
                    <a:pt x="571" y="465"/>
                  </a:cubicBezTo>
                  <a:cubicBezTo>
                    <a:pt x="574" y="470"/>
                    <a:pt x="574" y="472"/>
                    <a:pt x="575" y="478"/>
                  </a:cubicBezTo>
                  <a:cubicBezTo>
                    <a:pt x="573" y="480"/>
                    <a:pt x="568" y="480"/>
                    <a:pt x="565" y="481"/>
                  </a:cubicBezTo>
                  <a:cubicBezTo>
                    <a:pt x="563" y="484"/>
                    <a:pt x="563" y="489"/>
                    <a:pt x="561" y="491"/>
                  </a:cubicBezTo>
                  <a:cubicBezTo>
                    <a:pt x="547" y="482"/>
                    <a:pt x="537" y="493"/>
                    <a:pt x="535" y="506"/>
                  </a:cubicBezTo>
                  <a:cubicBezTo>
                    <a:pt x="546" y="508"/>
                    <a:pt x="547" y="499"/>
                    <a:pt x="551" y="494"/>
                  </a:cubicBezTo>
                  <a:cubicBezTo>
                    <a:pt x="553" y="494"/>
                    <a:pt x="557" y="493"/>
                    <a:pt x="557" y="495"/>
                  </a:cubicBezTo>
                  <a:cubicBezTo>
                    <a:pt x="556" y="497"/>
                    <a:pt x="553" y="497"/>
                    <a:pt x="550" y="497"/>
                  </a:cubicBezTo>
                  <a:cubicBezTo>
                    <a:pt x="550" y="501"/>
                    <a:pt x="547" y="503"/>
                    <a:pt x="545" y="507"/>
                  </a:cubicBezTo>
                  <a:cubicBezTo>
                    <a:pt x="549" y="514"/>
                    <a:pt x="548" y="525"/>
                    <a:pt x="552" y="533"/>
                  </a:cubicBezTo>
                  <a:cubicBezTo>
                    <a:pt x="541" y="534"/>
                    <a:pt x="535" y="540"/>
                    <a:pt x="524" y="541"/>
                  </a:cubicBezTo>
                  <a:cubicBezTo>
                    <a:pt x="519" y="552"/>
                    <a:pt x="505" y="553"/>
                    <a:pt x="494" y="557"/>
                  </a:cubicBezTo>
                  <a:cubicBezTo>
                    <a:pt x="492" y="556"/>
                    <a:pt x="492" y="553"/>
                    <a:pt x="490" y="553"/>
                  </a:cubicBezTo>
                  <a:cubicBezTo>
                    <a:pt x="483" y="559"/>
                    <a:pt x="474" y="562"/>
                    <a:pt x="467" y="567"/>
                  </a:cubicBezTo>
                  <a:cubicBezTo>
                    <a:pt x="468" y="570"/>
                    <a:pt x="471" y="577"/>
                    <a:pt x="466" y="578"/>
                  </a:cubicBezTo>
                  <a:cubicBezTo>
                    <a:pt x="460" y="572"/>
                    <a:pt x="451" y="579"/>
                    <a:pt x="448" y="584"/>
                  </a:cubicBezTo>
                  <a:cubicBezTo>
                    <a:pt x="447" y="580"/>
                    <a:pt x="441" y="584"/>
                    <a:pt x="440" y="586"/>
                  </a:cubicBezTo>
                  <a:cubicBezTo>
                    <a:pt x="440" y="590"/>
                    <a:pt x="442" y="591"/>
                    <a:pt x="446" y="592"/>
                  </a:cubicBezTo>
                  <a:cubicBezTo>
                    <a:pt x="449" y="591"/>
                    <a:pt x="448" y="587"/>
                    <a:pt x="451" y="586"/>
                  </a:cubicBezTo>
                  <a:cubicBezTo>
                    <a:pt x="455" y="587"/>
                    <a:pt x="452" y="590"/>
                    <a:pt x="452" y="593"/>
                  </a:cubicBezTo>
                  <a:cubicBezTo>
                    <a:pt x="463" y="594"/>
                    <a:pt x="463" y="586"/>
                    <a:pt x="471" y="582"/>
                  </a:cubicBezTo>
                  <a:cubicBezTo>
                    <a:pt x="479" y="578"/>
                    <a:pt x="490" y="578"/>
                    <a:pt x="495" y="574"/>
                  </a:cubicBezTo>
                  <a:cubicBezTo>
                    <a:pt x="498" y="571"/>
                    <a:pt x="499" y="567"/>
                    <a:pt x="503" y="565"/>
                  </a:cubicBezTo>
                  <a:cubicBezTo>
                    <a:pt x="509" y="562"/>
                    <a:pt x="519" y="562"/>
                    <a:pt x="526" y="559"/>
                  </a:cubicBezTo>
                  <a:cubicBezTo>
                    <a:pt x="536" y="555"/>
                    <a:pt x="539" y="548"/>
                    <a:pt x="550" y="551"/>
                  </a:cubicBezTo>
                  <a:cubicBezTo>
                    <a:pt x="553" y="549"/>
                    <a:pt x="549" y="546"/>
                    <a:pt x="551" y="545"/>
                  </a:cubicBezTo>
                  <a:cubicBezTo>
                    <a:pt x="553" y="543"/>
                    <a:pt x="559" y="545"/>
                    <a:pt x="561" y="543"/>
                  </a:cubicBezTo>
                  <a:cubicBezTo>
                    <a:pt x="559" y="539"/>
                    <a:pt x="553" y="540"/>
                    <a:pt x="553" y="534"/>
                  </a:cubicBezTo>
                  <a:cubicBezTo>
                    <a:pt x="557" y="531"/>
                    <a:pt x="565" y="529"/>
                    <a:pt x="569" y="531"/>
                  </a:cubicBezTo>
                  <a:cubicBezTo>
                    <a:pt x="573" y="518"/>
                    <a:pt x="589" y="519"/>
                    <a:pt x="591" y="504"/>
                  </a:cubicBezTo>
                  <a:cubicBezTo>
                    <a:pt x="611" y="496"/>
                    <a:pt x="609" y="473"/>
                    <a:pt x="624" y="460"/>
                  </a:cubicBezTo>
                  <a:cubicBezTo>
                    <a:pt x="626" y="460"/>
                    <a:pt x="627" y="460"/>
                    <a:pt x="629" y="460"/>
                  </a:cubicBezTo>
                  <a:cubicBezTo>
                    <a:pt x="629" y="447"/>
                    <a:pt x="635" y="440"/>
                    <a:pt x="645" y="437"/>
                  </a:cubicBezTo>
                  <a:cubicBezTo>
                    <a:pt x="646" y="435"/>
                    <a:pt x="648" y="434"/>
                    <a:pt x="648" y="432"/>
                  </a:cubicBezTo>
                  <a:cubicBezTo>
                    <a:pt x="654" y="428"/>
                    <a:pt x="658" y="421"/>
                    <a:pt x="663" y="417"/>
                  </a:cubicBezTo>
                  <a:cubicBezTo>
                    <a:pt x="669" y="413"/>
                    <a:pt x="679" y="411"/>
                    <a:pt x="679" y="402"/>
                  </a:cubicBezTo>
                  <a:cubicBezTo>
                    <a:pt x="673" y="396"/>
                    <a:pt x="668" y="404"/>
                    <a:pt x="664" y="405"/>
                  </a:cubicBezTo>
                  <a:close/>
                  <a:moveTo>
                    <a:pt x="327" y="432"/>
                  </a:moveTo>
                  <a:cubicBezTo>
                    <a:pt x="331" y="433"/>
                    <a:pt x="331" y="430"/>
                    <a:pt x="330" y="427"/>
                  </a:cubicBezTo>
                  <a:cubicBezTo>
                    <a:pt x="327" y="427"/>
                    <a:pt x="324" y="430"/>
                    <a:pt x="327" y="432"/>
                  </a:cubicBezTo>
                  <a:close/>
                  <a:moveTo>
                    <a:pt x="424" y="442"/>
                  </a:moveTo>
                  <a:cubicBezTo>
                    <a:pt x="425" y="439"/>
                    <a:pt x="420" y="433"/>
                    <a:pt x="414" y="433"/>
                  </a:cubicBezTo>
                  <a:cubicBezTo>
                    <a:pt x="413" y="429"/>
                    <a:pt x="412" y="426"/>
                    <a:pt x="407" y="429"/>
                  </a:cubicBezTo>
                  <a:cubicBezTo>
                    <a:pt x="407" y="434"/>
                    <a:pt x="403" y="437"/>
                    <a:pt x="399" y="438"/>
                  </a:cubicBezTo>
                  <a:cubicBezTo>
                    <a:pt x="397" y="449"/>
                    <a:pt x="384" y="449"/>
                    <a:pt x="380" y="458"/>
                  </a:cubicBezTo>
                  <a:cubicBezTo>
                    <a:pt x="384" y="463"/>
                    <a:pt x="387" y="457"/>
                    <a:pt x="392" y="456"/>
                  </a:cubicBezTo>
                  <a:cubicBezTo>
                    <a:pt x="393" y="461"/>
                    <a:pt x="389" y="461"/>
                    <a:pt x="389" y="464"/>
                  </a:cubicBezTo>
                  <a:cubicBezTo>
                    <a:pt x="394" y="466"/>
                    <a:pt x="397" y="460"/>
                    <a:pt x="399" y="461"/>
                  </a:cubicBezTo>
                  <a:cubicBezTo>
                    <a:pt x="400" y="468"/>
                    <a:pt x="397" y="474"/>
                    <a:pt x="399" y="477"/>
                  </a:cubicBezTo>
                  <a:cubicBezTo>
                    <a:pt x="394" y="478"/>
                    <a:pt x="391" y="483"/>
                    <a:pt x="395" y="488"/>
                  </a:cubicBezTo>
                  <a:cubicBezTo>
                    <a:pt x="390" y="492"/>
                    <a:pt x="389" y="499"/>
                    <a:pt x="385" y="504"/>
                  </a:cubicBezTo>
                  <a:cubicBezTo>
                    <a:pt x="391" y="507"/>
                    <a:pt x="399" y="496"/>
                    <a:pt x="402" y="504"/>
                  </a:cubicBezTo>
                  <a:cubicBezTo>
                    <a:pt x="400" y="505"/>
                    <a:pt x="397" y="505"/>
                    <a:pt x="398" y="508"/>
                  </a:cubicBezTo>
                  <a:cubicBezTo>
                    <a:pt x="399" y="514"/>
                    <a:pt x="405" y="511"/>
                    <a:pt x="412" y="511"/>
                  </a:cubicBezTo>
                  <a:cubicBezTo>
                    <a:pt x="414" y="513"/>
                    <a:pt x="415" y="516"/>
                    <a:pt x="416" y="519"/>
                  </a:cubicBezTo>
                  <a:cubicBezTo>
                    <a:pt x="414" y="520"/>
                    <a:pt x="411" y="521"/>
                    <a:pt x="411" y="525"/>
                  </a:cubicBezTo>
                  <a:cubicBezTo>
                    <a:pt x="418" y="533"/>
                    <a:pt x="428" y="544"/>
                    <a:pt x="443" y="542"/>
                  </a:cubicBezTo>
                  <a:cubicBezTo>
                    <a:pt x="443" y="538"/>
                    <a:pt x="440" y="538"/>
                    <a:pt x="441" y="533"/>
                  </a:cubicBezTo>
                  <a:cubicBezTo>
                    <a:pt x="446" y="530"/>
                    <a:pt x="450" y="531"/>
                    <a:pt x="456" y="530"/>
                  </a:cubicBezTo>
                  <a:cubicBezTo>
                    <a:pt x="458" y="520"/>
                    <a:pt x="469" y="525"/>
                    <a:pt x="476" y="524"/>
                  </a:cubicBezTo>
                  <a:cubicBezTo>
                    <a:pt x="479" y="522"/>
                    <a:pt x="474" y="518"/>
                    <a:pt x="477" y="516"/>
                  </a:cubicBezTo>
                  <a:cubicBezTo>
                    <a:pt x="484" y="519"/>
                    <a:pt x="488" y="516"/>
                    <a:pt x="495" y="515"/>
                  </a:cubicBezTo>
                  <a:cubicBezTo>
                    <a:pt x="499" y="506"/>
                    <a:pt x="497" y="500"/>
                    <a:pt x="498" y="491"/>
                  </a:cubicBezTo>
                  <a:cubicBezTo>
                    <a:pt x="507" y="487"/>
                    <a:pt x="516" y="470"/>
                    <a:pt x="504" y="464"/>
                  </a:cubicBezTo>
                  <a:cubicBezTo>
                    <a:pt x="494" y="464"/>
                    <a:pt x="487" y="469"/>
                    <a:pt x="478" y="469"/>
                  </a:cubicBezTo>
                  <a:cubicBezTo>
                    <a:pt x="479" y="466"/>
                    <a:pt x="482" y="466"/>
                    <a:pt x="481" y="462"/>
                  </a:cubicBezTo>
                  <a:cubicBezTo>
                    <a:pt x="473" y="451"/>
                    <a:pt x="451" y="464"/>
                    <a:pt x="446" y="450"/>
                  </a:cubicBezTo>
                  <a:cubicBezTo>
                    <a:pt x="443" y="448"/>
                    <a:pt x="440" y="447"/>
                    <a:pt x="438" y="445"/>
                  </a:cubicBezTo>
                  <a:cubicBezTo>
                    <a:pt x="438" y="443"/>
                    <a:pt x="436" y="443"/>
                    <a:pt x="437" y="440"/>
                  </a:cubicBezTo>
                  <a:cubicBezTo>
                    <a:pt x="431" y="439"/>
                    <a:pt x="430" y="443"/>
                    <a:pt x="424" y="442"/>
                  </a:cubicBezTo>
                  <a:close/>
                  <a:moveTo>
                    <a:pt x="663" y="434"/>
                  </a:moveTo>
                  <a:cubicBezTo>
                    <a:pt x="667" y="434"/>
                    <a:pt x="672" y="433"/>
                    <a:pt x="671" y="428"/>
                  </a:cubicBezTo>
                  <a:cubicBezTo>
                    <a:pt x="666" y="427"/>
                    <a:pt x="661" y="431"/>
                    <a:pt x="663" y="434"/>
                  </a:cubicBezTo>
                  <a:close/>
                  <a:moveTo>
                    <a:pt x="301" y="469"/>
                  </a:moveTo>
                  <a:cubicBezTo>
                    <a:pt x="303" y="470"/>
                    <a:pt x="302" y="475"/>
                    <a:pt x="306" y="475"/>
                  </a:cubicBezTo>
                  <a:cubicBezTo>
                    <a:pt x="308" y="472"/>
                    <a:pt x="308" y="468"/>
                    <a:pt x="312" y="468"/>
                  </a:cubicBezTo>
                  <a:cubicBezTo>
                    <a:pt x="314" y="474"/>
                    <a:pt x="307" y="476"/>
                    <a:pt x="310" y="481"/>
                  </a:cubicBezTo>
                  <a:cubicBezTo>
                    <a:pt x="320" y="476"/>
                    <a:pt x="331" y="473"/>
                    <a:pt x="330" y="457"/>
                  </a:cubicBezTo>
                  <a:cubicBezTo>
                    <a:pt x="334" y="450"/>
                    <a:pt x="350" y="458"/>
                    <a:pt x="351" y="448"/>
                  </a:cubicBezTo>
                  <a:cubicBezTo>
                    <a:pt x="351" y="446"/>
                    <a:pt x="349" y="446"/>
                    <a:pt x="349" y="444"/>
                  </a:cubicBezTo>
                  <a:cubicBezTo>
                    <a:pt x="342" y="447"/>
                    <a:pt x="343" y="444"/>
                    <a:pt x="337" y="442"/>
                  </a:cubicBezTo>
                  <a:cubicBezTo>
                    <a:pt x="330" y="450"/>
                    <a:pt x="322" y="441"/>
                    <a:pt x="315" y="442"/>
                  </a:cubicBezTo>
                  <a:cubicBezTo>
                    <a:pt x="315" y="439"/>
                    <a:pt x="320" y="437"/>
                    <a:pt x="316" y="435"/>
                  </a:cubicBezTo>
                  <a:cubicBezTo>
                    <a:pt x="305" y="440"/>
                    <a:pt x="305" y="457"/>
                    <a:pt x="301" y="469"/>
                  </a:cubicBezTo>
                  <a:close/>
                  <a:moveTo>
                    <a:pt x="515" y="441"/>
                  </a:moveTo>
                  <a:cubicBezTo>
                    <a:pt x="519" y="442"/>
                    <a:pt x="520" y="439"/>
                    <a:pt x="521" y="437"/>
                  </a:cubicBezTo>
                  <a:cubicBezTo>
                    <a:pt x="519" y="435"/>
                    <a:pt x="514" y="437"/>
                    <a:pt x="515" y="441"/>
                  </a:cubicBezTo>
                  <a:close/>
                  <a:moveTo>
                    <a:pt x="643" y="455"/>
                  </a:moveTo>
                  <a:cubicBezTo>
                    <a:pt x="649" y="453"/>
                    <a:pt x="652" y="449"/>
                    <a:pt x="653" y="443"/>
                  </a:cubicBezTo>
                  <a:cubicBezTo>
                    <a:pt x="645" y="442"/>
                    <a:pt x="640" y="448"/>
                    <a:pt x="643" y="455"/>
                  </a:cubicBezTo>
                  <a:close/>
                  <a:moveTo>
                    <a:pt x="369" y="457"/>
                  </a:moveTo>
                  <a:cubicBezTo>
                    <a:pt x="370" y="456"/>
                    <a:pt x="370" y="452"/>
                    <a:pt x="368" y="452"/>
                  </a:cubicBezTo>
                  <a:cubicBezTo>
                    <a:pt x="366" y="453"/>
                    <a:pt x="363" y="455"/>
                    <a:pt x="366" y="457"/>
                  </a:cubicBezTo>
                  <a:cubicBezTo>
                    <a:pt x="367" y="457"/>
                    <a:pt x="368" y="457"/>
                    <a:pt x="369" y="457"/>
                  </a:cubicBezTo>
                  <a:close/>
                  <a:moveTo>
                    <a:pt x="356" y="457"/>
                  </a:moveTo>
                  <a:cubicBezTo>
                    <a:pt x="352" y="453"/>
                    <a:pt x="346" y="462"/>
                    <a:pt x="351" y="464"/>
                  </a:cubicBezTo>
                  <a:cubicBezTo>
                    <a:pt x="353" y="462"/>
                    <a:pt x="356" y="461"/>
                    <a:pt x="356" y="457"/>
                  </a:cubicBezTo>
                  <a:close/>
                  <a:moveTo>
                    <a:pt x="559" y="463"/>
                  </a:moveTo>
                  <a:cubicBezTo>
                    <a:pt x="562" y="463"/>
                    <a:pt x="563" y="461"/>
                    <a:pt x="564" y="458"/>
                  </a:cubicBezTo>
                  <a:cubicBezTo>
                    <a:pt x="559" y="457"/>
                    <a:pt x="557" y="461"/>
                    <a:pt x="559" y="463"/>
                  </a:cubicBezTo>
                  <a:close/>
                  <a:moveTo>
                    <a:pt x="557" y="474"/>
                  </a:moveTo>
                  <a:cubicBezTo>
                    <a:pt x="560" y="474"/>
                    <a:pt x="563" y="470"/>
                    <a:pt x="561" y="467"/>
                  </a:cubicBezTo>
                  <a:cubicBezTo>
                    <a:pt x="557" y="467"/>
                    <a:pt x="554" y="471"/>
                    <a:pt x="557" y="474"/>
                  </a:cubicBezTo>
                  <a:close/>
                  <a:moveTo>
                    <a:pt x="628" y="481"/>
                  </a:moveTo>
                  <a:cubicBezTo>
                    <a:pt x="634" y="483"/>
                    <a:pt x="636" y="475"/>
                    <a:pt x="634" y="471"/>
                  </a:cubicBezTo>
                  <a:cubicBezTo>
                    <a:pt x="628" y="470"/>
                    <a:pt x="626" y="478"/>
                    <a:pt x="628" y="481"/>
                  </a:cubicBezTo>
                  <a:close/>
                  <a:moveTo>
                    <a:pt x="560" y="480"/>
                  </a:moveTo>
                  <a:cubicBezTo>
                    <a:pt x="564" y="482"/>
                    <a:pt x="567" y="476"/>
                    <a:pt x="563" y="475"/>
                  </a:cubicBezTo>
                  <a:cubicBezTo>
                    <a:pt x="561" y="476"/>
                    <a:pt x="559" y="477"/>
                    <a:pt x="560" y="480"/>
                  </a:cubicBezTo>
                  <a:close/>
                  <a:moveTo>
                    <a:pt x="619" y="484"/>
                  </a:moveTo>
                  <a:cubicBezTo>
                    <a:pt x="619" y="486"/>
                    <a:pt x="620" y="486"/>
                    <a:pt x="620" y="487"/>
                  </a:cubicBezTo>
                  <a:cubicBezTo>
                    <a:pt x="622" y="487"/>
                    <a:pt x="625" y="487"/>
                    <a:pt x="624" y="483"/>
                  </a:cubicBezTo>
                  <a:cubicBezTo>
                    <a:pt x="622" y="483"/>
                    <a:pt x="620" y="484"/>
                    <a:pt x="619" y="484"/>
                  </a:cubicBezTo>
                  <a:close/>
                  <a:moveTo>
                    <a:pt x="319" y="487"/>
                  </a:moveTo>
                  <a:cubicBezTo>
                    <a:pt x="316" y="487"/>
                    <a:pt x="315" y="488"/>
                    <a:pt x="315" y="491"/>
                  </a:cubicBezTo>
                  <a:cubicBezTo>
                    <a:pt x="317" y="491"/>
                    <a:pt x="319" y="490"/>
                    <a:pt x="319" y="487"/>
                  </a:cubicBezTo>
                  <a:close/>
                  <a:moveTo>
                    <a:pt x="620" y="488"/>
                  </a:moveTo>
                  <a:cubicBezTo>
                    <a:pt x="617" y="490"/>
                    <a:pt x="613" y="492"/>
                    <a:pt x="613" y="496"/>
                  </a:cubicBezTo>
                  <a:cubicBezTo>
                    <a:pt x="616" y="498"/>
                    <a:pt x="624" y="490"/>
                    <a:pt x="620" y="488"/>
                  </a:cubicBezTo>
                  <a:close/>
                  <a:moveTo>
                    <a:pt x="301" y="502"/>
                  </a:moveTo>
                  <a:cubicBezTo>
                    <a:pt x="301" y="499"/>
                    <a:pt x="301" y="497"/>
                    <a:pt x="301" y="495"/>
                  </a:cubicBezTo>
                  <a:cubicBezTo>
                    <a:pt x="299" y="495"/>
                    <a:pt x="298" y="495"/>
                    <a:pt x="297" y="495"/>
                  </a:cubicBezTo>
                  <a:cubicBezTo>
                    <a:pt x="297" y="498"/>
                    <a:pt x="296" y="503"/>
                    <a:pt x="301" y="502"/>
                  </a:cubicBezTo>
                  <a:close/>
                  <a:moveTo>
                    <a:pt x="330" y="520"/>
                  </a:moveTo>
                  <a:cubicBezTo>
                    <a:pt x="327" y="516"/>
                    <a:pt x="314" y="516"/>
                    <a:pt x="315" y="524"/>
                  </a:cubicBezTo>
                  <a:cubicBezTo>
                    <a:pt x="322" y="522"/>
                    <a:pt x="322" y="526"/>
                    <a:pt x="326" y="528"/>
                  </a:cubicBezTo>
                  <a:cubicBezTo>
                    <a:pt x="329" y="525"/>
                    <a:pt x="333" y="528"/>
                    <a:pt x="336" y="527"/>
                  </a:cubicBezTo>
                  <a:cubicBezTo>
                    <a:pt x="343" y="525"/>
                    <a:pt x="347" y="517"/>
                    <a:pt x="353" y="515"/>
                  </a:cubicBezTo>
                  <a:cubicBezTo>
                    <a:pt x="355" y="515"/>
                    <a:pt x="357" y="516"/>
                    <a:pt x="358" y="516"/>
                  </a:cubicBezTo>
                  <a:cubicBezTo>
                    <a:pt x="363" y="516"/>
                    <a:pt x="366" y="510"/>
                    <a:pt x="372" y="510"/>
                  </a:cubicBezTo>
                  <a:cubicBezTo>
                    <a:pt x="375" y="512"/>
                    <a:pt x="376" y="515"/>
                    <a:pt x="376" y="519"/>
                  </a:cubicBezTo>
                  <a:cubicBezTo>
                    <a:pt x="371" y="521"/>
                    <a:pt x="369" y="527"/>
                    <a:pt x="365" y="530"/>
                  </a:cubicBezTo>
                  <a:cubicBezTo>
                    <a:pt x="362" y="530"/>
                    <a:pt x="362" y="526"/>
                    <a:pt x="357" y="527"/>
                  </a:cubicBezTo>
                  <a:cubicBezTo>
                    <a:pt x="352" y="532"/>
                    <a:pt x="339" y="524"/>
                    <a:pt x="340" y="536"/>
                  </a:cubicBezTo>
                  <a:cubicBezTo>
                    <a:pt x="344" y="537"/>
                    <a:pt x="345" y="534"/>
                    <a:pt x="349" y="534"/>
                  </a:cubicBezTo>
                  <a:cubicBezTo>
                    <a:pt x="352" y="536"/>
                    <a:pt x="353" y="540"/>
                    <a:pt x="358" y="539"/>
                  </a:cubicBezTo>
                  <a:cubicBezTo>
                    <a:pt x="352" y="544"/>
                    <a:pt x="356" y="553"/>
                    <a:pt x="350" y="558"/>
                  </a:cubicBezTo>
                  <a:cubicBezTo>
                    <a:pt x="350" y="561"/>
                    <a:pt x="353" y="560"/>
                    <a:pt x="352" y="564"/>
                  </a:cubicBezTo>
                  <a:cubicBezTo>
                    <a:pt x="350" y="570"/>
                    <a:pt x="342" y="573"/>
                    <a:pt x="346" y="581"/>
                  </a:cubicBezTo>
                  <a:cubicBezTo>
                    <a:pt x="350" y="584"/>
                    <a:pt x="351" y="578"/>
                    <a:pt x="353" y="580"/>
                  </a:cubicBezTo>
                  <a:cubicBezTo>
                    <a:pt x="353" y="583"/>
                    <a:pt x="353" y="586"/>
                    <a:pt x="355" y="587"/>
                  </a:cubicBezTo>
                  <a:cubicBezTo>
                    <a:pt x="357" y="584"/>
                    <a:pt x="361" y="585"/>
                    <a:pt x="364" y="583"/>
                  </a:cubicBezTo>
                  <a:cubicBezTo>
                    <a:pt x="365" y="566"/>
                    <a:pt x="368" y="553"/>
                    <a:pt x="374" y="538"/>
                  </a:cubicBezTo>
                  <a:cubicBezTo>
                    <a:pt x="379" y="544"/>
                    <a:pt x="370" y="563"/>
                    <a:pt x="381" y="567"/>
                  </a:cubicBezTo>
                  <a:cubicBezTo>
                    <a:pt x="375" y="579"/>
                    <a:pt x="397" y="579"/>
                    <a:pt x="394" y="566"/>
                  </a:cubicBezTo>
                  <a:cubicBezTo>
                    <a:pt x="387" y="561"/>
                    <a:pt x="388" y="556"/>
                    <a:pt x="389" y="547"/>
                  </a:cubicBezTo>
                  <a:cubicBezTo>
                    <a:pt x="392" y="546"/>
                    <a:pt x="395" y="546"/>
                    <a:pt x="397" y="544"/>
                  </a:cubicBezTo>
                  <a:cubicBezTo>
                    <a:pt x="394" y="540"/>
                    <a:pt x="397" y="537"/>
                    <a:pt x="396" y="533"/>
                  </a:cubicBezTo>
                  <a:cubicBezTo>
                    <a:pt x="393" y="532"/>
                    <a:pt x="388" y="533"/>
                    <a:pt x="387" y="529"/>
                  </a:cubicBezTo>
                  <a:cubicBezTo>
                    <a:pt x="389" y="529"/>
                    <a:pt x="389" y="526"/>
                    <a:pt x="389" y="523"/>
                  </a:cubicBezTo>
                  <a:cubicBezTo>
                    <a:pt x="388" y="519"/>
                    <a:pt x="383" y="519"/>
                    <a:pt x="381" y="516"/>
                  </a:cubicBezTo>
                  <a:cubicBezTo>
                    <a:pt x="385" y="512"/>
                    <a:pt x="379" y="509"/>
                    <a:pt x="379" y="505"/>
                  </a:cubicBezTo>
                  <a:cubicBezTo>
                    <a:pt x="376" y="505"/>
                    <a:pt x="374" y="505"/>
                    <a:pt x="371" y="505"/>
                  </a:cubicBezTo>
                  <a:cubicBezTo>
                    <a:pt x="368" y="505"/>
                    <a:pt x="369" y="500"/>
                    <a:pt x="365" y="502"/>
                  </a:cubicBezTo>
                  <a:cubicBezTo>
                    <a:pt x="358" y="508"/>
                    <a:pt x="352" y="515"/>
                    <a:pt x="339" y="515"/>
                  </a:cubicBezTo>
                  <a:cubicBezTo>
                    <a:pt x="336" y="517"/>
                    <a:pt x="334" y="519"/>
                    <a:pt x="330" y="520"/>
                  </a:cubicBezTo>
                  <a:close/>
                  <a:moveTo>
                    <a:pt x="519" y="514"/>
                  </a:moveTo>
                  <a:cubicBezTo>
                    <a:pt x="523" y="514"/>
                    <a:pt x="522" y="510"/>
                    <a:pt x="527" y="511"/>
                  </a:cubicBezTo>
                  <a:cubicBezTo>
                    <a:pt x="527" y="509"/>
                    <a:pt x="529" y="508"/>
                    <a:pt x="528" y="504"/>
                  </a:cubicBezTo>
                  <a:cubicBezTo>
                    <a:pt x="522" y="501"/>
                    <a:pt x="515" y="510"/>
                    <a:pt x="519" y="514"/>
                  </a:cubicBezTo>
                  <a:close/>
                  <a:moveTo>
                    <a:pt x="280" y="523"/>
                  </a:moveTo>
                  <a:cubicBezTo>
                    <a:pt x="278" y="525"/>
                    <a:pt x="272" y="526"/>
                    <a:pt x="276" y="530"/>
                  </a:cubicBezTo>
                  <a:cubicBezTo>
                    <a:pt x="279" y="530"/>
                    <a:pt x="283" y="526"/>
                    <a:pt x="280" y="523"/>
                  </a:cubicBezTo>
                  <a:close/>
                  <a:moveTo>
                    <a:pt x="280" y="539"/>
                  </a:moveTo>
                  <a:cubicBezTo>
                    <a:pt x="274" y="541"/>
                    <a:pt x="276" y="549"/>
                    <a:pt x="279" y="552"/>
                  </a:cubicBezTo>
                  <a:cubicBezTo>
                    <a:pt x="280" y="551"/>
                    <a:pt x="285" y="548"/>
                    <a:pt x="286" y="552"/>
                  </a:cubicBezTo>
                  <a:cubicBezTo>
                    <a:pt x="285" y="555"/>
                    <a:pt x="278" y="559"/>
                    <a:pt x="282" y="561"/>
                  </a:cubicBezTo>
                  <a:cubicBezTo>
                    <a:pt x="291" y="554"/>
                    <a:pt x="296" y="546"/>
                    <a:pt x="297" y="532"/>
                  </a:cubicBezTo>
                  <a:cubicBezTo>
                    <a:pt x="291" y="532"/>
                    <a:pt x="292" y="525"/>
                    <a:pt x="285" y="525"/>
                  </a:cubicBezTo>
                  <a:cubicBezTo>
                    <a:pt x="284" y="530"/>
                    <a:pt x="288" y="533"/>
                    <a:pt x="289" y="540"/>
                  </a:cubicBezTo>
                  <a:cubicBezTo>
                    <a:pt x="288" y="540"/>
                    <a:pt x="288" y="541"/>
                    <a:pt x="287" y="541"/>
                  </a:cubicBezTo>
                  <a:cubicBezTo>
                    <a:pt x="284" y="541"/>
                    <a:pt x="284" y="538"/>
                    <a:pt x="280" y="539"/>
                  </a:cubicBezTo>
                  <a:close/>
                  <a:moveTo>
                    <a:pt x="346" y="542"/>
                  </a:moveTo>
                  <a:cubicBezTo>
                    <a:pt x="342" y="542"/>
                    <a:pt x="339" y="542"/>
                    <a:pt x="339" y="546"/>
                  </a:cubicBezTo>
                  <a:cubicBezTo>
                    <a:pt x="342" y="547"/>
                    <a:pt x="346" y="547"/>
                    <a:pt x="346" y="542"/>
                  </a:cubicBezTo>
                  <a:close/>
                  <a:moveTo>
                    <a:pt x="331" y="551"/>
                  </a:moveTo>
                  <a:cubicBezTo>
                    <a:pt x="326" y="547"/>
                    <a:pt x="318" y="557"/>
                    <a:pt x="312" y="559"/>
                  </a:cubicBezTo>
                  <a:cubicBezTo>
                    <a:pt x="319" y="557"/>
                    <a:pt x="328" y="557"/>
                    <a:pt x="331" y="551"/>
                  </a:cubicBezTo>
                  <a:close/>
                  <a:moveTo>
                    <a:pt x="450" y="567"/>
                  </a:moveTo>
                  <a:cubicBezTo>
                    <a:pt x="455" y="568"/>
                    <a:pt x="464" y="572"/>
                    <a:pt x="464" y="564"/>
                  </a:cubicBezTo>
                  <a:cubicBezTo>
                    <a:pt x="460" y="562"/>
                    <a:pt x="451" y="562"/>
                    <a:pt x="450" y="567"/>
                  </a:cubicBezTo>
                  <a:close/>
                  <a:moveTo>
                    <a:pt x="187" y="696"/>
                  </a:moveTo>
                  <a:cubicBezTo>
                    <a:pt x="196" y="694"/>
                    <a:pt x="201" y="690"/>
                    <a:pt x="208" y="687"/>
                  </a:cubicBezTo>
                  <a:cubicBezTo>
                    <a:pt x="208" y="683"/>
                    <a:pt x="205" y="681"/>
                    <a:pt x="203" y="679"/>
                  </a:cubicBezTo>
                  <a:cubicBezTo>
                    <a:pt x="199" y="678"/>
                    <a:pt x="196" y="683"/>
                    <a:pt x="195" y="681"/>
                  </a:cubicBezTo>
                  <a:cubicBezTo>
                    <a:pt x="191" y="646"/>
                    <a:pt x="224" y="637"/>
                    <a:pt x="235" y="612"/>
                  </a:cubicBezTo>
                  <a:cubicBezTo>
                    <a:pt x="238" y="613"/>
                    <a:pt x="239" y="617"/>
                    <a:pt x="244" y="617"/>
                  </a:cubicBezTo>
                  <a:cubicBezTo>
                    <a:pt x="248" y="614"/>
                    <a:pt x="244" y="612"/>
                    <a:pt x="244" y="607"/>
                  </a:cubicBezTo>
                  <a:cubicBezTo>
                    <a:pt x="245" y="603"/>
                    <a:pt x="250" y="602"/>
                    <a:pt x="252" y="598"/>
                  </a:cubicBezTo>
                  <a:cubicBezTo>
                    <a:pt x="244" y="597"/>
                    <a:pt x="238" y="600"/>
                    <a:pt x="231" y="603"/>
                  </a:cubicBezTo>
                  <a:cubicBezTo>
                    <a:pt x="232" y="596"/>
                    <a:pt x="242" y="597"/>
                    <a:pt x="248" y="593"/>
                  </a:cubicBezTo>
                  <a:cubicBezTo>
                    <a:pt x="249" y="590"/>
                    <a:pt x="249" y="588"/>
                    <a:pt x="249" y="584"/>
                  </a:cubicBezTo>
                  <a:cubicBezTo>
                    <a:pt x="255" y="581"/>
                    <a:pt x="261" y="580"/>
                    <a:pt x="261" y="571"/>
                  </a:cubicBezTo>
                  <a:cubicBezTo>
                    <a:pt x="256" y="576"/>
                    <a:pt x="250" y="573"/>
                    <a:pt x="241" y="573"/>
                  </a:cubicBezTo>
                  <a:cubicBezTo>
                    <a:pt x="233" y="582"/>
                    <a:pt x="220" y="588"/>
                    <a:pt x="227" y="606"/>
                  </a:cubicBezTo>
                  <a:cubicBezTo>
                    <a:pt x="227" y="609"/>
                    <a:pt x="223" y="608"/>
                    <a:pt x="222" y="609"/>
                  </a:cubicBezTo>
                  <a:cubicBezTo>
                    <a:pt x="226" y="622"/>
                    <a:pt x="207" y="624"/>
                    <a:pt x="207" y="614"/>
                  </a:cubicBezTo>
                  <a:cubicBezTo>
                    <a:pt x="203" y="614"/>
                    <a:pt x="201" y="617"/>
                    <a:pt x="197" y="618"/>
                  </a:cubicBezTo>
                  <a:cubicBezTo>
                    <a:pt x="197" y="615"/>
                    <a:pt x="199" y="615"/>
                    <a:pt x="197" y="613"/>
                  </a:cubicBezTo>
                  <a:cubicBezTo>
                    <a:pt x="194" y="612"/>
                    <a:pt x="194" y="615"/>
                    <a:pt x="190" y="614"/>
                  </a:cubicBezTo>
                  <a:cubicBezTo>
                    <a:pt x="170" y="643"/>
                    <a:pt x="139" y="662"/>
                    <a:pt x="125" y="698"/>
                  </a:cubicBezTo>
                  <a:cubicBezTo>
                    <a:pt x="126" y="700"/>
                    <a:pt x="127" y="703"/>
                    <a:pt x="127" y="706"/>
                  </a:cubicBezTo>
                  <a:cubicBezTo>
                    <a:pt x="123" y="713"/>
                    <a:pt x="114" y="719"/>
                    <a:pt x="114" y="728"/>
                  </a:cubicBezTo>
                  <a:cubicBezTo>
                    <a:pt x="115" y="730"/>
                    <a:pt x="120" y="728"/>
                    <a:pt x="121" y="730"/>
                  </a:cubicBezTo>
                  <a:cubicBezTo>
                    <a:pt x="123" y="736"/>
                    <a:pt x="117" y="741"/>
                    <a:pt x="116" y="746"/>
                  </a:cubicBezTo>
                  <a:cubicBezTo>
                    <a:pt x="115" y="753"/>
                    <a:pt x="119" y="762"/>
                    <a:pt x="111" y="765"/>
                  </a:cubicBezTo>
                  <a:cubicBezTo>
                    <a:pt x="116" y="774"/>
                    <a:pt x="103" y="786"/>
                    <a:pt x="110" y="794"/>
                  </a:cubicBezTo>
                  <a:cubicBezTo>
                    <a:pt x="112" y="776"/>
                    <a:pt x="133" y="776"/>
                    <a:pt x="130" y="752"/>
                  </a:cubicBezTo>
                  <a:cubicBezTo>
                    <a:pt x="131" y="750"/>
                    <a:pt x="134" y="749"/>
                    <a:pt x="134" y="745"/>
                  </a:cubicBezTo>
                  <a:cubicBezTo>
                    <a:pt x="133" y="743"/>
                    <a:pt x="132" y="738"/>
                    <a:pt x="134" y="735"/>
                  </a:cubicBezTo>
                  <a:cubicBezTo>
                    <a:pt x="134" y="734"/>
                    <a:pt x="145" y="719"/>
                    <a:pt x="146" y="719"/>
                  </a:cubicBezTo>
                  <a:cubicBezTo>
                    <a:pt x="151" y="716"/>
                    <a:pt x="152" y="721"/>
                    <a:pt x="157" y="720"/>
                  </a:cubicBezTo>
                  <a:cubicBezTo>
                    <a:pt x="160" y="720"/>
                    <a:pt x="159" y="715"/>
                    <a:pt x="162" y="718"/>
                  </a:cubicBezTo>
                  <a:cubicBezTo>
                    <a:pt x="161" y="720"/>
                    <a:pt x="159" y="722"/>
                    <a:pt x="159" y="726"/>
                  </a:cubicBezTo>
                  <a:cubicBezTo>
                    <a:pt x="175" y="722"/>
                    <a:pt x="186" y="713"/>
                    <a:pt x="187" y="696"/>
                  </a:cubicBezTo>
                  <a:close/>
                  <a:moveTo>
                    <a:pt x="313" y="574"/>
                  </a:moveTo>
                  <a:cubicBezTo>
                    <a:pt x="308" y="569"/>
                    <a:pt x="301" y="575"/>
                    <a:pt x="302" y="582"/>
                  </a:cubicBezTo>
                  <a:cubicBezTo>
                    <a:pt x="307" y="585"/>
                    <a:pt x="313" y="579"/>
                    <a:pt x="313" y="574"/>
                  </a:cubicBezTo>
                  <a:close/>
                  <a:moveTo>
                    <a:pt x="265" y="602"/>
                  </a:moveTo>
                  <a:cubicBezTo>
                    <a:pt x="268" y="599"/>
                    <a:pt x="269" y="596"/>
                    <a:pt x="275" y="596"/>
                  </a:cubicBezTo>
                  <a:cubicBezTo>
                    <a:pt x="275" y="593"/>
                    <a:pt x="274" y="590"/>
                    <a:pt x="277" y="590"/>
                  </a:cubicBezTo>
                  <a:cubicBezTo>
                    <a:pt x="284" y="588"/>
                    <a:pt x="293" y="589"/>
                    <a:pt x="293" y="580"/>
                  </a:cubicBezTo>
                  <a:cubicBezTo>
                    <a:pt x="288" y="578"/>
                    <a:pt x="281" y="581"/>
                    <a:pt x="276" y="581"/>
                  </a:cubicBezTo>
                  <a:cubicBezTo>
                    <a:pt x="276" y="580"/>
                    <a:pt x="280" y="575"/>
                    <a:pt x="276" y="575"/>
                  </a:cubicBezTo>
                  <a:cubicBezTo>
                    <a:pt x="274" y="578"/>
                    <a:pt x="267" y="577"/>
                    <a:pt x="267" y="581"/>
                  </a:cubicBezTo>
                  <a:cubicBezTo>
                    <a:pt x="269" y="583"/>
                    <a:pt x="273" y="582"/>
                    <a:pt x="274" y="584"/>
                  </a:cubicBezTo>
                  <a:cubicBezTo>
                    <a:pt x="269" y="587"/>
                    <a:pt x="261" y="597"/>
                    <a:pt x="265" y="602"/>
                  </a:cubicBezTo>
                  <a:close/>
                  <a:moveTo>
                    <a:pt x="377" y="579"/>
                  </a:moveTo>
                  <a:cubicBezTo>
                    <a:pt x="377" y="581"/>
                    <a:pt x="377" y="583"/>
                    <a:pt x="377" y="584"/>
                  </a:cubicBezTo>
                  <a:cubicBezTo>
                    <a:pt x="379" y="584"/>
                    <a:pt x="381" y="584"/>
                    <a:pt x="382" y="584"/>
                  </a:cubicBezTo>
                  <a:cubicBezTo>
                    <a:pt x="382" y="581"/>
                    <a:pt x="381" y="579"/>
                    <a:pt x="377" y="579"/>
                  </a:cubicBezTo>
                  <a:close/>
                  <a:moveTo>
                    <a:pt x="439" y="587"/>
                  </a:moveTo>
                  <a:cubicBezTo>
                    <a:pt x="438" y="587"/>
                    <a:pt x="438" y="586"/>
                    <a:pt x="438" y="585"/>
                  </a:cubicBezTo>
                  <a:cubicBezTo>
                    <a:pt x="434" y="585"/>
                    <a:pt x="431" y="587"/>
                    <a:pt x="430" y="590"/>
                  </a:cubicBezTo>
                  <a:cubicBezTo>
                    <a:pt x="433" y="592"/>
                    <a:pt x="437" y="589"/>
                    <a:pt x="439" y="587"/>
                  </a:cubicBezTo>
                  <a:close/>
                  <a:moveTo>
                    <a:pt x="412" y="592"/>
                  </a:moveTo>
                  <a:cubicBezTo>
                    <a:pt x="407" y="593"/>
                    <a:pt x="404" y="595"/>
                    <a:pt x="399" y="597"/>
                  </a:cubicBezTo>
                  <a:cubicBezTo>
                    <a:pt x="399" y="600"/>
                    <a:pt x="400" y="603"/>
                    <a:pt x="403" y="603"/>
                  </a:cubicBezTo>
                  <a:cubicBezTo>
                    <a:pt x="408" y="602"/>
                    <a:pt x="411" y="597"/>
                    <a:pt x="412" y="592"/>
                  </a:cubicBezTo>
                  <a:close/>
                  <a:moveTo>
                    <a:pt x="423" y="603"/>
                  </a:moveTo>
                  <a:cubicBezTo>
                    <a:pt x="424" y="599"/>
                    <a:pt x="430" y="599"/>
                    <a:pt x="432" y="596"/>
                  </a:cubicBezTo>
                  <a:cubicBezTo>
                    <a:pt x="425" y="588"/>
                    <a:pt x="414" y="596"/>
                    <a:pt x="410" y="602"/>
                  </a:cubicBezTo>
                  <a:cubicBezTo>
                    <a:pt x="414" y="607"/>
                    <a:pt x="417" y="601"/>
                    <a:pt x="423" y="603"/>
                  </a:cubicBezTo>
                  <a:close/>
                  <a:moveTo>
                    <a:pt x="387" y="612"/>
                  </a:moveTo>
                  <a:cubicBezTo>
                    <a:pt x="390" y="610"/>
                    <a:pt x="394" y="608"/>
                    <a:pt x="397" y="605"/>
                  </a:cubicBezTo>
                  <a:cubicBezTo>
                    <a:pt x="389" y="606"/>
                    <a:pt x="377" y="599"/>
                    <a:pt x="373" y="610"/>
                  </a:cubicBezTo>
                  <a:cubicBezTo>
                    <a:pt x="365" y="608"/>
                    <a:pt x="363" y="615"/>
                    <a:pt x="353" y="612"/>
                  </a:cubicBezTo>
                  <a:cubicBezTo>
                    <a:pt x="361" y="625"/>
                    <a:pt x="376" y="608"/>
                    <a:pt x="387" y="612"/>
                  </a:cubicBezTo>
                  <a:close/>
                  <a:moveTo>
                    <a:pt x="398" y="619"/>
                  </a:moveTo>
                  <a:cubicBezTo>
                    <a:pt x="402" y="617"/>
                    <a:pt x="406" y="617"/>
                    <a:pt x="405" y="610"/>
                  </a:cubicBezTo>
                  <a:cubicBezTo>
                    <a:pt x="396" y="612"/>
                    <a:pt x="387" y="614"/>
                    <a:pt x="387" y="625"/>
                  </a:cubicBezTo>
                  <a:cubicBezTo>
                    <a:pt x="394" y="627"/>
                    <a:pt x="395" y="622"/>
                    <a:pt x="398" y="619"/>
                  </a:cubicBezTo>
                  <a:close/>
                  <a:moveTo>
                    <a:pt x="319" y="624"/>
                  </a:moveTo>
                  <a:cubicBezTo>
                    <a:pt x="323" y="623"/>
                    <a:pt x="326" y="623"/>
                    <a:pt x="329" y="622"/>
                  </a:cubicBezTo>
                  <a:cubicBezTo>
                    <a:pt x="328" y="614"/>
                    <a:pt x="321" y="621"/>
                    <a:pt x="319" y="624"/>
                  </a:cubicBezTo>
                  <a:close/>
                  <a:moveTo>
                    <a:pt x="342" y="621"/>
                  </a:moveTo>
                  <a:cubicBezTo>
                    <a:pt x="342" y="620"/>
                    <a:pt x="342" y="619"/>
                    <a:pt x="342" y="618"/>
                  </a:cubicBezTo>
                  <a:cubicBezTo>
                    <a:pt x="340" y="618"/>
                    <a:pt x="339" y="618"/>
                    <a:pt x="338" y="619"/>
                  </a:cubicBezTo>
                  <a:cubicBezTo>
                    <a:pt x="337" y="622"/>
                    <a:pt x="340" y="620"/>
                    <a:pt x="342" y="621"/>
                  </a:cubicBezTo>
                  <a:close/>
                  <a:moveTo>
                    <a:pt x="332" y="636"/>
                  </a:moveTo>
                  <a:cubicBezTo>
                    <a:pt x="341" y="635"/>
                    <a:pt x="350" y="644"/>
                    <a:pt x="357" y="638"/>
                  </a:cubicBezTo>
                  <a:cubicBezTo>
                    <a:pt x="357" y="630"/>
                    <a:pt x="347" y="627"/>
                    <a:pt x="341" y="626"/>
                  </a:cubicBezTo>
                  <a:cubicBezTo>
                    <a:pt x="331" y="625"/>
                    <a:pt x="318" y="631"/>
                    <a:pt x="311" y="632"/>
                  </a:cubicBezTo>
                  <a:cubicBezTo>
                    <a:pt x="316" y="641"/>
                    <a:pt x="326" y="637"/>
                    <a:pt x="332" y="636"/>
                  </a:cubicBezTo>
                  <a:close/>
                  <a:moveTo>
                    <a:pt x="229" y="640"/>
                  </a:moveTo>
                  <a:cubicBezTo>
                    <a:pt x="233" y="643"/>
                    <a:pt x="232" y="650"/>
                    <a:pt x="237" y="652"/>
                  </a:cubicBezTo>
                  <a:cubicBezTo>
                    <a:pt x="239" y="647"/>
                    <a:pt x="235" y="637"/>
                    <a:pt x="229" y="640"/>
                  </a:cubicBezTo>
                  <a:close/>
                  <a:moveTo>
                    <a:pt x="274" y="646"/>
                  </a:moveTo>
                  <a:cubicBezTo>
                    <a:pt x="271" y="642"/>
                    <a:pt x="261" y="641"/>
                    <a:pt x="261" y="648"/>
                  </a:cubicBezTo>
                  <a:cubicBezTo>
                    <a:pt x="264" y="649"/>
                    <a:pt x="273" y="650"/>
                    <a:pt x="274" y="646"/>
                  </a:cubicBezTo>
                  <a:close/>
                  <a:moveTo>
                    <a:pt x="1261" y="735"/>
                  </a:moveTo>
                  <a:cubicBezTo>
                    <a:pt x="1252" y="729"/>
                    <a:pt x="1245" y="721"/>
                    <a:pt x="1237" y="716"/>
                  </a:cubicBezTo>
                  <a:cubicBezTo>
                    <a:pt x="1237" y="715"/>
                    <a:pt x="1239" y="710"/>
                    <a:pt x="1237" y="709"/>
                  </a:cubicBezTo>
                  <a:cubicBezTo>
                    <a:pt x="1237" y="710"/>
                    <a:pt x="1234" y="712"/>
                    <a:pt x="1234" y="710"/>
                  </a:cubicBezTo>
                  <a:cubicBezTo>
                    <a:pt x="1234" y="705"/>
                    <a:pt x="1235" y="704"/>
                    <a:pt x="1234" y="700"/>
                  </a:cubicBezTo>
                  <a:cubicBezTo>
                    <a:pt x="1231" y="699"/>
                    <a:pt x="1229" y="701"/>
                    <a:pt x="1228" y="696"/>
                  </a:cubicBezTo>
                  <a:cubicBezTo>
                    <a:pt x="1227" y="693"/>
                    <a:pt x="1231" y="694"/>
                    <a:pt x="1230" y="691"/>
                  </a:cubicBezTo>
                  <a:cubicBezTo>
                    <a:pt x="1218" y="688"/>
                    <a:pt x="1227" y="670"/>
                    <a:pt x="1217" y="666"/>
                  </a:cubicBezTo>
                  <a:cubicBezTo>
                    <a:pt x="1210" y="672"/>
                    <a:pt x="1200" y="678"/>
                    <a:pt x="1202" y="691"/>
                  </a:cubicBezTo>
                  <a:cubicBezTo>
                    <a:pt x="1200" y="694"/>
                    <a:pt x="1195" y="695"/>
                    <a:pt x="1195" y="700"/>
                  </a:cubicBezTo>
                  <a:cubicBezTo>
                    <a:pt x="1198" y="702"/>
                    <a:pt x="1205" y="700"/>
                    <a:pt x="1205" y="704"/>
                  </a:cubicBezTo>
                  <a:cubicBezTo>
                    <a:pt x="1203" y="711"/>
                    <a:pt x="1206" y="713"/>
                    <a:pt x="1207" y="719"/>
                  </a:cubicBezTo>
                  <a:cubicBezTo>
                    <a:pt x="1197" y="740"/>
                    <a:pt x="1214" y="773"/>
                    <a:pt x="1212" y="801"/>
                  </a:cubicBezTo>
                  <a:cubicBezTo>
                    <a:pt x="1211" y="812"/>
                    <a:pt x="1210" y="819"/>
                    <a:pt x="1215" y="827"/>
                  </a:cubicBezTo>
                  <a:cubicBezTo>
                    <a:pt x="1222" y="833"/>
                    <a:pt x="1232" y="844"/>
                    <a:pt x="1242" y="834"/>
                  </a:cubicBezTo>
                  <a:cubicBezTo>
                    <a:pt x="1244" y="832"/>
                    <a:pt x="1242" y="831"/>
                    <a:pt x="1242" y="828"/>
                  </a:cubicBezTo>
                  <a:cubicBezTo>
                    <a:pt x="1251" y="821"/>
                    <a:pt x="1259" y="814"/>
                    <a:pt x="1260" y="803"/>
                  </a:cubicBezTo>
                  <a:cubicBezTo>
                    <a:pt x="1260" y="794"/>
                    <a:pt x="1251" y="787"/>
                    <a:pt x="1251" y="779"/>
                  </a:cubicBezTo>
                  <a:cubicBezTo>
                    <a:pt x="1251" y="769"/>
                    <a:pt x="1262" y="761"/>
                    <a:pt x="1263" y="750"/>
                  </a:cubicBezTo>
                  <a:cubicBezTo>
                    <a:pt x="1263" y="744"/>
                    <a:pt x="1258" y="742"/>
                    <a:pt x="1261" y="735"/>
                  </a:cubicBezTo>
                  <a:close/>
                  <a:moveTo>
                    <a:pt x="112" y="674"/>
                  </a:moveTo>
                  <a:cubicBezTo>
                    <a:pt x="107" y="674"/>
                    <a:pt x="105" y="676"/>
                    <a:pt x="106" y="681"/>
                  </a:cubicBezTo>
                  <a:cubicBezTo>
                    <a:pt x="110" y="683"/>
                    <a:pt x="112" y="678"/>
                    <a:pt x="112" y="674"/>
                  </a:cubicBezTo>
                  <a:close/>
                  <a:moveTo>
                    <a:pt x="285" y="679"/>
                  </a:moveTo>
                  <a:cubicBezTo>
                    <a:pt x="283" y="685"/>
                    <a:pt x="292" y="686"/>
                    <a:pt x="292" y="681"/>
                  </a:cubicBezTo>
                  <a:cubicBezTo>
                    <a:pt x="292" y="678"/>
                    <a:pt x="288" y="679"/>
                    <a:pt x="285" y="679"/>
                  </a:cubicBezTo>
                  <a:close/>
                  <a:moveTo>
                    <a:pt x="541" y="828"/>
                  </a:moveTo>
                  <a:cubicBezTo>
                    <a:pt x="549" y="818"/>
                    <a:pt x="539" y="806"/>
                    <a:pt x="538" y="793"/>
                  </a:cubicBezTo>
                  <a:cubicBezTo>
                    <a:pt x="539" y="790"/>
                    <a:pt x="542" y="789"/>
                    <a:pt x="543" y="785"/>
                  </a:cubicBezTo>
                  <a:cubicBezTo>
                    <a:pt x="542" y="781"/>
                    <a:pt x="539" y="781"/>
                    <a:pt x="539" y="778"/>
                  </a:cubicBezTo>
                  <a:cubicBezTo>
                    <a:pt x="542" y="774"/>
                    <a:pt x="542" y="767"/>
                    <a:pt x="541" y="761"/>
                  </a:cubicBezTo>
                  <a:cubicBezTo>
                    <a:pt x="539" y="761"/>
                    <a:pt x="536" y="762"/>
                    <a:pt x="537" y="759"/>
                  </a:cubicBezTo>
                  <a:cubicBezTo>
                    <a:pt x="532" y="759"/>
                    <a:pt x="534" y="766"/>
                    <a:pt x="529" y="766"/>
                  </a:cubicBezTo>
                  <a:cubicBezTo>
                    <a:pt x="531" y="760"/>
                    <a:pt x="532" y="754"/>
                    <a:pt x="533" y="746"/>
                  </a:cubicBezTo>
                  <a:cubicBezTo>
                    <a:pt x="531" y="744"/>
                    <a:pt x="528" y="743"/>
                    <a:pt x="525" y="741"/>
                  </a:cubicBezTo>
                  <a:cubicBezTo>
                    <a:pt x="527" y="731"/>
                    <a:pt x="519" y="725"/>
                    <a:pt x="513" y="720"/>
                  </a:cubicBezTo>
                  <a:cubicBezTo>
                    <a:pt x="510" y="722"/>
                    <a:pt x="516" y="725"/>
                    <a:pt x="513" y="726"/>
                  </a:cubicBezTo>
                  <a:cubicBezTo>
                    <a:pt x="508" y="720"/>
                    <a:pt x="500" y="723"/>
                    <a:pt x="495" y="721"/>
                  </a:cubicBezTo>
                  <a:cubicBezTo>
                    <a:pt x="492" y="721"/>
                    <a:pt x="490" y="717"/>
                    <a:pt x="487" y="717"/>
                  </a:cubicBezTo>
                  <a:cubicBezTo>
                    <a:pt x="480" y="715"/>
                    <a:pt x="467" y="717"/>
                    <a:pt x="458" y="717"/>
                  </a:cubicBezTo>
                  <a:cubicBezTo>
                    <a:pt x="449" y="717"/>
                    <a:pt x="442" y="721"/>
                    <a:pt x="436" y="721"/>
                  </a:cubicBezTo>
                  <a:cubicBezTo>
                    <a:pt x="423" y="723"/>
                    <a:pt x="419" y="714"/>
                    <a:pt x="407" y="713"/>
                  </a:cubicBezTo>
                  <a:cubicBezTo>
                    <a:pt x="416" y="702"/>
                    <a:pt x="401" y="697"/>
                    <a:pt x="393" y="695"/>
                  </a:cubicBezTo>
                  <a:cubicBezTo>
                    <a:pt x="390" y="699"/>
                    <a:pt x="392" y="705"/>
                    <a:pt x="389" y="708"/>
                  </a:cubicBezTo>
                  <a:cubicBezTo>
                    <a:pt x="386" y="705"/>
                    <a:pt x="388" y="702"/>
                    <a:pt x="388" y="696"/>
                  </a:cubicBezTo>
                  <a:cubicBezTo>
                    <a:pt x="382" y="695"/>
                    <a:pt x="380" y="702"/>
                    <a:pt x="372" y="700"/>
                  </a:cubicBezTo>
                  <a:cubicBezTo>
                    <a:pt x="372" y="699"/>
                    <a:pt x="374" y="698"/>
                    <a:pt x="374" y="695"/>
                  </a:cubicBezTo>
                  <a:cubicBezTo>
                    <a:pt x="370" y="695"/>
                    <a:pt x="371" y="691"/>
                    <a:pt x="369" y="691"/>
                  </a:cubicBezTo>
                  <a:cubicBezTo>
                    <a:pt x="367" y="692"/>
                    <a:pt x="366" y="693"/>
                    <a:pt x="364" y="694"/>
                  </a:cubicBezTo>
                  <a:cubicBezTo>
                    <a:pt x="365" y="691"/>
                    <a:pt x="363" y="691"/>
                    <a:pt x="363" y="689"/>
                  </a:cubicBezTo>
                  <a:cubicBezTo>
                    <a:pt x="358" y="689"/>
                    <a:pt x="356" y="687"/>
                    <a:pt x="354" y="691"/>
                  </a:cubicBezTo>
                  <a:cubicBezTo>
                    <a:pt x="352" y="683"/>
                    <a:pt x="344" y="685"/>
                    <a:pt x="336" y="682"/>
                  </a:cubicBezTo>
                  <a:cubicBezTo>
                    <a:pt x="336" y="691"/>
                    <a:pt x="331" y="695"/>
                    <a:pt x="329" y="702"/>
                  </a:cubicBezTo>
                  <a:cubicBezTo>
                    <a:pt x="331" y="705"/>
                    <a:pt x="334" y="706"/>
                    <a:pt x="334" y="710"/>
                  </a:cubicBezTo>
                  <a:cubicBezTo>
                    <a:pt x="331" y="709"/>
                    <a:pt x="328" y="708"/>
                    <a:pt x="327" y="705"/>
                  </a:cubicBezTo>
                  <a:cubicBezTo>
                    <a:pt x="324" y="708"/>
                    <a:pt x="317" y="712"/>
                    <a:pt x="313" y="712"/>
                  </a:cubicBezTo>
                  <a:cubicBezTo>
                    <a:pt x="314" y="708"/>
                    <a:pt x="318" y="707"/>
                    <a:pt x="318" y="703"/>
                  </a:cubicBezTo>
                  <a:cubicBezTo>
                    <a:pt x="316" y="699"/>
                    <a:pt x="312" y="694"/>
                    <a:pt x="306" y="697"/>
                  </a:cubicBezTo>
                  <a:cubicBezTo>
                    <a:pt x="307" y="693"/>
                    <a:pt x="306" y="691"/>
                    <a:pt x="304" y="689"/>
                  </a:cubicBezTo>
                  <a:cubicBezTo>
                    <a:pt x="292" y="683"/>
                    <a:pt x="282" y="697"/>
                    <a:pt x="274" y="692"/>
                  </a:cubicBezTo>
                  <a:cubicBezTo>
                    <a:pt x="277" y="689"/>
                    <a:pt x="282" y="689"/>
                    <a:pt x="282" y="683"/>
                  </a:cubicBezTo>
                  <a:cubicBezTo>
                    <a:pt x="278" y="679"/>
                    <a:pt x="275" y="684"/>
                    <a:pt x="271" y="685"/>
                  </a:cubicBezTo>
                  <a:cubicBezTo>
                    <a:pt x="270" y="688"/>
                    <a:pt x="269" y="690"/>
                    <a:pt x="268" y="693"/>
                  </a:cubicBezTo>
                  <a:cubicBezTo>
                    <a:pt x="256" y="698"/>
                    <a:pt x="253" y="712"/>
                    <a:pt x="236" y="713"/>
                  </a:cubicBezTo>
                  <a:cubicBezTo>
                    <a:pt x="234" y="716"/>
                    <a:pt x="231" y="718"/>
                    <a:pt x="231" y="722"/>
                  </a:cubicBezTo>
                  <a:cubicBezTo>
                    <a:pt x="234" y="725"/>
                    <a:pt x="239" y="725"/>
                    <a:pt x="239" y="729"/>
                  </a:cubicBezTo>
                  <a:cubicBezTo>
                    <a:pt x="243" y="729"/>
                    <a:pt x="243" y="726"/>
                    <a:pt x="247" y="726"/>
                  </a:cubicBezTo>
                  <a:cubicBezTo>
                    <a:pt x="246" y="729"/>
                    <a:pt x="249" y="730"/>
                    <a:pt x="248" y="733"/>
                  </a:cubicBezTo>
                  <a:cubicBezTo>
                    <a:pt x="258" y="734"/>
                    <a:pt x="258" y="747"/>
                    <a:pt x="251" y="750"/>
                  </a:cubicBezTo>
                  <a:cubicBezTo>
                    <a:pt x="250" y="768"/>
                    <a:pt x="233" y="769"/>
                    <a:pt x="234" y="788"/>
                  </a:cubicBezTo>
                  <a:cubicBezTo>
                    <a:pt x="232" y="790"/>
                    <a:pt x="227" y="791"/>
                    <a:pt x="223" y="792"/>
                  </a:cubicBezTo>
                  <a:cubicBezTo>
                    <a:pt x="209" y="782"/>
                    <a:pt x="200" y="768"/>
                    <a:pt x="195" y="750"/>
                  </a:cubicBezTo>
                  <a:cubicBezTo>
                    <a:pt x="188" y="749"/>
                    <a:pt x="184" y="747"/>
                    <a:pt x="185" y="738"/>
                  </a:cubicBezTo>
                  <a:cubicBezTo>
                    <a:pt x="182" y="737"/>
                    <a:pt x="179" y="734"/>
                    <a:pt x="176" y="736"/>
                  </a:cubicBezTo>
                  <a:cubicBezTo>
                    <a:pt x="170" y="750"/>
                    <a:pt x="176" y="763"/>
                    <a:pt x="179" y="779"/>
                  </a:cubicBezTo>
                  <a:cubicBezTo>
                    <a:pt x="173" y="779"/>
                    <a:pt x="169" y="788"/>
                    <a:pt x="169" y="792"/>
                  </a:cubicBezTo>
                  <a:cubicBezTo>
                    <a:pt x="169" y="798"/>
                    <a:pt x="174" y="800"/>
                    <a:pt x="176" y="806"/>
                  </a:cubicBezTo>
                  <a:cubicBezTo>
                    <a:pt x="177" y="811"/>
                    <a:pt x="175" y="819"/>
                    <a:pt x="177" y="824"/>
                  </a:cubicBezTo>
                  <a:cubicBezTo>
                    <a:pt x="178" y="828"/>
                    <a:pt x="183" y="831"/>
                    <a:pt x="183" y="835"/>
                  </a:cubicBezTo>
                  <a:cubicBezTo>
                    <a:pt x="186" y="847"/>
                    <a:pt x="176" y="854"/>
                    <a:pt x="175" y="866"/>
                  </a:cubicBezTo>
                  <a:cubicBezTo>
                    <a:pt x="178" y="870"/>
                    <a:pt x="180" y="875"/>
                    <a:pt x="177" y="881"/>
                  </a:cubicBezTo>
                  <a:cubicBezTo>
                    <a:pt x="179" y="883"/>
                    <a:pt x="181" y="886"/>
                    <a:pt x="183" y="888"/>
                  </a:cubicBezTo>
                  <a:cubicBezTo>
                    <a:pt x="179" y="887"/>
                    <a:pt x="180" y="888"/>
                    <a:pt x="178" y="889"/>
                  </a:cubicBezTo>
                  <a:cubicBezTo>
                    <a:pt x="179" y="895"/>
                    <a:pt x="175" y="896"/>
                    <a:pt x="176" y="901"/>
                  </a:cubicBezTo>
                  <a:cubicBezTo>
                    <a:pt x="177" y="902"/>
                    <a:pt x="180" y="902"/>
                    <a:pt x="183" y="902"/>
                  </a:cubicBezTo>
                  <a:cubicBezTo>
                    <a:pt x="180" y="914"/>
                    <a:pt x="184" y="923"/>
                    <a:pt x="185" y="931"/>
                  </a:cubicBezTo>
                  <a:cubicBezTo>
                    <a:pt x="187" y="939"/>
                    <a:pt x="185" y="943"/>
                    <a:pt x="189" y="948"/>
                  </a:cubicBezTo>
                  <a:cubicBezTo>
                    <a:pt x="191" y="951"/>
                    <a:pt x="196" y="951"/>
                    <a:pt x="199" y="956"/>
                  </a:cubicBezTo>
                  <a:cubicBezTo>
                    <a:pt x="200" y="958"/>
                    <a:pt x="200" y="961"/>
                    <a:pt x="202" y="963"/>
                  </a:cubicBezTo>
                  <a:cubicBezTo>
                    <a:pt x="207" y="970"/>
                    <a:pt x="220" y="973"/>
                    <a:pt x="227" y="978"/>
                  </a:cubicBezTo>
                  <a:cubicBezTo>
                    <a:pt x="229" y="979"/>
                    <a:pt x="229" y="982"/>
                    <a:pt x="231" y="984"/>
                  </a:cubicBezTo>
                  <a:cubicBezTo>
                    <a:pt x="236" y="987"/>
                    <a:pt x="245" y="988"/>
                    <a:pt x="250" y="990"/>
                  </a:cubicBezTo>
                  <a:cubicBezTo>
                    <a:pt x="251" y="989"/>
                    <a:pt x="252" y="988"/>
                    <a:pt x="254" y="987"/>
                  </a:cubicBezTo>
                  <a:cubicBezTo>
                    <a:pt x="257" y="994"/>
                    <a:pt x="268" y="992"/>
                    <a:pt x="275" y="995"/>
                  </a:cubicBezTo>
                  <a:cubicBezTo>
                    <a:pt x="279" y="1003"/>
                    <a:pt x="290" y="1004"/>
                    <a:pt x="299" y="1008"/>
                  </a:cubicBezTo>
                  <a:cubicBezTo>
                    <a:pt x="301" y="1018"/>
                    <a:pt x="318" y="1018"/>
                    <a:pt x="323" y="1008"/>
                  </a:cubicBezTo>
                  <a:cubicBezTo>
                    <a:pt x="330" y="1012"/>
                    <a:pt x="336" y="1011"/>
                    <a:pt x="347" y="1011"/>
                  </a:cubicBezTo>
                  <a:cubicBezTo>
                    <a:pt x="348" y="1004"/>
                    <a:pt x="345" y="999"/>
                    <a:pt x="345" y="994"/>
                  </a:cubicBezTo>
                  <a:cubicBezTo>
                    <a:pt x="351" y="998"/>
                    <a:pt x="353" y="998"/>
                    <a:pt x="361" y="997"/>
                  </a:cubicBezTo>
                  <a:cubicBezTo>
                    <a:pt x="366" y="986"/>
                    <a:pt x="377" y="982"/>
                    <a:pt x="376" y="965"/>
                  </a:cubicBezTo>
                  <a:cubicBezTo>
                    <a:pt x="374" y="963"/>
                    <a:pt x="368" y="964"/>
                    <a:pt x="367" y="960"/>
                  </a:cubicBezTo>
                  <a:cubicBezTo>
                    <a:pt x="367" y="955"/>
                    <a:pt x="366" y="952"/>
                    <a:pt x="364" y="949"/>
                  </a:cubicBezTo>
                  <a:cubicBezTo>
                    <a:pt x="365" y="946"/>
                    <a:pt x="370" y="944"/>
                    <a:pt x="368" y="941"/>
                  </a:cubicBezTo>
                  <a:cubicBezTo>
                    <a:pt x="365" y="940"/>
                    <a:pt x="357" y="938"/>
                    <a:pt x="361" y="933"/>
                  </a:cubicBezTo>
                  <a:cubicBezTo>
                    <a:pt x="364" y="936"/>
                    <a:pt x="373" y="941"/>
                    <a:pt x="376" y="934"/>
                  </a:cubicBezTo>
                  <a:cubicBezTo>
                    <a:pt x="369" y="932"/>
                    <a:pt x="366" y="926"/>
                    <a:pt x="357" y="926"/>
                  </a:cubicBezTo>
                  <a:cubicBezTo>
                    <a:pt x="356" y="925"/>
                    <a:pt x="357" y="921"/>
                    <a:pt x="355" y="920"/>
                  </a:cubicBezTo>
                  <a:cubicBezTo>
                    <a:pt x="352" y="920"/>
                    <a:pt x="346" y="922"/>
                    <a:pt x="347" y="917"/>
                  </a:cubicBezTo>
                  <a:cubicBezTo>
                    <a:pt x="358" y="915"/>
                    <a:pt x="363" y="925"/>
                    <a:pt x="377" y="923"/>
                  </a:cubicBezTo>
                  <a:cubicBezTo>
                    <a:pt x="380" y="924"/>
                    <a:pt x="378" y="929"/>
                    <a:pt x="381" y="929"/>
                  </a:cubicBezTo>
                  <a:cubicBezTo>
                    <a:pt x="385" y="928"/>
                    <a:pt x="388" y="926"/>
                    <a:pt x="387" y="920"/>
                  </a:cubicBezTo>
                  <a:cubicBezTo>
                    <a:pt x="385" y="918"/>
                    <a:pt x="383" y="923"/>
                    <a:pt x="381" y="920"/>
                  </a:cubicBezTo>
                  <a:cubicBezTo>
                    <a:pt x="378" y="913"/>
                    <a:pt x="382" y="908"/>
                    <a:pt x="383" y="903"/>
                  </a:cubicBezTo>
                  <a:cubicBezTo>
                    <a:pt x="382" y="901"/>
                    <a:pt x="377" y="901"/>
                    <a:pt x="377" y="897"/>
                  </a:cubicBezTo>
                  <a:cubicBezTo>
                    <a:pt x="382" y="890"/>
                    <a:pt x="388" y="883"/>
                    <a:pt x="393" y="876"/>
                  </a:cubicBezTo>
                  <a:cubicBezTo>
                    <a:pt x="399" y="876"/>
                    <a:pt x="406" y="870"/>
                    <a:pt x="416" y="869"/>
                  </a:cubicBezTo>
                  <a:cubicBezTo>
                    <a:pt x="422" y="869"/>
                    <a:pt x="428" y="872"/>
                    <a:pt x="433" y="870"/>
                  </a:cubicBezTo>
                  <a:cubicBezTo>
                    <a:pt x="436" y="869"/>
                    <a:pt x="437" y="866"/>
                    <a:pt x="440" y="865"/>
                  </a:cubicBezTo>
                  <a:cubicBezTo>
                    <a:pt x="443" y="865"/>
                    <a:pt x="448" y="866"/>
                    <a:pt x="452" y="865"/>
                  </a:cubicBezTo>
                  <a:cubicBezTo>
                    <a:pt x="457" y="865"/>
                    <a:pt x="460" y="862"/>
                    <a:pt x="463" y="863"/>
                  </a:cubicBezTo>
                  <a:cubicBezTo>
                    <a:pt x="470" y="864"/>
                    <a:pt x="472" y="874"/>
                    <a:pt x="479" y="873"/>
                  </a:cubicBezTo>
                  <a:cubicBezTo>
                    <a:pt x="488" y="866"/>
                    <a:pt x="503" y="869"/>
                    <a:pt x="515" y="863"/>
                  </a:cubicBezTo>
                  <a:cubicBezTo>
                    <a:pt x="529" y="867"/>
                    <a:pt x="544" y="870"/>
                    <a:pt x="555" y="861"/>
                  </a:cubicBezTo>
                  <a:cubicBezTo>
                    <a:pt x="560" y="856"/>
                    <a:pt x="566" y="851"/>
                    <a:pt x="563" y="846"/>
                  </a:cubicBezTo>
                  <a:cubicBezTo>
                    <a:pt x="547" y="851"/>
                    <a:pt x="548" y="834"/>
                    <a:pt x="541" y="828"/>
                  </a:cubicBezTo>
                  <a:close/>
                  <a:moveTo>
                    <a:pt x="71" y="736"/>
                  </a:moveTo>
                  <a:cubicBezTo>
                    <a:pt x="72" y="725"/>
                    <a:pt x="82" y="716"/>
                    <a:pt x="82" y="708"/>
                  </a:cubicBezTo>
                  <a:cubicBezTo>
                    <a:pt x="80" y="708"/>
                    <a:pt x="80" y="707"/>
                    <a:pt x="79" y="707"/>
                  </a:cubicBezTo>
                  <a:cubicBezTo>
                    <a:pt x="78" y="721"/>
                    <a:pt x="58" y="744"/>
                    <a:pt x="71" y="751"/>
                  </a:cubicBezTo>
                  <a:cubicBezTo>
                    <a:pt x="76" y="746"/>
                    <a:pt x="71" y="741"/>
                    <a:pt x="71" y="736"/>
                  </a:cubicBezTo>
                  <a:close/>
                  <a:moveTo>
                    <a:pt x="82" y="740"/>
                  </a:moveTo>
                  <a:cubicBezTo>
                    <a:pt x="81" y="736"/>
                    <a:pt x="83" y="735"/>
                    <a:pt x="83" y="731"/>
                  </a:cubicBezTo>
                  <a:cubicBezTo>
                    <a:pt x="71" y="730"/>
                    <a:pt x="74" y="744"/>
                    <a:pt x="77" y="750"/>
                  </a:cubicBezTo>
                  <a:cubicBezTo>
                    <a:pt x="89" y="755"/>
                    <a:pt x="104" y="745"/>
                    <a:pt x="107" y="731"/>
                  </a:cubicBezTo>
                  <a:cubicBezTo>
                    <a:pt x="98" y="729"/>
                    <a:pt x="91" y="742"/>
                    <a:pt x="82" y="740"/>
                  </a:cubicBezTo>
                  <a:close/>
                  <a:moveTo>
                    <a:pt x="57" y="796"/>
                  </a:moveTo>
                  <a:cubicBezTo>
                    <a:pt x="59" y="788"/>
                    <a:pt x="64" y="772"/>
                    <a:pt x="60" y="763"/>
                  </a:cubicBezTo>
                  <a:cubicBezTo>
                    <a:pt x="56" y="771"/>
                    <a:pt x="51" y="787"/>
                    <a:pt x="57" y="796"/>
                  </a:cubicBezTo>
                  <a:close/>
                  <a:moveTo>
                    <a:pt x="50" y="804"/>
                  </a:moveTo>
                  <a:cubicBezTo>
                    <a:pt x="51" y="803"/>
                    <a:pt x="53" y="796"/>
                    <a:pt x="49" y="797"/>
                  </a:cubicBezTo>
                  <a:cubicBezTo>
                    <a:pt x="48" y="799"/>
                    <a:pt x="47" y="804"/>
                    <a:pt x="50" y="804"/>
                  </a:cubicBezTo>
                  <a:close/>
                  <a:moveTo>
                    <a:pt x="51" y="830"/>
                  </a:moveTo>
                  <a:cubicBezTo>
                    <a:pt x="52" y="824"/>
                    <a:pt x="54" y="815"/>
                    <a:pt x="54" y="810"/>
                  </a:cubicBezTo>
                  <a:cubicBezTo>
                    <a:pt x="52" y="814"/>
                    <a:pt x="49" y="817"/>
                    <a:pt x="48" y="821"/>
                  </a:cubicBezTo>
                  <a:cubicBezTo>
                    <a:pt x="54" y="822"/>
                    <a:pt x="47" y="829"/>
                    <a:pt x="51" y="830"/>
                  </a:cubicBezTo>
                  <a:close/>
                  <a:moveTo>
                    <a:pt x="40" y="817"/>
                  </a:moveTo>
                  <a:cubicBezTo>
                    <a:pt x="39" y="823"/>
                    <a:pt x="36" y="832"/>
                    <a:pt x="39" y="839"/>
                  </a:cubicBezTo>
                  <a:cubicBezTo>
                    <a:pt x="40" y="833"/>
                    <a:pt x="43" y="824"/>
                    <a:pt x="40" y="817"/>
                  </a:cubicBezTo>
                  <a:close/>
                  <a:moveTo>
                    <a:pt x="31" y="845"/>
                  </a:moveTo>
                  <a:cubicBezTo>
                    <a:pt x="31" y="852"/>
                    <a:pt x="31" y="859"/>
                    <a:pt x="33" y="864"/>
                  </a:cubicBezTo>
                  <a:cubicBezTo>
                    <a:pt x="34" y="858"/>
                    <a:pt x="37" y="847"/>
                    <a:pt x="31" y="845"/>
                  </a:cubicBezTo>
                  <a:close/>
                  <a:moveTo>
                    <a:pt x="38" y="861"/>
                  </a:moveTo>
                  <a:cubicBezTo>
                    <a:pt x="42" y="859"/>
                    <a:pt x="46" y="849"/>
                    <a:pt x="41" y="845"/>
                  </a:cubicBezTo>
                  <a:cubicBezTo>
                    <a:pt x="39" y="849"/>
                    <a:pt x="37" y="853"/>
                    <a:pt x="38" y="861"/>
                  </a:cubicBezTo>
                  <a:close/>
                  <a:moveTo>
                    <a:pt x="35" y="871"/>
                  </a:moveTo>
                  <a:cubicBezTo>
                    <a:pt x="35" y="875"/>
                    <a:pt x="30" y="881"/>
                    <a:pt x="36" y="882"/>
                  </a:cubicBezTo>
                  <a:cubicBezTo>
                    <a:pt x="34" y="878"/>
                    <a:pt x="39" y="872"/>
                    <a:pt x="35" y="871"/>
                  </a:cubicBezTo>
                  <a:close/>
                  <a:moveTo>
                    <a:pt x="389" y="936"/>
                  </a:moveTo>
                  <a:cubicBezTo>
                    <a:pt x="384" y="933"/>
                    <a:pt x="379" y="938"/>
                    <a:pt x="377" y="942"/>
                  </a:cubicBezTo>
                  <a:cubicBezTo>
                    <a:pt x="382" y="941"/>
                    <a:pt x="390" y="943"/>
                    <a:pt x="389" y="936"/>
                  </a:cubicBezTo>
                  <a:close/>
                  <a:moveTo>
                    <a:pt x="82" y="1015"/>
                  </a:moveTo>
                  <a:cubicBezTo>
                    <a:pt x="85" y="1004"/>
                    <a:pt x="85" y="985"/>
                    <a:pt x="79" y="978"/>
                  </a:cubicBezTo>
                  <a:cubicBezTo>
                    <a:pt x="77" y="989"/>
                    <a:pt x="79" y="1003"/>
                    <a:pt x="82" y="1015"/>
                  </a:cubicBezTo>
                  <a:close/>
                  <a:moveTo>
                    <a:pt x="375" y="999"/>
                  </a:moveTo>
                  <a:cubicBezTo>
                    <a:pt x="375" y="996"/>
                    <a:pt x="367" y="994"/>
                    <a:pt x="368" y="999"/>
                  </a:cubicBezTo>
                  <a:cubicBezTo>
                    <a:pt x="371" y="998"/>
                    <a:pt x="374" y="1002"/>
                    <a:pt x="375" y="999"/>
                  </a:cubicBezTo>
                  <a:close/>
                  <a:moveTo>
                    <a:pt x="386" y="1021"/>
                  </a:moveTo>
                  <a:cubicBezTo>
                    <a:pt x="383" y="1016"/>
                    <a:pt x="380" y="1011"/>
                    <a:pt x="376" y="1007"/>
                  </a:cubicBezTo>
                  <a:cubicBezTo>
                    <a:pt x="373" y="1015"/>
                    <a:pt x="368" y="1026"/>
                    <a:pt x="358" y="1025"/>
                  </a:cubicBezTo>
                  <a:cubicBezTo>
                    <a:pt x="362" y="1031"/>
                    <a:pt x="368" y="1037"/>
                    <a:pt x="376" y="1035"/>
                  </a:cubicBezTo>
                  <a:cubicBezTo>
                    <a:pt x="377" y="1041"/>
                    <a:pt x="383" y="1041"/>
                    <a:pt x="387" y="1043"/>
                  </a:cubicBezTo>
                  <a:cubicBezTo>
                    <a:pt x="387" y="1037"/>
                    <a:pt x="395" y="1039"/>
                    <a:pt x="398" y="1035"/>
                  </a:cubicBezTo>
                  <a:cubicBezTo>
                    <a:pt x="396" y="1030"/>
                    <a:pt x="395" y="1023"/>
                    <a:pt x="391" y="1019"/>
                  </a:cubicBezTo>
                  <a:cubicBezTo>
                    <a:pt x="388" y="1018"/>
                    <a:pt x="389" y="1022"/>
                    <a:pt x="386" y="1021"/>
                  </a:cubicBezTo>
                  <a:close/>
                  <a:moveTo>
                    <a:pt x="354" y="1020"/>
                  </a:moveTo>
                  <a:cubicBezTo>
                    <a:pt x="354" y="1017"/>
                    <a:pt x="353" y="1015"/>
                    <a:pt x="350" y="1015"/>
                  </a:cubicBezTo>
                  <a:cubicBezTo>
                    <a:pt x="350" y="1018"/>
                    <a:pt x="349" y="1021"/>
                    <a:pt x="351" y="1022"/>
                  </a:cubicBezTo>
                  <a:cubicBezTo>
                    <a:pt x="353" y="1023"/>
                    <a:pt x="352" y="1020"/>
                    <a:pt x="354" y="1020"/>
                  </a:cubicBezTo>
                  <a:close/>
                  <a:moveTo>
                    <a:pt x="351" y="1026"/>
                  </a:moveTo>
                  <a:cubicBezTo>
                    <a:pt x="352" y="1027"/>
                    <a:pt x="355" y="1029"/>
                    <a:pt x="355" y="1026"/>
                  </a:cubicBezTo>
                  <a:cubicBezTo>
                    <a:pt x="354" y="1025"/>
                    <a:pt x="351" y="1022"/>
                    <a:pt x="351" y="1026"/>
                  </a:cubicBezTo>
                  <a:close/>
                  <a:moveTo>
                    <a:pt x="17" y="1069"/>
                  </a:moveTo>
                  <a:cubicBezTo>
                    <a:pt x="11" y="1070"/>
                    <a:pt x="13" y="1084"/>
                    <a:pt x="19" y="1083"/>
                  </a:cubicBezTo>
                  <a:cubicBezTo>
                    <a:pt x="19" y="1077"/>
                    <a:pt x="22" y="1072"/>
                    <a:pt x="17" y="1069"/>
                  </a:cubicBezTo>
                  <a:close/>
                  <a:moveTo>
                    <a:pt x="8" y="1073"/>
                  </a:moveTo>
                  <a:cubicBezTo>
                    <a:pt x="6" y="1075"/>
                    <a:pt x="0" y="1084"/>
                    <a:pt x="9" y="1083"/>
                  </a:cubicBezTo>
                  <a:cubicBezTo>
                    <a:pt x="8" y="1079"/>
                    <a:pt x="12" y="1077"/>
                    <a:pt x="10" y="1074"/>
                  </a:cubicBezTo>
                  <a:cubicBezTo>
                    <a:pt x="9" y="1073"/>
                    <a:pt x="9" y="1073"/>
                    <a:pt x="8" y="1073"/>
                  </a:cubicBezTo>
                  <a:close/>
                  <a:moveTo>
                    <a:pt x="224" y="1172"/>
                  </a:moveTo>
                  <a:cubicBezTo>
                    <a:pt x="222" y="1170"/>
                    <a:pt x="219" y="1168"/>
                    <a:pt x="218" y="1165"/>
                  </a:cubicBezTo>
                  <a:cubicBezTo>
                    <a:pt x="218" y="1163"/>
                    <a:pt x="220" y="1163"/>
                    <a:pt x="220" y="1160"/>
                  </a:cubicBezTo>
                  <a:cubicBezTo>
                    <a:pt x="216" y="1147"/>
                    <a:pt x="204" y="1160"/>
                    <a:pt x="196" y="1159"/>
                  </a:cubicBezTo>
                  <a:cubicBezTo>
                    <a:pt x="181" y="1158"/>
                    <a:pt x="179" y="1140"/>
                    <a:pt x="167" y="1130"/>
                  </a:cubicBezTo>
                  <a:cubicBezTo>
                    <a:pt x="167" y="1130"/>
                    <a:pt x="166" y="1130"/>
                    <a:pt x="165" y="1130"/>
                  </a:cubicBezTo>
                  <a:cubicBezTo>
                    <a:pt x="169" y="1138"/>
                    <a:pt x="166" y="1154"/>
                    <a:pt x="179" y="1153"/>
                  </a:cubicBezTo>
                  <a:cubicBezTo>
                    <a:pt x="180" y="1156"/>
                    <a:pt x="181" y="1158"/>
                    <a:pt x="182" y="1161"/>
                  </a:cubicBezTo>
                  <a:cubicBezTo>
                    <a:pt x="179" y="1161"/>
                    <a:pt x="180" y="1157"/>
                    <a:pt x="176" y="1158"/>
                  </a:cubicBezTo>
                  <a:cubicBezTo>
                    <a:pt x="175" y="1167"/>
                    <a:pt x="188" y="1164"/>
                    <a:pt x="188" y="1172"/>
                  </a:cubicBezTo>
                  <a:cubicBezTo>
                    <a:pt x="187" y="1176"/>
                    <a:pt x="184" y="1178"/>
                    <a:pt x="183" y="1181"/>
                  </a:cubicBezTo>
                  <a:cubicBezTo>
                    <a:pt x="182" y="1184"/>
                    <a:pt x="185" y="1184"/>
                    <a:pt x="185" y="1186"/>
                  </a:cubicBezTo>
                  <a:cubicBezTo>
                    <a:pt x="192" y="1185"/>
                    <a:pt x="195" y="1182"/>
                    <a:pt x="201" y="1185"/>
                  </a:cubicBezTo>
                  <a:cubicBezTo>
                    <a:pt x="202" y="1183"/>
                    <a:pt x="201" y="1178"/>
                    <a:pt x="206" y="1178"/>
                  </a:cubicBezTo>
                  <a:cubicBezTo>
                    <a:pt x="212" y="1185"/>
                    <a:pt x="220" y="1174"/>
                    <a:pt x="232" y="1177"/>
                  </a:cubicBezTo>
                  <a:cubicBezTo>
                    <a:pt x="233" y="1175"/>
                    <a:pt x="235" y="1174"/>
                    <a:pt x="234" y="1171"/>
                  </a:cubicBezTo>
                  <a:cubicBezTo>
                    <a:pt x="230" y="1168"/>
                    <a:pt x="228" y="1170"/>
                    <a:pt x="224" y="1172"/>
                  </a:cubicBezTo>
                  <a:close/>
                  <a:moveTo>
                    <a:pt x="232" y="1152"/>
                  </a:moveTo>
                  <a:cubicBezTo>
                    <a:pt x="233" y="1155"/>
                    <a:pt x="235" y="1158"/>
                    <a:pt x="236" y="1160"/>
                  </a:cubicBezTo>
                  <a:cubicBezTo>
                    <a:pt x="235" y="1160"/>
                    <a:pt x="233" y="1160"/>
                    <a:pt x="233" y="1162"/>
                  </a:cubicBezTo>
                  <a:cubicBezTo>
                    <a:pt x="240" y="1174"/>
                    <a:pt x="263" y="1156"/>
                    <a:pt x="270" y="1168"/>
                  </a:cubicBezTo>
                  <a:cubicBezTo>
                    <a:pt x="272" y="1166"/>
                    <a:pt x="271" y="1163"/>
                    <a:pt x="273" y="1161"/>
                  </a:cubicBezTo>
                  <a:cubicBezTo>
                    <a:pt x="288" y="1160"/>
                    <a:pt x="297" y="1162"/>
                    <a:pt x="311" y="1160"/>
                  </a:cubicBezTo>
                  <a:cubicBezTo>
                    <a:pt x="315" y="1154"/>
                    <a:pt x="316" y="1144"/>
                    <a:pt x="321" y="1139"/>
                  </a:cubicBezTo>
                  <a:cubicBezTo>
                    <a:pt x="319" y="1138"/>
                    <a:pt x="319" y="1135"/>
                    <a:pt x="318" y="1133"/>
                  </a:cubicBezTo>
                  <a:cubicBezTo>
                    <a:pt x="288" y="1138"/>
                    <a:pt x="263" y="1151"/>
                    <a:pt x="232" y="1152"/>
                  </a:cubicBezTo>
                  <a:close/>
                  <a:moveTo>
                    <a:pt x="323" y="1146"/>
                  </a:moveTo>
                  <a:cubicBezTo>
                    <a:pt x="323" y="1147"/>
                    <a:pt x="323" y="1148"/>
                    <a:pt x="323" y="1150"/>
                  </a:cubicBezTo>
                  <a:cubicBezTo>
                    <a:pt x="327" y="1151"/>
                    <a:pt x="328" y="1152"/>
                    <a:pt x="331" y="1151"/>
                  </a:cubicBezTo>
                  <a:cubicBezTo>
                    <a:pt x="329" y="1148"/>
                    <a:pt x="327" y="1146"/>
                    <a:pt x="323" y="1146"/>
                  </a:cubicBezTo>
                  <a:close/>
                  <a:moveTo>
                    <a:pt x="237" y="1224"/>
                  </a:moveTo>
                  <a:cubicBezTo>
                    <a:pt x="234" y="1228"/>
                    <a:pt x="241" y="1234"/>
                    <a:pt x="244" y="1231"/>
                  </a:cubicBezTo>
                  <a:cubicBezTo>
                    <a:pt x="242" y="1229"/>
                    <a:pt x="241" y="1225"/>
                    <a:pt x="237" y="1224"/>
                  </a:cubicBezTo>
                  <a:close/>
                  <a:moveTo>
                    <a:pt x="1075" y="1623"/>
                  </a:moveTo>
                  <a:cubicBezTo>
                    <a:pt x="1085" y="1623"/>
                    <a:pt x="1090" y="1618"/>
                    <a:pt x="1095" y="1613"/>
                  </a:cubicBezTo>
                  <a:cubicBezTo>
                    <a:pt x="1087" y="1614"/>
                    <a:pt x="1082" y="1620"/>
                    <a:pt x="1075" y="1623"/>
                  </a:cubicBezTo>
                  <a:close/>
                  <a:moveTo>
                    <a:pt x="1081" y="1653"/>
                  </a:moveTo>
                  <a:cubicBezTo>
                    <a:pt x="1078" y="1653"/>
                    <a:pt x="1075" y="1654"/>
                    <a:pt x="1073" y="1656"/>
                  </a:cubicBezTo>
                  <a:cubicBezTo>
                    <a:pt x="1077" y="1656"/>
                    <a:pt x="1079" y="1654"/>
                    <a:pt x="1081" y="1653"/>
                  </a:cubicBezTo>
                  <a:close/>
                  <a:moveTo>
                    <a:pt x="1494" y="395"/>
                  </a:moveTo>
                  <a:cubicBezTo>
                    <a:pt x="1496" y="398"/>
                    <a:pt x="1497" y="400"/>
                    <a:pt x="1499" y="404"/>
                  </a:cubicBezTo>
                  <a:cubicBezTo>
                    <a:pt x="1493" y="401"/>
                    <a:pt x="1493" y="394"/>
                    <a:pt x="1486" y="392"/>
                  </a:cubicBezTo>
                  <a:cubicBezTo>
                    <a:pt x="1486" y="395"/>
                    <a:pt x="1488" y="395"/>
                    <a:pt x="1488" y="398"/>
                  </a:cubicBezTo>
                  <a:cubicBezTo>
                    <a:pt x="1483" y="396"/>
                    <a:pt x="1483" y="389"/>
                    <a:pt x="1475" y="390"/>
                  </a:cubicBezTo>
                  <a:cubicBezTo>
                    <a:pt x="1462" y="376"/>
                    <a:pt x="1457" y="355"/>
                    <a:pt x="1441" y="345"/>
                  </a:cubicBezTo>
                  <a:cubicBezTo>
                    <a:pt x="1435" y="349"/>
                    <a:pt x="1431" y="338"/>
                    <a:pt x="1427" y="342"/>
                  </a:cubicBezTo>
                  <a:cubicBezTo>
                    <a:pt x="1423" y="336"/>
                    <a:pt x="1417" y="336"/>
                    <a:pt x="1411" y="334"/>
                  </a:cubicBezTo>
                  <a:cubicBezTo>
                    <a:pt x="1399" y="328"/>
                    <a:pt x="1392" y="316"/>
                    <a:pt x="1382" y="311"/>
                  </a:cubicBezTo>
                  <a:cubicBezTo>
                    <a:pt x="1377" y="308"/>
                    <a:pt x="1371" y="309"/>
                    <a:pt x="1367" y="306"/>
                  </a:cubicBezTo>
                  <a:cubicBezTo>
                    <a:pt x="1352" y="296"/>
                    <a:pt x="1350" y="276"/>
                    <a:pt x="1336" y="265"/>
                  </a:cubicBezTo>
                  <a:cubicBezTo>
                    <a:pt x="1340" y="261"/>
                    <a:pt x="1319" y="245"/>
                    <a:pt x="1331" y="251"/>
                  </a:cubicBezTo>
                  <a:cubicBezTo>
                    <a:pt x="1341" y="257"/>
                    <a:pt x="1352" y="269"/>
                    <a:pt x="1361" y="267"/>
                  </a:cubicBezTo>
                  <a:cubicBezTo>
                    <a:pt x="1369" y="273"/>
                    <a:pt x="1379" y="286"/>
                    <a:pt x="1388" y="281"/>
                  </a:cubicBezTo>
                  <a:cubicBezTo>
                    <a:pt x="1386" y="279"/>
                    <a:pt x="1384" y="282"/>
                    <a:pt x="1384" y="277"/>
                  </a:cubicBezTo>
                  <a:cubicBezTo>
                    <a:pt x="1386" y="277"/>
                    <a:pt x="1388" y="281"/>
                    <a:pt x="1389" y="278"/>
                  </a:cubicBezTo>
                  <a:cubicBezTo>
                    <a:pt x="1386" y="276"/>
                    <a:pt x="1382" y="275"/>
                    <a:pt x="1381" y="270"/>
                  </a:cubicBezTo>
                  <a:cubicBezTo>
                    <a:pt x="1382" y="270"/>
                    <a:pt x="1383" y="274"/>
                    <a:pt x="1384" y="271"/>
                  </a:cubicBezTo>
                  <a:cubicBezTo>
                    <a:pt x="1381" y="269"/>
                    <a:pt x="1376" y="262"/>
                    <a:pt x="1376" y="260"/>
                  </a:cubicBezTo>
                  <a:cubicBezTo>
                    <a:pt x="1384" y="267"/>
                    <a:pt x="1393" y="273"/>
                    <a:pt x="1400" y="283"/>
                  </a:cubicBezTo>
                  <a:cubicBezTo>
                    <a:pt x="1400" y="285"/>
                    <a:pt x="1398" y="285"/>
                    <a:pt x="1398" y="286"/>
                  </a:cubicBezTo>
                  <a:cubicBezTo>
                    <a:pt x="1399" y="290"/>
                    <a:pt x="1417" y="299"/>
                    <a:pt x="1409" y="297"/>
                  </a:cubicBezTo>
                  <a:cubicBezTo>
                    <a:pt x="1414" y="302"/>
                    <a:pt x="1418" y="312"/>
                    <a:pt x="1424" y="312"/>
                  </a:cubicBezTo>
                  <a:cubicBezTo>
                    <a:pt x="1420" y="307"/>
                    <a:pt x="1416" y="303"/>
                    <a:pt x="1416" y="294"/>
                  </a:cubicBezTo>
                  <a:cubicBezTo>
                    <a:pt x="1404" y="280"/>
                    <a:pt x="1398" y="271"/>
                    <a:pt x="1383" y="257"/>
                  </a:cubicBezTo>
                  <a:cubicBezTo>
                    <a:pt x="1284" y="157"/>
                    <a:pt x="1149" y="74"/>
                    <a:pt x="996" y="35"/>
                  </a:cubicBezTo>
                  <a:cubicBezTo>
                    <a:pt x="950" y="23"/>
                    <a:pt x="896" y="11"/>
                    <a:pt x="845" y="8"/>
                  </a:cubicBezTo>
                  <a:cubicBezTo>
                    <a:pt x="704" y="0"/>
                    <a:pt x="574" y="21"/>
                    <a:pt x="471" y="65"/>
                  </a:cubicBezTo>
                  <a:cubicBezTo>
                    <a:pt x="476" y="63"/>
                    <a:pt x="481" y="61"/>
                    <a:pt x="487" y="59"/>
                  </a:cubicBezTo>
                  <a:cubicBezTo>
                    <a:pt x="485" y="62"/>
                    <a:pt x="480" y="62"/>
                    <a:pt x="477" y="65"/>
                  </a:cubicBezTo>
                  <a:cubicBezTo>
                    <a:pt x="499" y="58"/>
                    <a:pt x="517" y="52"/>
                    <a:pt x="542" y="48"/>
                  </a:cubicBezTo>
                  <a:cubicBezTo>
                    <a:pt x="538" y="51"/>
                    <a:pt x="538" y="54"/>
                    <a:pt x="534" y="56"/>
                  </a:cubicBezTo>
                  <a:cubicBezTo>
                    <a:pt x="533" y="59"/>
                    <a:pt x="537" y="57"/>
                    <a:pt x="537" y="60"/>
                  </a:cubicBezTo>
                  <a:cubicBezTo>
                    <a:pt x="534" y="60"/>
                    <a:pt x="524" y="65"/>
                    <a:pt x="525" y="61"/>
                  </a:cubicBezTo>
                  <a:cubicBezTo>
                    <a:pt x="512" y="70"/>
                    <a:pt x="489" y="73"/>
                    <a:pt x="473" y="79"/>
                  </a:cubicBezTo>
                  <a:cubicBezTo>
                    <a:pt x="474" y="77"/>
                    <a:pt x="480" y="77"/>
                    <a:pt x="477" y="75"/>
                  </a:cubicBezTo>
                  <a:cubicBezTo>
                    <a:pt x="454" y="89"/>
                    <a:pt x="428" y="100"/>
                    <a:pt x="406" y="115"/>
                  </a:cubicBezTo>
                  <a:cubicBezTo>
                    <a:pt x="408" y="115"/>
                    <a:pt x="408" y="114"/>
                    <a:pt x="410" y="114"/>
                  </a:cubicBezTo>
                  <a:cubicBezTo>
                    <a:pt x="401" y="124"/>
                    <a:pt x="383" y="129"/>
                    <a:pt x="375" y="138"/>
                  </a:cubicBezTo>
                  <a:cubicBezTo>
                    <a:pt x="402" y="126"/>
                    <a:pt x="427" y="102"/>
                    <a:pt x="457" y="89"/>
                  </a:cubicBezTo>
                  <a:cubicBezTo>
                    <a:pt x="439" y="103"/>
                    <a:pt x="415" y="114"/>
                    <a:pt x="412" y="140"/>
                  </a:cubicBezTo>
                  <a:cubicBezTo>
                    <a:pt x="423" y="143"/>
                    <a:pt x="429" y="134"/>
                    <a:pt x="438" y="132"/>
                  </a:cubicBezTo>
                  <a:cubicBezTo>
                    <a:pt x="435" y="136"/>
                    <a:pt x="436" y="137"/>
                    <a:pt x="440" y="139"/>
                  </a:cubicBezTo>
                  <a:cubicBezTo>
                    <a:pt x="438" y="142"/>
                    <a:pt x="435" y="143"/>
                    <a:pt x="433" y="146"/>
                  </a:cubicBezTo>
                  <a:cubicBezTo>
                    <a:pt x="436" y="148"/>
                    <a:pt x="438" y="151"/>
                    <a:pt x="442" y="151"/>
                  </a:cubicBezTo>
                  <a:cubicBezTo>
                    <a:pt x="424" y="165"/>
                    <a:pt x="400" y="174"/>
                    <a:pt x="388" y="194"/>
                  </a:cubicBezTo>
                  <a:cubicBezTo>
                    <a:pt x="396" y="194"/>
                    <a:pt x="402" y="193"/>
                    <a:pt x="409" y="194"/>
                  </a:cubicBezTo>
                  <a:cubicBezTo>
                    <a:pt x="417" y="185"/>
                    <a:pt x="421" y="178"/>
                    <a:pt x="431" y="170"/>
                  </a:cubicBezTo>
                  <a:cubicBezTo>
                    <a:pt x="429" y="170"/>
                    <a:pt x="429" y="171"/>
                    <a:pt x="427" y="171"/>
                  </a:cubicBezTo>
                  <a:cubicBezTo>
                    <a:pt x="433" y="166"/>
                    <a:pt x="441" y="162"/>
                    <a:pt x="451" y="161"/>
                  </a:cubicBezTo>
                  <a:cubicBezTo>
                    <a:pt x="458" y="149"/>
                    <a:pt x="468" y="140"/>
                    <a:pt x="488" y="142"/>
                  </a:cubicBezTo>
                  <a:cubicBezTo>
                    <a:pt x="487" y="146"/>
                    <a:pt x="491" y="145"/>
                    <a:pt x="494" y="145"/>
                  </a:cubicBezTo>
                  <a:cubicBezTo>
                    <a:pt x="494" y="141"/>
                    <a:pt x="503" y="140"/>
                    <a:pt x="498" y="133"/>
                  </a:cubicBezTo>
                  <a:cubicBezTo>
                    <a:pt x="506" y="128"/>
                    <a:pt x="513" y="130"/>
                    <a:pt x="519" y="133"/>
                  </a:cubicBezTo>
                  <a:cubicBezTo>
                    <a:pt x="520" y="136"/>
                    <a:pt x="516" y="135"/>
                    <a:pt x="519" y="138"/>
                  </a:cubicBezTo>
                  <a:cubicBezTo>
                    <a:pt x="522" y="137"/>
                    <a:pt x="528" y="135"/>
                    <a:pt x="530" y="137"/>
                  </a:cubicBezTo>
                  <a:cubicBezTo>
                    <a:pt x="528" y="144"/>
                    <a:pt x="518" y="142"/>
                    <a:pt x="511" y="145"/>
                  </a:cubicBezTo>
                  <a:cubicBezTo>
                    <a:pt x="506" y="148"/>
                    <a:pt x="504" y="154"/>
                    <a:pt x="498" y="154"/>
                  </a:cubicBezTo>
                  <a:cubicBezTo>
                    <a:pt x="496" y="154"/>
                    <a:pt x="493" y="151"/>
                    <a:pt x="491" y="151"/>
                  </a:cubicBezTo>
                  <a:cubicBezTo>
                    <a:pt x="488" y="151"/>
                    <a:pt x="485" y="154"/>
                    <a:pt x="482" y="155"/>
                  </a:cubicBezTo>
                  <a:cubicBezTo>
                    <a:pt x="478" y="157"/>
                    <a:pt x="467" y="156"/>
                    <a:pt x="470" y="163"/>
                  </a:cubicBezTo>
                  <a:cubicBezTo>
                    <a:pt x="472" y="161"/>
                    <a:pt x="477" y="160"/>
                    <a:pt x="480" y="162"/>
                  </a:cubicBezTo>
                  <a:cubicBezTo>
                    <a:pt x="481" y="162"/>
                    <a:pt x="480" y="165"/>
                    <a:pt x="480" y="166"/>
                  </a:cubicBezTo>
                  <a:cubicBezTo>
                    <a:pt x="480" y="165"/>
                    <a:pt x="488" y="168"/>
                    <a:pt x="488" y="170"/>
                  </a:cubicBezTo>
                  <a:cubicBezTo>
                    <a:pt x="487" y="173"/>
                    <a:pt x="477" y="176"/>
                    <a:pt x="471" y="179"/>
                  </a:cubicBezTo>
                  <a:cubicBezTo>
                    <a:pt x="462" y="185"/>
                    <a:pt x="456" y="190"/>
                    <a:pt x="451" y="195"/>
                  </a:cubicBezTo>
                  <a:cubicBezTo>
                    <a:pt x="446" y="197"/>
                    <a:pt x="440" y="202"/>
                    <a:pt x="440" y="205"/>
                  </a:cubicBezTo>
                  <a:cubicBezTo>
                    <a:pt x="441" y="204"/>
                    <a:pt x="445" y="202"/>
                    <a:pt x="447" y="204"/>
                  </a:cubicBezTo>
                  <a:cubicBezTo>
                    <a:pt x="442" y="207"/>
                    <a:pt x="435" y="208"/>
                    <a:pt x="432" y="213"/>
                  </a:cubicBezTo>
                  <a:cubicBezTo>
                    <a:pt x="433" y="214"/>
                    <a:pt x="439" y="210"/>
                    <a:pt x="439" y="216"/>
                  </a:cubicBezTo>
                  <a:cubicBezTo>
                    <a:pt x="430" y="218"/>
                    <a:pt x="424" y="216"/>
                    <a:pt x="420" y="220"/>
                  </a:cubicBezTo>
                  <a:cubicBezTo>
                    <a:pt x="418" y="222"/>
                    <a:pt x="423" y="227"/>
                    <a:pt x="419" y="229"/>
                  </a:cubicBezTo>
                  <a:cubicBezTo>
                    <a:pt x="424" y="229"/>
                    <a:pt x="424" y="235"/>
                    <a:pt x="429" y="235"/>
                  </a:cubicBezTo>
                  <a:cubicBezTo>
                    <a:pt x="431" y="239"/>
                    <a:pt x="429" y="240"/>
                    <a:pt x="427" y="243"/>
                  </a:cubicBezTo>
                  <a:cubicBezTo>
                    <a:pt x="433" y="247"/>
                    <a:pt x="429" y="259"/>
                    <a:pt x="440" y="260"/>
                  </a:cubicBezTo>
                  <a:cubicBezTo>
                    <a:pt x="442" y="262"/>
                    <a:pt x="441" y="262"/>
                    <a:pt x="440" y="265"/>
                  </a:cubicBezTo>
                  <a:cubicBezTo>
                    <a:pt x="449" y="276"/>
                    <a:pt x="467" y="266"/>
                    <a:pt x="480" y="270"/>
                  </a:cubicBezTo>
                  <a:cubicBezTo>
                    <a:pt x="483" y="269"/>
                    <a:pt x="482" y="265"/>
                    <a:pt x="487" y="265"/>
                  </a:cubicBezTo>
                  <a:cubicBezTo>
                    <a:pt x="487" y="267"/>
                    <a:pt x="487" y="269"/>
                    <a:pt x="487" y="271"/>
                  </a:cubicBezTo>
                  <a:cubicBezTo>
                    <a:pt x="495" y="275"/>
                    <a:pt x="509" y="267"/>
                    <a:pt x="515" y="274"/>
                  </a:cubicBezTo>
                  <a:cubicBezTo>
                    <a:pt x="515" y="278"/>
                    <a:pt x="513" y="279"/>
                    <a:pt x="514" y="283"/>
                  </a:cubicBezTo>
                  <a:cubicBezTo>
                    <a:pt x="521" y="282"/>
                    <a:pt x="526" y="279"/>
                    <a:pt x="525" y="269"/>
                  </a:cubicBezTo>
                  <a:cubicBezTo>
                    <a:pt x="532" y="265"/>
                    <a:pt x="548" y="260"/>
                    <a:pt x="551" y="270"/>
                  </a:cubicBezTo>
                  <a:cubicBezTo>
                    <a:pt x="560" y="270"/>
                    <a:pt x="567" y="273"/>
                    <a:pt x="567" y="279"/>
                  </a:cubicBezTo>
                  <a:cubicBezTo>
                    <a:pt x="569" y="289"/>
                    <a:pt x="547" y="294"/>
                    <a:pt x="547" y="305"/>
                  </a:cubicBezTo>
                  <a:cubicBezTo>
                    <a:pt x="532" y="313"/>
                    <a:pt x="516" y="321"/>
                    <a:pt x="511" y="338"/>
                  </a:cubicBezTo>
                  <a:cubicBezTo>
                    <a:pt x="509" y="344"/>
                    <a:pt x="511" y="349"/>
                    <a:pt x="507" y="354"/>
                  </a:cubicBezTo>
                  <a:cubicBezTo>
                    <a:pt x="509" y="358"/>
                    <a:pt x="510" y="362"/>
                    <a:pt x="512" y="366"/>
                  </a:cubicBezTo>
                  <a:cubicBezTo>
                    <a:pt x="519" y="371"/>
                    <a:pt x="531" y="370"/>
                    <a:pt x="540" y="371"/>
                  </a:cubicBezTo>
                  <a:cubicBezTo>
                    <a:pt x="540" y="374"/>
                    <a:pt x="536" y="375"/>
                    <a:pt x="539" y="378"/>
                  </a:cubicBezTo>
                  <a:cubicBezTo>
                    <a:pt x="542" y="378"/>
                    <a:pt x="542" y="376"/>
                    <a:pt x="545" y="377"/>
                  </a:cubicBezTo>
                  <a:cubicBezTo>
                    <a:pt x="546" y="383"/>
                    <a:pt x="556" y="386"/>
                    <a:pt x="560" y="384"/>
                  </a:cubicBezTo>
                  <a:cubicBezTo>
                    <a:pt x="567" y="382"/>
                    <a:pt x="564" y="368"/>
                    <a:pt x="572" y="361"/>
                  </a:cubicBezTo>
                  <a:cubicBezTo>
                    <a:pt x="580" y="355"/>
                    <a:pt x="582" y="360"/>
                    <a:pt x="588" y="354"/>
                  </a:cubicBezTo>
                  <a:cubicBezTo>
                    <a:pt x="590" y="352"/>
                    <a:pt x="585" y="350"/>
                    <a:pt x="588" y="348"/>
                  </a:cubicBezTo>
                  <a:cubicBezTo>
                    <a:pt x="589" y="346"/>
                    <a:pt x="592" y="346"/>
                    <a:pt x="596" y="346"/>
                  </a:cubicBezTo>
                  <a:cubicBezTo>
                    <a:pt x="597" y="343"/>
                    <a:pt x="599" y="340"/>
                    <a:pt x="601" y="337"/>
                  </a:cubicBezTo>
                  <a:cubicBezTo>
                    <a:pt x="607" y="337"/>
                    <a:pt x="611" y="339"/>
                    <a:pt x="615" y="337"/>
                  </a:cubicBezTo>
                  <a:cubicBezTo>
                    <a:pt x="616" y="335"/>
                    <a:pt x="615" y="331"/>
                    <a:pt x="616" y="329"/>
                  </a:cubicBezTo>
                  <a:cubicBezTo>
                    <a:pt x="620" y="329"/>
                    <a:pt x="620" y="327"/>
                    <a:pt x="624" y="328"/>
                  </a:cubicBezTo>
                  <a:cubicBezTo>
                    <a:pt x="624" y="329"/>
                    <a:pt x="626" y="329"/>
                    <a:pt x="626" y="331"/>
                  </a:cubicBezTo>
                  <a:cubicBezTo>
                    <a:pt x="624" y="339"/>
                    <a:pt x="628" y="350"/>
                    <a:pt x="633" y="355"/>
                  </a:cubicBezTo>
                  <a:cubicBezTo>
                    <a:pt x="629" y="357"/>
                    <a:pt x="632" y="366"/>
                    <a:pt x="630" y="369"/>
                  </a:cubicBezTo>
                  <a:cubicBezTo>
                    <a:pt x="626" y="370"/>
                    <a:pt x="626" y="367"/>
                    <a:pt x="622" y="368"/>
                  </a:cubicBezTo>
                  <a:cubicBezTo>
                    <a:pt x="622" y="375"/>
                    <a:pt x="616" y="376"/>
                    <a:pt x="615" y="383"/>
                  </a:cubicBezTo>
                  <a:cubicBezTo>
                    <a:pt x="614" y="385"/>
                    <a:pt x="620" y="383"/>
                    <a:pt x="617" y="386"/>
                  </a:cubicBezTo>
                  <a:cubicBezTo>
                    <a:pt x="615" y="390"/>
                    <a:pt x="613" y="383"/>
                    <a:pt x="612" y="386"/>
                  </a:cubicBezTo>
                  <a:cubicBezTo>
                    <a:pt x="611" y="389"/>
                    <a:pt x="610" y="392"/>
                    <a:pt x="608" y="393"/>
                  </a:cubicBezTo>
                  <a:cubicBezTo>
                    <a:pt x="604" y="394"/>
                    <a:pt x="603" y="392"/>
                    <a:pt x="599" y="392"/>
                  </a:cubicBezTo>
                  <a:cubicBezTo>
                    <a:pt x="596" y="405"/>
                    <a:pt x="582" y="407"/>
                    <a:pt x="574" y="415"/>
                  </a:cubicBezTo>
                  <a:cubicBezTo>
                    <a:pt x="575" y="430"/>
                    <a:pt x="576" y="441"/>
                    <a:pt x="566" y="446"/>
                  </a:cubicBezTo>
                  <a:cubicBezTo>
                    <a:pt x="566" y="449"/>
                    <a:pt x="565" y="454"/>
                    <a:pt x="567" y="456"/>
                  </a:cubicBezTo>
                  <a:cubicBezTo>
                    <a:pt x="585" y="455"/>
                    <a:pt x="589" y="440"/>
                    <a:pt x="603" y="434"/>
                  </a:cubicBezTo>
                  <a:cubicBezTo>
                    <a:pt x="604" y="432"/>
                    <a:pt x="604" y="429"/>
                    <a:pt x="604" y="426"/>
                  </a:cubicBezTo>
                  <a:cubicBezTo>
                    <a:pt x="607" y="425"/>
                    <a:pt x="609" y="424"/>
                    <a:pt x="611" y="422"/>
                  </a:cubicBezTo>
                  <a:cubicBezTo>
                    <a:pt x="611" y="418"/>
                    <a:pt x="609" y="417"/>
                    <a:pt x="610" y="412"/>
                  </a:cubicBezTo>
                  <a:cubicBezTo>
                    <a:pt x="611" y="411"/>
                    <a:pt x="615" y="411"/>
                    <a:pt x="617" y="411"/>
                  </a:cubicBezTo>
                  <a:cubicBezTo>
                    <a:pt x="618" y="395"/>
                    <a:pt x="628" y="388"/>
                    <a:pt x="637" y="380"/>
                  </a:cubicBezTo>
                  <a:cubicBezTo>
                    <a:pt x="640" y="380"/>
                    <a:pt x="641" y="383"/>
                    <a:pt x="643" y="381"/>
                  </a:cubicBezTo>
                  <a:cubicBezTo>
                    <a:pt x="646" y="368"/>
                    <a:pt x="639" y="360"/>
                    <a:pt x="640" y="346"/>
                  </a:cubicBezTo>
                  <a:cubicBezTo>
                    <a:pt x="642" y="345"/>
                    <a:pt x="647" y="348"/>
                    <a:pt x="646" y="344"/>
                  </a:cubicBezTo>
                  <a:cubicBezTo>
                    <a:pt x="647" y="340"/>
                    <a:pt x="643" y="340"/>
                    <a:pt x="641" y="337"/>
                  </a:cubicBezTo>
                  <a:cubicBezTo>
                    <a:pt x="655" y="325"/>
                    <a:pt x="656" y="300"/>
                    <a:pt x="671" y="288"/>
                  </a:cubicBezTo>
                  <a:cubicBezTo>
                    <a:pt x="673" y="290"/>
                    <a:pt x="670" y="293"/>
                    <a:pt x="672" y="295"/>
                  </a:cubicBezTo>
                  <a:cubicBezTo>
                    <a:pt x="683" y="298"/>
                    <a:pt x="691" y="305"/>
                    <a:pt x="701" y="299"/>
                  </a:cubicBezTo>
                  <a:cubicBezTo>
                    <a:pt x="696" y="295"/>
                    <a:pt x="704" y="287"/>
                    <a:pt x="699" y="284"/>
                  </a:cubicBezTo>
                  <a:cubicBezTo>
                    <a:pt x="704" y="278"/>
                    <a:pt x="706" y="269"/>
                    <a:pt x="718" y="269"/>
                  </a:cubicBezTo>
                  <a:cubicBezTo>
                    <a:pt x="721" y="267"/>
                    <a:pt x="716" y="265"/>
                    <a:pt x="718" y="264"/>
                  </a:cubicBezTo>
                  <a:cubicBezTo>
                    <a:pt x="726" y="264"/>
                    <a:pt x="726" y="256"/>
                    <a:pt x="735" y="257"/>
                  </a:cubicBezTo>
                  <a:cubicBezTo>
                    <a:pt x="735" y="253"/>
                    <a:pt x="737" y="250"/>
                    <a:pt x="741" y="250"/>
                  </a:cubicBezTo>
                  <a:cubicBezTo>
                    <a:pt x="742" y="247"/>
                    <a:pt x="740" y="242"/>
                    <a:pt x="743" y="241"/>
                  </a:cubicBezTo>
                  <a:cubicBezTo>
                    <a:pt x="753" y="243"/>
                    <a:pt x="760" y="246"/>
                    <a:pt x="771" y="243"/>
                  </a:cubicBezTo>
                  <a:cubicBezTo>
                    <a:pt x="771" y="245"/>
                    <a:pt x="771" y="247"/>
                    <a:pt x="771" y="248"/>
                  </a:cubicBezTo>
                  <a:cubicBezTo>
                    <a:pt x="775" y="247"/>
                    <a:pt x="776" y="248"/>
                    <a:pt x="780" y="249"/>
                  </a:cubicBezTo>
                  <a:cubicBezTo>
                    <a:pt x="781" y="246"/>
                    <a:pt x="784" y="245"/>
                    <a:pt x="787" y="243"/>
                  </a:cubicBezTo>
                  <a:cubicBezTo>
                    <a:pt x="791" y="247"/>
                    <a:pt x="795" y="249"/>
                    <a:pt x="801" y="250"/>
                  </a:cubicBezTo>
                  <a:cubicBezTo>
                    <a:pt x="800" y="253"/>
                    <a:pt x="796" y="255"/>
                    <a:pt x="798" y="257"/>
                  </a:cubicBezTo>
                  <a:cubicBezTo>
                    <a:pt x="802" y="260"/>
                    <a:pt x="807" y="266"/>
                    <a:pt x="813" y="264"/>
                  </a:cubicBezTo>
                  <a:cubicBezTo>
                    <a:pt x="815" y="269"/>
                    <a:pt x="823" y="268"/>
                    <a:pt x="827" y="271"/>
                  </a:cubicBezTo>
                  <a:cubicBezTo>
                    <a:pt x="830" y="274"/>
                    <a:pt x="831" y="278"/>
                    <a:pt x="834" y="281"/>
                  </a:cubicBezTo>
                  <a:cubicBezTo>
                    <a:pt x="837" y="281"/>
                    <a:pt x="839" y="282"/>
                    <a:pt x="842" y="283"/>
                  </a:cubicBezTo>
                  <a:cubicBezTo>
                    <a:pt x="845" y="286"/>
                    <a:pt x="848" y="290"/>
                    <a:pt x="851" y="294"/>
                  </a:cubicBezTo>
                  <a:cubicBezTo>
                    <a:pt x="856" y="294"/>
                    <a:pt x="860" y="295"/>
                    <a:pt x="864" y="296"/>
                  </a:cubicBezTo>
                  <a:cubicBezTo>
                    <a:pt x="864" y="303"/>
                    <a:pt x="873" y="301"/>
                    <a:pt x="875" y="306"/>
                  </a:cubicBezTo>
                  <a:cubicBezTo>
                    <a:pt x="872" y="310"/>
                    <a:pt x="875" y="313"/>
                    <a:pt x="877" y="316"/>
                  </a:cubicBezTo>
                  <a:cubicBezTo>
                    <a:pt x="864" y="322"/>
                    <a:pt x="879" y="341"/>
                    <a:pt x="871" y="352"/>
                  </a:cubicBezTo>
                  <a:cubicBezTo>
                    <a:pt x="876" y="355"/>
                    <a:pt x="885" y="357"/>
                    <a:pt x="882" y="363"/>
                  </a:cubicBezTo>
                  <a:cubicBezTo>
                    <a:pt x="886" y="365"/>
                    <a:pt x="889" y="367"/>
                    <a:pt x="894" y="366"/>
                  </a:cubicBezTo>
                  <a:cubicBezTo>
                    <a:pt x="896" y="368"/>
                    <a:pt x="896" y="370"/>
                    <a:pt x="896" y="374"/>
                  </a:cubicBezTo>
                  <a:cubicBezTo>
                    <a:pt x="910" y="384"/>
                    <a:pt x="918" y="366"/>
                    <a:pt x="926" y="359"/>
                  </a:cubicBezTo>
                  <a:cubicBezTo>
                    <a:pt x="924" y="342"/>
                    <a:pt x="946" y="341"/>
                    <a:pt x="944" y="320"/>
                  </a:cubicBezTo>
                  <a:cubicBezTo>
                    <a:pt x="953" y="319"/>
                    <a:pt x="953" y="309"/>
                    <a:pt x="962" y="308"/>
                  </a:cubicBezTo>
                  <a:cubicBezTo>
                    <a:pt x="962" y="299"/>
                    <a:pt x="973" y="292"/>
                    <a:pt x="973" y="281"/>
                  </a:cubicBezTo>
                  <a:cubicBezTo>
                    <a:pt x="973" y="275"/>
                    <a:pt x="969" y="271"/>
                    <a:pt x="968" y="264"/>
                  </a:cubicBezTo>
                  <a:cubicBezTo>
                    <a:pt x="968" y="261"/>
                    <a:pt x="974" y="263"/>
                    <a:pt x="974" y="259"/>
                  </a:cubicBezTo>
                  <a:cubicBezTo>
                    <a:pt x="972" y="256"/>
                    <a:pt x="966" y="254"/>
                    <a:pt x="968" y="252"/>
                  </a:cubicBezTo>
                  <a:cubicBezTo>
                    <a:pt x="974" y="253"/>
                    <a:pt x="975" y="257"/>
                    <a:pt x="976" y="263"/>
                  </a:cubicBezTo>
                  <a:cubicBezTo>
                    <a:pt x="986" y="273"/>
                    <a:pt x="1012" y="270"/>
                    <a:pt x="1019" y="260"/>
                  </a:cubicBezTo>
                  <a:cubicBezTo>
                    <a:pt x="1014" y="254"/>
                    <a:pt x="1001" y="257"/>
                    <a:pt x="999" y="248"/>
                  </a:cubicBezTo>
                  <a:cubicBezTo>
                    <a:pt x="1003" y="252"/>
                    <a:pt x="1010" y="254"/>
                    <a:pt x="1020" y="253"/>
                  </a:cubicBezTo>
                  <a:cubicBezTo>
                    <a:pt x="1021" y="252"/>
                    <a:pt x="1020" y="248"/>
                    <a:pt x="1022" y="248"/>
                  </a:cubicBezTo>
                  <a:cubicBezTo>
                    <a:pt x="1032" y="246"/>
                    <a:pt x="1046" y="245"/>
                    <a:pt x="1052" y="239"/>
                  </a:cubicBezTo>
                  <a:cubicBezTo>
                    <a:pt x="1086" y="247"/>
                    <a:pt x="1111" y="258"/>
                    <a:pt x="1149" y="258"/>
                  </a:cubicBezTo>
                  <a:cubicBezTo>
                    <a:pt x="1155" y="239"/>
                    <a:pt x="1167" y="262"/>
                    <a:pt x="1181" y="264"/>
                  </a:cubicBezTo>
                  <a:cubicBezTo>
                    <a:pt x="1189" y="264"/>
                    <a:pt x="1196" y="259"/>
                    <a:pt x="1200" y="260"/>
                  </a:cubicBezTo>
                  <a:cubicBezTo>
                    <a:pt x="1203" y="260"/>
                    <a:pt x="1206" y="264"/>
                    <a:pt x="1210" y="264"/>
                  </a:cubicBezTo>
                  <a:cubicBezTo>
                    <a:pt x="1214" y="258"/>
                    <a:pt x="1216" y="250"/>
                    <a:pt x="1225" y="249"/>
                  </a:cubicBezTo>
                  <a:cubicBezTo>
                    <a:pt x="1230" y="254"/>
                    <a:pt x="1236" y="258"/>
                    <a:pt x="1241" y="263"/>
                  </a:cubicBezTo>
                  <a:cubicBezTo>
                    <a:pt x="1237" y="265"/>
                    <a:pt x="1233" y="269"/>
                    <a:pt x="1234" y="274"/>
                  </a:cubicBezTo>
                  <a:cubicBezTo>
                    <a:pt x="1231" y="274"/>
                    <a:pt x="1229" y="274"/>
                    <a:pt x="1226" y="274"/>
                  </a:cubicBezTo>
                  <a:cubicBezTo>
                    <a:pt x="1226" y="278"/>
                    <a:pt x="1227" y="279"/>
                    <a:pt x="1226" y="282"/>
                  </a:cubicBezTo>
                  <a:cubicBezTo>
                    <a:pt x="1220" y="280"/>
                    <a:pt x="1221" y="286"/>
                    <a:pt x="1218" y="288"/>
                  </a:cubicBezTo>
                  <a:cubicBezTo>
                    <a:pt x="1215" y="283"/>
                    <a:pt x="1216" y="273"/>
                    <a:pt x="1208" y="273"/>
                  </a:cubicBezTo>
                  <a:cubicBezTo>
                    <a:pt x="1203" y="278"/>
                    <a:pt x="1211" y="284"/>
                    <a:pt x="1213" y="289"/>
                  </a:cubicBezTo>
                  <a:cubicBezTo>
                    <a:pt x="1204" y="293"/>
                    <a:pt x="1196" y="282"/>
                    <a:pt x="1184" y="283"/>
                  </a:cubicBezTo>
                  <a:cubicBezTo>
                    <a:pt x="1179" y="270"/>
                    <a:pt x="1166" y="265"/>
                    <a:pt x="1158" y="256"/>
                  </a:cubicBezTo>
                  <a:cubicBezTo>
                    <a:pt x="1158" y="261"/>
                    <a:pt x="1162" y="269"/>
                    <a:pt x="1156" y="272"/>
                  </a:cubicBezTo>
                  <a:cubicBezTo>
                    <a:pt x="1151" y="275"/>
                    <a:pt x="1140" y="270"/>
                    <a:pt x="1132" y="272"/>
                  </a:cubicBezTo>
                  <a:cubicBezTo>
                    <a:pt x="1128" y="273"/>
                    <a:pt x="1124" y="279"/>
                    <a:pt x="1120" y="280"/>
                  </a:cubicBezTo>
                  <a:cubicBezTo>
                    <a:pt x="1119" y="289"/>
                    <a:pt x="1133" y="292"/>
                    <a:pt x="1134" y="302"/>
                  </a:cubicBezTo>
                  <a:cubicBezTo>
                    <a:pt x="1137" y="303"/>
                    <a:pt x="1140" y="303"/>
                    <a:pt x="1143" y="304"/>
                  </a:cubicBezTo>
                  <a:cubicBezTo>
                    <a:pt x="1143" y="307"/>
                    <a:pt x="1144" y="309"/>
                    <a:pt x="1144" y="312"/>
                  </a:cubicBezTo>
                  <a:cubicBezTo>
                    <a:pt x="1154" y="319"/>
                    <a:pt x="1161" y="329"/>
                    <a:pt x="1172" y="334"/>
                  </a:cubicBezTo>
                  <a:cubicBezTo>
                    <a:pt x="1174" y="346"/>
                    <a:pt x="1193" y="346"/>
                    <a:pt x="1203" y="355"/>
                  </a:cubicBezTo>
                  <a:cubicBezTo>
                    <a:pt x="1206" y="358"/>
                    <a:pt x="1208" y="365"/>
                    <a:pt x="1211" y="367"/>
                  </a:cubicBezTo>
                  <a:cubicBezTo>
                    <a:pt x="1214" y="370"/>
                    <a:pt x="1219" y="369"/>
                    <a:pt x="1223" y="371"/>
                  </a:cubicBezTo>
                  <a:cubicBezTo>
                    <a:pt x="1246" y="383"/>
                    <a:pt x="1257" y="409"/>
                    <a:pt x="1286" y="413"/>
                  </a:cubicBezTo>
                  <a:cubicBezTo>
                    <a:pt x="1288" y="424"/>
                    <a:pt x="1305" y="434"/>
                    <a:pt x="1311" y="421"/>
                  </a:cubicBezTo>
                  <a:cubicBezTo>
                    <a:pt x="1310" y="414"/>
                    <a:pt x="1308" y="407"/>
                    <a:pt x="1313" y="403"/>
                  </a:cubicBezTo>
                  <a:cubicBezTo>
                    <a:pt x="1311" y="401"/>
                    <a:pt x="1311" y="397"/>
                    <a:pt x="1310" y="393"/>
                  </a:cubicBezTo>
                  <a:cubicBezTo>
                    <a:pt x="1317" y="386"/>
                    <a:pt x="1323" y="377"/>
                    <a:pt x="1331" y="370"/>
                  </a:cubicBezTo>
                  <a:cubicBezTo>
                    <a:pt x="1333" y="371"/>
                    <a:pt x="1335" y="373"/>
                    <a:pt x="1338" y="372"/>
                  </a:cubicBezTo>
                  <a:cubicBezTo>
                    <a:pt x="1345" y="367"/>
                    <a:pt x="1337" y="353"/>
                    <a:pt x="1343" y="348"/>
                  </a:cubicBezTo>
                  <a:cubicBezTo>
                    <a:pt x="1347" y="348"/>
                    <a:pt x="1349" y="350"/>
                    <a:pt x="1353" y="351"/>
                  </a:cubicBezTo>
                  <a:cubicBezTo>
                    <a:pt x="1354" y="342"/>
                    <a:pt x="1361" y="339"/>
                    <a:pt x="1363" y="332"/>
                  </a:cubicBezTo>
                  <a:cubicBezTo>
                    <a:pt x="1365" y="332"/>
                    <a:pt x="1367" y="332"/>
                    <a:pt x="1369" y="332"/>
                  </a:cubicBezTo>
                  <a:cubicBezTo>
                    <a:pt x="1369" y="329"/>
                    <a:pt x="1365" y="325"/>
                    <a:pt x="1368" y="323"/>
                  </a:cubicBezTo>
                  <a:cubicBezTo>
                    <a:pt x="1369" y="328"/>
                    <a:pt x="1371" y="331"/>
                    <a:pt x="1372" y="336"/>
                  </a:cubicBezTo>
                  <a:cubicBezTo>
                    <a:pt x="1374" y="338"/>
                    <a:pt x="1377" y="335"/>
                    <a:pt x="1379" y="337"/>
                  </a:cubicBezTo>
                  <a:cubicBezTo>
                    <a:pt x="1374" y="342"/>
                    <a:pt x="1377" y="355"/>
                    <a:pt x="1369" y="359"/>
                  </a:cubicBezTo>
                  <a:cubicBezTo>
                    <a:pt x="1370" y="362"/>
                    <a:pt x="1372" y="364"/>
                    <a:pt x="1371" y="369"/>
                  </a:cubicBezTo>
                  <a:cubicBezTo>
                    <a:pt x="1368" y="371"/>
                    <a:pt x="1364" y="370"/>
                    <a:pt x="1361" y="372"/>
                  </a:cubicBezTo>
                  <a:cubicBezTo>
                    <a:pt x="1361" y="383"/>
                    <a:pt x="1362" y="388"/>
                    <a:pt x="1362" y="401"/>
                  </a:cubicBezTo>
                  <a:cubicBezTo>
                    <a:pt x="1351" y="396"/>
                    <a:pt x="1345" y="409"/>
                    <a:pt x="1346" y="422"/>
                  </a:cubicBezTo>
                  <a:cubicBezTo>
                    <a:pt x="1339" y="424"/>
                    <a:pt x="1334" y="423"/>
                    <a:pt x="1327" y="422"/>
                  </a:cubicBezTo>
                  <a:cubicBezTo>
                    <a:pt x="1325" y="423"/>
                    <a:pt x="1327" y="427"/>
                    <a:pt x="1325" y="428"/>
                  </a:cubicBezTo>
                  <a:cubicBezTo>
                    <a:pt x="1323" y="428"/>
                    <a:pt x="1320" y="428"/>
                    <a:pt x="1318" y="428"/>
                  </a:cubicBezTo>
                  <a:cubicBezTo>
                    <a:pt x="1317" y="434"/>
                    <a:pt x="1308" y="428"/>
                    <a:pt x="1307" y="435"/>
                  </a:cubicBezTo>
                  <a:cubicBezTo>
                    <a:pt x="1306" y="440"/>
                    <a:pt x="1310" y="440"/>
                    <a:pt x="1311" y="444"/>
                  </a:cubicBezTo>
                  <a:cubicBezTo>
                    <a:pt x="1303" y="444"/>
                    <a:pt x="1304" y="450"/>
                    <a:pt x="1298" y="450"/>
                  </a:cubicBezTo>
                  <a:cubicBezTo>
                    <a:pt x="1289" y="450"/>
                    <a:pt x="1285" y="435"/>
                    <a:pt x="1273" y="437"/>
                  </a:cubicBezTo>
                  <a:cubicBezTo>
                    <a:pt x="1270" y="433"/>
                    <a:pt x="1266" y="430"/>
                    <a:pt x="1263" y="427"/>
                  </a:cubicBezTo>
                  <a:cubicBezTo>
                    <a:pt x="1259" y="426"/>
                    <a:pt x="1260" y="429"/>
                    <a:pt x="1258" y="427"/>
                  </a:cubicBezTo>
                  <a:cubicBezTo>
                    <a:pt x="1250" y="417"/>
                    <a:pt x="1233" y="418"/>
                    <a:pt x="1228" y="407"/>
                  </a:cubicBezTo>
                  <a:cubicBezTo>
                    <a:pt x="1225" y="407"/>
                    <a:pt x="1224" y="405"/>
                    <a:pt x="1220" y="406"/>
                  </a:cubicBezTo>
                  <a:cubicBezTo>
                    <a:pt x="1221" y="416"/>
                    <a:pt x="1226" y="423"/>
                    <a:pt x="1225" y="435"/>
                  </a:cubicBezTo>
                  <a:cubicBezTo>
                    <a:pt x="1236" y="450"/>
                    <a:pt x="1241" y="468"/>
                    <a:pt x="1249" y="483"/>
                  </a:cubicBezTo>
                  <a:cubicBezTo>
                    <a:pt x="1261" y="507"/>
                    <a:pt x="1274" y="522"/>
                    <a:pt x="1288" y="540"/>
                  </a:cubicBezTo>
                  <a:cubicBezTo>
                    <a:pt x="1301" y="555"/>
                    <a:pt x="1311" y="573"/>
                    <a:pt x="1317" y="593"/>
                  </a:cubicBezTo>
                  <a:cubicBezTo>
                    <a:pt x="1319" y="594"/>
                    <a:pt x="1322" y="595"/>
                    <a:pt x="1323" y="598"/>
                  </a:cubicBezTo>
                  <a:cubicBezTo>
                    <a:pt x="1329" y="614"/>
                    <a:pt x="1335" y="631"/>
                    <a:pt x="1336" y="654"/>
                  </a:cubicBezTo>
                  <a:cubicBezTo>
                    <a:pt x="1335" y="656"/>
                    <a:pt x="1332" y="656"/>
                    <a:pt x="1328" y="656"/>
                  </a:cubicBezTo>
                  <a:cubicBezTo>
                    <a:pt x="1329" y="671"/>
                    <a:pt x="1324" y="679"/>
                    <a:pt x="1317" y="689"/>
                  </a:cubicBezTo>
                  <a:cubicBezTo>
                    <a:pt x="1313" y="687"/>
                    <a:pt x="1312" y="690"/>
                    <a:pt x="1309" y="692"/>
                  </a:cubicBezTo>
                  <a:cubicBezTo>
                    <a:pt x="1310" y="702"/>
                    <a:pt x="1306" y="707"/>
                    <a:pt x="1305" y="712"/>
                  </a:cubicBezTo>
                  <a:cubicBezTo>
                    <a:pt x="1303" y="717"/>
                    <a:pt x="1303" y="725"/>
                    <a:pt x="1301" y="730"/>
                  </a:cubicBezTo>
                  <a:cubicBezTo>
                    <a:pt x="1300" y="733"/>
                    <a:pt x="1298" y="732"/>
                    <a:pt x="1297" y="735"/>
                  </a:cubicBezTo>
                  <a:cubicBezTo>
                    <a:pt x="1296" y="742"/>
                    <a:pt x="1299" y="755"/>
                    <a:pt x="1302" y="762"/>
                  </a:cubicBezTo>
                  <a:cubicBezTo>
                    <a:pt x="1306" y="771"/>
                    <a:pt x="1319" y="778"/>
                    <a:pt x="1322" y="791"/>
                  </a:cubicBezTo>
                  <a:cubicBezTo>
                    <a:pt x="1324" y="799"/>
                    <a:pt x="1322" y="805"/>
                    <a:pt x="1329" y="811"/>
                  </a:cubicBezTo>
                  <a:cubicBezTo>
                    <a:pt x="1328" y="821"/>
                    <a:pt x="1335" y="822"/>
                    <a:pt x="1333" y="833"/>
                  </a:cubicBezTo>
                  <a:cubicBezTo>
                    <a:pt x="1331" y="833"/>
                    <a:pt x="1329" y="833"/>
                    <a:pt x="1328" y="833"/>
                  </a:cubicBezTo>
                  <a:cubicBezTo>
                    <a:pt x="1326" y="845"/>
                    <a:pt x="1312" y="846"/>
                    <a:pt x="1314" y="863"/>
                  </a:cubicBezTo>
                  <a:cubicBezTo>
                    <a:pt x="1313" y="864"/>
                    <a:pt x="1310" y="864"/>
                    <a:pt x="1311" y="867"/>
                  </a:cubicBezTo>
                  <a:cubicBezTo>
                    <a:pt x="1313" y="881"/>
                    <a:pt x="1323" y="888"/>
                    <a:pt x="1325" y="903"/>
                  </a:cubicBezTo>
                  <a:cubicBezTo>
                    <a:pt x="1318" y="908"/>
                    <a:pt x="1313" y="923"/>
                    <a:pt x="1313" y="935"/>
                  </a:cubicBezTo>
                  <a:cubicBezTo>
                    <a:pt x="1314" y="938"/>
                    <a:pt x="1317" y="942"/>
                    <a:pt x="1317" y="946"/>
                  </a:cubicBezTo>
                  <a:cubicBezTo>
                    <a:pt x="1318" y="956"/>
                    <a:pt x="1313" y="966"/>
                    <a:pt x="1314" y="975"/>
                  </a:cubicBezTo>
                  <a:cubicBezTo>
                    <a:pt x="1315" y="977"/>
                    <a:pt x="1317" y="978"/>
                    <a:pt x="1317" y="981"/>
                  </a:cubicBezTo>
                  <a:cubicBezTo>
                    <a:pt x="1318" y="986"/>
                    <a:pt x="1317" y="991"/>
                    <a:pt x="1317" y="996"/>
                  </a:cubicBezTo>
                  <a:cubicBezTo>
                    <a:pt x="1319" y="1012"/>
                    <a:pt x="1324" y="1025"/>
                    <a:pt x="1330" y="1037"/>
                  </a:cubicBezTo>
                  <a:cubicBezTo>
                    <a:pt x="1338" y="1038"/>
                    <a:pt x="1338" y="1048"/>
                    <a:pt x="1344" y="1051"/>
                  </a:cubicBezTo>
                  <a:cubicBezTo>
                    <a:pt x="1342" y="1062"/>
                    <a:pt x="1352" y="1063"/>
                    <a:pt x="1351" y="1074"/>
                  </a:cubicBezTo>
                  <a:cubicBezTo>
                    <a:pt x="1355" y="1075"/>
                    <a:pt x="1360" y="1073"/>
                    <a:pt x="1363" y="1077"/>
                  </a:cubicBezTo>
                  <a:cubicBezTo>
                    <a:pt x="1366" y="1071"/>
                    <a:pt x="1372" y="1071"/>
                    <a:pt x="1375" y="1066"/>
                  </a:cubicBezTo>
                  <a:cubicBezTo>
                    <a:pt x="1371" y="1053"/>
                    <a:pt x="1386" y="1055"/>
                    <a:pt x="1392" y="1052"/>
                  </a:cubicBezTo>
                  <a:cubicBezTo>
                    <a:pt x="1400" y="1047"/>
                    <a:pt x="1400" y="1038"/>
                    <a:pt x="1410" y="1037"/>
                  </a:cubicBezTo>
                  <a:cubicBezTo>
                    <a:pt x="1420" y="1036"/>
                    <a:pt x="1433" y="1026"/>
                    <a:pt x="1439" y="1018"/>
                  </a:cubicBezTo>
                  <a:cubicBezTo>
                    <a:pt x="1440" y="1017"/>
                    <a:pt x="1439" y="1014"/>
                    <a:pt x="1440" y="1013"/>
                  </a:cubicBezTo>
                  <a:cubicBezTo>
                    <a:pt x="1442" y="1011"/>
                    <a:pt x="1446" y="1010"/>
                    <a:pt x="1448" y="1008"/>
                  </a:cubicBezTo>
                  <a:cubicBezTo>
                    <a:pt x="1453" y="1001"/>
                    <a:pt x="1455" y="993"/>
                    <a:pt x="1459" y="989"/>
                  </a:cubicBezTo>
                  <a:cubicBezTo>
                    <a:pt x="1462" y="987"/>
                    <a:pt x="1467" y="987"/>
                    <a:pt x="1471" y="984"/>
                  </a:cubicBezTo>
                  <a:cubicBezTo>
                    <a:pt x="1476" y="981"/>
                    <a:pt x="1480" y="976"/>
                    <a:pt x="1484" y="973"/>
                  </a:cubicBezTo>
                  <a:cubicBezTo>
                    <a:pt x="1489" y="970"/>
                    <a:pt x="1494" y="969"/>
                    <a:pt x="1498" y="965"/>
                  </a:cubicBezTo>
                  <a:cubicBezTo>
                    <a:pt x="1503" y="959"/>
                    <a:pt x="1501" y="952"/>
                    <a:pt x="1507" y="946"/>
                  </a:cubicBezTo>
                  <a:cubicBezTo>
                    <a:pt x="1506" y="933"/>
                    <a:pt x="1514" y="923"/>
                    <a:pt x="1515" y="911"/>
                  </a:cubicBezTo>
                  <a:cubicBezTo>
                    <a:pt x="1516" y="898"/>
                    <a:pt x="1511" y="885"/>
                    <a:pt x="1519" y="874"/>
                  </a:cubicBezTo>
                  <a:cubicBezTo>
                    <a:pt x="1522" y="869"/>
                    <a:pt x="1527" y="868"/>
                    <a:pt x="1529" y="862"/>
                  </a:cubicBezTo>
                  <a:cubicBezTo>
                    <a:pt x="1530" y="858"/>
                    <a:pt x="1529" y="855"/>
                    <a:pt x="1529" y="852"/>
                  </a:cubicBezTo>
                  <a:cubicBezTo>
                    <a:pt x="1531" y="845"/>
                    <a:pt x="1539" y="843"/>
                    <a:pt x="1543" y="839"/>
                  </a:cubicBezTo>
                  <a:cubicBezTo>
                    <a:pt x="1543" y="830"/>
                    <a:pt x="1548" y="827"/>
                    <a:pt x="1551" y="822"/>
                  </a:cubicBezTo>
                  <a:cubicBezTo>
                    <a:pt x="1564" y="822"/>
                    <a:pt x="1568" y="813"/>
                    <a:pt x="1575" y="808"/>
                  </a:cubicBezTo>
                  <a:cubicBezTo>
                    <a:pt x="1576" y="801"/>
                    <a:pt x="1572" y="792"/>
                    <a:pt x="1574" y="784"/>
                  </a:cubicBezTo>
                  <a:cubicBezTo>
                    <a:pt x="1574" y="781"/>
                    <a:pt x="1576" y="779"/>
                    <a:pt x="1576" y="776"/>
                  </a:cubicBezTo>
                  <a:cubicBezTo>
                    <a:pt x="1577" y="764"/>
                    <a:pt x="1572" y="750"/>
                    <a:pt x="1584" y="745"/>
                  </a:cubicBezTo>
                  <a:cubicBezTo>
                    <a:pt x="1589" y="755"/>
                    <a:pt x="1592" y="765"/>
                    <a:pt x="1598" y="773"/>
                  </a:cubicBezTo>
                  <a:cubicBezTo>
                    <a:pt x="1600" y="770"/>
                    <a:pt x="1598" y="762"/>
                    <a:pt x="1605" y="763"/>
                  </a:cubicBezTo>
                  <a:cubicBezTo>
                    <a:pt x="1617" y="785"/>
                    <a:pt x="1615" y="811"/>
                    <a:pt x="1622" y="838"/>
                  </a:cubicBezTo>
                  <a:cubicBezTo>
                    <a:pt x="1622" y="840"/>
                    <a:pt x="1625" y="842"/>
                    <a:pt x="1625" y="844"/>
                  </a:cubicBezTo>
                  <a:cubicBezTo>
                    <a:pt x="1631" y="862"/>
                    <a:pt x="1626" y="881"/>
                    <a:pt x="1631" y="900"/>
                  </a:cubicBezTo>
                  <a:cubicBezTo>
                    <a:pt x="1640" y="685"/>
                    <a:pt x="1577" y="522"/>
                    <a:pt x="1494" y="395"/>
                  </a:cubicBezTo>
                  <a:close/>
                  <a:moveTo>
                    <a:pt x="1365" y="253"/>
                  </a:moveTo>
                  <a:cubicBezTo>
                    <a:pt x="1366" y="254"/>
                    <a:pt x="1359" y="249"/>
                    <a:pt x="1357" y="247"/>
                  </a:cubicBezTo>
                  <a:cubicBezTo>
                    <a:pt x="1359" y="245"/>
                    <a:pt x="1363" y="251"/>
                    <a:pt x="1365" y="253"/>
                  </a:cubicBezTo>
                  <a:close/>
                  <a:moveTo>
                    <a:pt x="1305" y="211"/>
                  </a:moveTo>
                  <a:cubicBezTo>
                    <a:pt x="1303" y="210"/>
                    <a:pt x="1303" y="212"/>
                    <a:pt x="1301" y="212"/>
                  </a:cubicBezTo>
                  <a:cubicBezTo>
                    <a:pt x="1291" y="209"/>
                    <a:pt x="1268" y="198"/>
                    <a:pt x="1263" y="192"/>
                  </a:cubicBezTo>
                  <a:cubicBezTo>
                    <a:pt x="1261" y="190"/>
                    <a:pt x="1261" y="187"/>
                    <a:pt x="1261" y="185"/>
                  </a:cubicBezTo>
                  <a:cubicBezTo>
                    <a:pt x="1268" y="185"/>
                    <a:pt x="1273" y="183"/>
                    <a:pt x="1280" y="185"/>
                  </a:cubicBezTo>
                  <a:cubicBezTo>
                    <a:pt x="1271" y="179"/>
                    <a:pt x="1265" y="171"/>
                    <a:pt x="1256" y="166"/>
                  </a:cubicBezTo>
                  <a:cubicBezTo>
                    <a:pt x="1266" y="170"/>
                    <a:pt x="1280" y="179"/>
                    <a:pt x="1289" y="188"/>
                  </a:cubicBezTo>
                  <a:cubicBezTo>
                    <a:pt x="1285" y="188"/>
                    <a:pt x="1284" y="185"/>
                    <a:pt x="1281" y="184"/>
                  </a:cubicBezTo>
                  <a:cubicBezTo>
                    <a:pt x="1287" y="190"/>
                    <a:pt x="1297" y="194"/>
                    <a:pt x="1304" y="200"/>
                  </a:cubicBezTo>
                  <a:cubicBezTo>
                    <a:pt x="1305" y="198"/>
                    <a:pt x="1302" y="194"/>
                    <a:pt x="1298" y="192"/>
                  </a:cubicBezTo>
                  <a:cubicBezTo>
                    <a:pt x="1306" y="193"/>
                    <a:pt x="1322" y="207"/>
                    <a:pt x="1335" y="219"/>
                  </a:cubicBezTo>
                  <a:cubicBezTo>
                    <a:pt x="1344" y="227"/>
                    <a:pt x="1351" y="235"/>
                    <a:pt x="1356" y="243"/>
                  </a:cubicBezTo>
                  <a:cubicBezTo>
                    <a:pt x="1337" y="236"/>
                    <a:pt x="1323" y="216"/>
                    <a:pt x="1305" y="211"/>
                  </a:cubicBezTo>
                  <a:close/>
                  <a:moveTo>
                    <a:pt x="458" y="68"/>
                  </a:moveTo>
                  <a:cubicBezTo>
                    <a:pt x="427" y="78"/>
                    <a:pt x="399" y="101"/>
                    <a:pt x="371" y="112"/>
                  </a:cubicBezTo>
                  <a:cubicBezTo>
                    <a:pt x="365" y="120"/>
                    <a:pt x="348" y="125"/>
                    <a:pt x="340" y="138"/>
                  </a:cubicBezTo>
                  <a:cubicBezTo>
                    <a:pt x="377" y="111"/>
                    <a:pt x="421" y="91"/>
                    <a:pt x="461" y="68"/>
                  </a:cubicBezTo>
                  <a:cubicBezTo>
                    <a:pt x="463" y="66"/>
                    <a:pt x="458" y="68"/>
                    <a:pt x="458" y="68"/>
                  </a:cubicBezTo>
                  <a:close/>
                  <a:moveTo>
                    <a:pt x="333" y="169"/>
                  </a:moveTo>
                  <a:cubicBezTo>
                    <a:pt x="333" y="172"/>
                    <a:pt x="330" y="172"/>
                    <a:pt x="329" y="174"/>
                  </a:cubicBezTo>
                  <a:cubicBezTo>
                    <a:pt x="338" y="173"/>
                    <a:pt x="343" y="163"/>
                    <a:pt x="351" y="166"/>
                  </a:cubicBezTo>
                  <a:cubicBezTo>
                    <a:pt x="349" y="166"/>
                    <a:pt x="346" y="167"/>
                    <a:pt x="345" y="169"/>
                  </a:cubicBezTo>
                  <a:cubicBezTo>
                    <a:pt x="346" y="170"/>
                    <a:pt x="347" y="169"/>
                    <a:pt x="348" y="170"/>
                  </a:cubicBezTo>
                  <a:cubicBezTo>
                    <a:pt x="353" y="165"/>
                    <a:pt x="365" y="162"/>
                    <a:pt x="364" y="154"/>
                  </a:cubicBezTo>
                  <a:cubicBezTo>
                    <a:pt x="364" y="155"/>
                    <a:pt x="360" y="157"/>
                    <a:pt x="360" y="155"/>
                  </a:cubicBezTo>
                  <a:cubicBezTo>
                    <a:pt x="366" y="149"/>
                    <a:pt x="374" y="145"/>
                    <a:pt x="380" y="139"/>
                  </a:cubicBezTo>
                  <a:cubicBezTo>
                    <a:pt x="362" y="149"/>
                    <a:pt x="341" y="157"/>
                    <a:pt x="326" y="170"/>
                  </a:cubicBezTo>
                  <a:cubicBezTo>
                    <a:pt x="328" y="172"/>
                    <a:pt x="330" y="169"/>
                    <a:pt x="333" y="169"/>
                  </a:cubicBezTo>
                  <a:close/>
                  <a:moveTo>
                    <a:pt x="1346" y="267"/>
                  </a:moveTo>
                  <a:cubicBezTo>
                    <a:pt x="1351" y="272"/>
                    <a:pt x="1357" y="280"/>
                    <a:pt x="1363" y="280"/>
                  </a:cubicBezTo>
                  <a:cubicBezTo>
                    <a:pt x="1360" y="274"/>
                    <a:pt x="1351" y="269"/>
                    <a:pt x="1346" y="267"/>
                  </a:cubicBezTo>
                  <a:close/>
                  <a:moveTo>
                    <a:pt x="1440" y="321"/>
                  </a:moveTo>
                  <a:cubicBezTo>
                    <a:pt x="1434" y="314"/>
                    <a:pt x="1428" y="302"/>
                    <a:pt x="1420" y="299"/>
                  </a:cubicBezTo>
                  <a:cubicBezTo>
                    <a:pt x="1428" y="304"/>
                    <a:pt x="1433" y="318"/>
                    <a:pt x="1440" y="321"/>
                  </a:cubicBezTo>
                  <a:close/>
                  <a:moveTo>
                    <a:pt x="1464" y="351"/>
                  </a:moveTo>
                  <a:cubicBezTo>
                    <a:pt x="1461" y="349"/>
                    <a:pt x="1459" y="345"/>
                    <a:pt x="1456" y="342"/>
                  </a:cubicBezTo>
                  <a:cubicBezTo>
                    <a:pt x="1458" y="346"/>
                    <a:pt x="1462" y="352"/>
                    <a:pt x="1464" y="351"/>
                  </a:cubicBezTo>
                  <a:close/>
                  <a:moveTo>
                    <a:pt x="1095" y="1649"/>
                  </a:moveTo>
                  <a:cubicBezTo>
                    <a:pt x="1086" y="1651"/>
                    <a:pt x="1078" y="1660"/>
                    <a:pt x="1069" y="1659"/>
                  </a:cubicBezTo>
                  <a:cubicBezTo>
                    <a:pt x="1071" y="1658"/>
                    <a:pt x="1072" y="1655"/>
                    <a:pt x="1071" y="1656"/>
                  </a:cubicBezTo>
                  <a:cubicBezTo>
                    <a:pt x="1063" y="1656"/>
                    <a:pt x="1050" y="1661"/>
                    <a:pt x="1039" y="1661"/>
                  </a:cubicBezTo>
                  <a:cubicBezTo>
                    <a:pt x="1041" y="1657"/>
                    <a:pt x="1049" y="1657"/>
                    <a:pt x="1051" y="1653"/>
                  </a:cubicBezTo>
                  <a:cubicBezTo>
                    <a:pt x="1038" y="1654"/>
                    <a:pt x="1031" y="1654"/>
                    <a:pt x="1020" y="1654"/>
                  </a:cubicBezTo>
                  <a:cubicBezTo>
                    <a:pt x="1020" y="1651"/>
                    <a:pt x="1023" y="1652"/>
                    <a:pt x="1023" y="1649"/>
                  </a:cubicBezTo>
                  <a:cubicBezTo>
                    <a:pt x="1020" y="1649"/>
                    <a:pt x="1016" y="1653"/>
                    <a:pt x="1013" y="1650"/>
                  </a:cubicBezTo>
                  <a:cubicBezTo>
                    <a:pt x="1026" y="1647"/>
                    <a:pt x="1028" y="1634"/>
                    <a:pt x="1039" y="1629"/>
                  </a:cubicBezTo>
                  <a:cubicBezTo>
                    <a:pt x="1029" y="1633"/>
                    <a:pt x="1018" y="1635"/>
                    <a:pt x="1009" y="1639"/>
                  </a:cubicBezTo>
                  <a:cubicBezTo>
                    <a:pt x="1007" y="1640"/>
                    <a:pt x="1011" y="1642"/>
                    <a:pt x="1008" y="1643"/>
                  </a:cubicBezTo>
                  <a:cubicBezTo>
                    <a:pt x="999" y="1644"/>
                    <a:pt x="996" y="1652"/>
                    <a:pt x="987" y="1655"/>
                  </a:cubicBezTo>
                  <a:cubicBezTo>
                    <a:pt x="985" y="1658"/>
                    <a:pt x="991" y="1655"/>
                    <a:pt x="991" y="1657"/>
                  </a:cubicBezTo>
                  <a:cubicBezTo>
                    <a:pt x="988" y="1660"/>
                    <a:pt x="985" y="1660"/>
                    <a:pt x="982" y="1660"/>
                  </a:cubicBezTo>
                  <a:cubicBezTo>
                    <a:pt x="987" y="1661"/>
                    <a:pt x="981" y="1663"/>
                    <a:pt x="980" y="1664"/>
                  </a:cubicBezTo>
                  <a:cubicBezTo>
                    <a:pt x="982" y="1665"/>
                    <a:pt x="985" y="1663"/>
                    <a:pt x="985" y="1665"/>
                  </a:cubicBezTo>
                  <a:cubicBezTo>
                    <a:pt x="982" y="1665"/>
                    <a:pt x="983" y="1669"/>
                    <a:pt x="980" y="1669"/>
                  </a:cubicBezTo>
                  <a:cubicBezTo>
                    <a:pt x="977" y="1668"/>
                    <a:pt x="977" y="1667"/>
                    <a:pt x="976" y="1665"/>
                  </a:cubicBezTo>
                  <a:cubicBezTo>
                    <a:pt x="974" y="1667"/>
                    <a:pt x="974" y="1668"/>
                    <a:pt x="974" y="1670"/>
                  </a:cubicBezTo>
                  <a:cubicBezTo>
                    <a:pt x="975" y="1672"/>
                    <a:pt x="980" y="1669"/>
                    <a:pt x="980" y="1671"/>
                  </a:cubicBezTo>
                  <a:cubicBezTo>
                    <a:pt x="977" y="1673"/>
                    <a:pt x="976" y="1673"/>
                    <a:pt x="972" y="1672"/>
                  </a:cubicBezTo>
                  <a:cubicBezTo>
                    <a:pt x="973" y="1675"/>
                    <a:pt x="971" y="1678"/>
                    <a:pt x="967" y="1680"/>
                  </a:cubicBezTo>
                  <a:cubicBezTo>
                    <a:pt x="975" y="1681"/>
                    <a:pt x="976" y="1675"/>
                    <a:pt x="982" y="1675"/>
                  </a:cubicBezTo>
                  <a:cubicBezTo>
                    <a:pt x="981" y="1676"/>
                    <a:pt x="980" y="1679"/>
                    <a:pt x="978" y="1680"/>
                  </a:cubicBezTo>
                  <a:cubicBezTo>
                    <a:pt x="974" y="1680"/>
                    <a:pt x="972" y="1683"/>
                    <a:pt x="969" y="1683"/>
                  </a:cubicBezTo>
                  <a:cubicBezTo>
                    <a:pt x="962" y="1685"/>
                    <a:pt x="978" y="1684"/>
                    <a:pt x="979" y="1682"/>
                  </a:cubicBezTo>
                  <a:cubicBezTo>
                    <a:pt x="979" y="1686"/>
                    <a:pt x="977" y="1687"/>
                    <a:pt x="975" y="1689"/>
                  </a:cubicBezTo>
                  <a:cubicBezTo>
                    <a:pt x="981" y="1690"/>
                    <a:pt x="986" y="1689"/>
                    <a:pt x="991" y="1688"/>
                  </a:cubicBezTo>
                  <a:cubicBezTo>
                    <a:pt x="1052" y="1673"/>
                    <a:pt x="1108" y="1650"/>
                    <a:pt x="1158" y="1624"/>
                  </a:cubicBezTo>
                  <a:cubicBezTo>
                    <a:pt x="1138" y="1628"/>
                    <a:pt x="1121" y="1644"/>
                    <a:pt x="1101" y="1649"/>
                  </a:cubicBezTo>
                  <a:cubicBezTo>
                    <a:pt x="1099" y="1649"/>
                    <a:pt x="1097" y="1648"/>
                    <a:pt x="1095" y="1649"/>
                  </a:cubicBezTo>
                  <a:close/>
                  <a:moveTo>
                    <a:pt x="295" y="225"/>
                  </a:moveTo>
                  <a:cubicBezTo>
                    <a:pt x="297" y="228"/>
                    <a:pt x="292" y="230"/>
                    <a:pt x="295" y="232"/>
                  </a:cubicBezTo>
                  <a:cubicBezTo>
                    <a:pt x="296" y="230"/>
                    <a:pt x="297" y="227"/>
                    <a:pt x="301" y="227"/>
                  </a:cubicBezTo>
                  <a:cubicBezTo>
                    <a:pt x="304" y="230"/>
                    <a:pt x="312" y="223"/>
                    <a:pt x="316" y="221"/>
                  </a:cubicBezTo>
                  <a:cubicBezTo>
                    <a:pt x="315" y="225"/>
                    <a:pt x="310" y="224"/>
                    <a:pt x="310" y="228"/>
                  </a:cubicBezTo>
                  <a:cubicBezTo>
                    <a:pt x="313" y="227"/>
                    <a:pt x="312" y="230"/>
                    <a:pt x="312" y="232"/>
                  </a:cubicBezTo>
                  <a:cubicBezTo>
                    <a:pt x="318" y="230"/>
                    <a:pt x="326" y="225"/>
                    <a:pt x="326" y="219"/>
                  </a:cubicBezTo>
                  <a:cubicBezTo>
                    <a:pt x="329" y="219"/>
                    <a:pt x="333" y="215"/>
                    <a:pt x="335" y="216"/>
                  </a:cubicBezTo>
                  <a:cubicBezTo>
                    <a:pt x="333" y="222"/>
                    <a:pt x="323" y="220"/>
                    <a:pt x="325" y="229"/>
                  </a:cubicBezTo>
                  <a:cubicBezTo>
                    <a:pt x="328" y="228"/>
                    <a:pt x="330" y="225"/>
                    <a:pt x="333" y="224"/>
                  </a:cubicBezTo>
                  <a:cubicBezTo>
                    <a:pt x="333" y="227"/>
                    <a:pt x="335" y="226"/>
                    <a:pt x="333" y="228"/>
                  </a:cubicBezTo>
                  <a:cubicBezTo>
                    <a:pt x="339" y="226"/>
                    <a:pt x="345" y="224"/>
                    <a:pt x="345" y="216"/>
                  </a:cubicBezTo>
                  <a:cubicBezTo>
                    <a:pt x="343" y="216"/>
                    <a:pt x="340" y="219"/>
                    <a:pt x="339" y="216"/>
                  </a:cubicBezTo>
                  <a:cubicBezTo>
                    <a:pt x="345" y="212"/>
                    <a:pt x="354" y="216"/>
                    <a:pt x="360" y="212"/>
                  </a:cubicBezTo>
                  <a:cubicBezTo>
                    <a:pt x="349" y="219"/>
                    <a:pt x="342" y="225"/>
                    <a:pt x="342" y="238"/>
                  </a:cubicBezTo>
                  <a:cubicBezTo>
                    <a:pt x="346" y="238"/>
                    <a:pt x="344" y="232"/>
                    <a:pt x="349" y="232"/>
                  </a:cubicBezTo>
                  <a:cubicBezTo>
                    <a:pt x="349" y="233"/>
                    <a:pt x="349" y="234"/>
                    <a:pt x="349" y="235"/>
                  </a:cubicBezTo>
                  <a:cubicBezTo>
                    <a:pt x="354" y="234"/>
                    <a:pt x="354" y="229"/>
                    <a:pt x="357" y="227"/>
                  </a:cubicBezTo>
                  <a:cubicBezTo>
                    <a:pt x="354" y="216"/>
                    <a:pt x="368" y="222"/>
                    <a:pt x="369" y="213"/>
                  </a:cubicBezTo>
                  <a:cubicBezTo>
                    <a:pt x="367" y="211"/>
                    <a:pt x="362" y="213"/>
                    <a:pt x="361" y="211"/>
                  </a:cubicBezTo>
                  <a:cubicBezTo>
                    <a:pt x="364" y="211"/>
                    <a:pt x="365" y="209"/>
                    <a:pt x="365" y="207"/>
                  </a:cubicBezTo>
                  <a:cubicBezTo>
                    <a:pt x="359" y="208"/>
                    <a:pt x="359" y="203"/>
                    <a:pt x="356" y="202"/>
                  </a:cubicBezTo>
                  <a:cubicBezTo>
                    <a:pt x="349" y="205"/>
                    <a:pt x="335" y="208"/>
                    <a:pt x="330" y="210"/>
                  </a:cubicBezTo>
                  <a:cubicBezTo>
                    <a:pt x="332" y="205"/>
                    <a:pt x="339" y="198"/>
                    <a:pt x="336" y="196"/>
                  </a:cubicBezTo>
                  <a:cubicBezTo>
                    <a:pt x="333" y="200"/>
                    <a:pt x="331" y="205"/>
                    <a:pt x="322" y="203"/>
                  </a:cubicBezTo>
                  <a:cubicBezTo>
                    <a:pt x="322" y="192"/>
                    <a:pt x="336" y="184"/>
                    <a:pt x="343" y="173"/>
                  </a:cubicBezTo>
                  <a:cubicBezTo>
                    <a:pt x="329" y="178"/>
                    <a:pt x="315" y="190"/>
                    <a:pt x="306" y="203"/>
                  </a:cubicBezTo>
                  <a:cubicBezTo>
                    <a:pt x="308" y="203"/>
                    <a:pt x="309" y="203"/>
                    <a:pt x="308" y="205"/>
                  </a:cubicBezTo>
                  <a:cubicBezTo>
                    <a:pt x="299" y="212"/>
                    <a:pt x="291" y="221"/>
                    <a:pt x="286" y="232"/>
                  </a:cubicBezTo>
                  <a:cubicBezTo>
                    <a:pt x="292" y="233"/>
                    <a:pt x="290" y="225"/>
                    <a:pt x="295" y="225"/>
                  </a:cubicBezTo>
                  <a:close/>
                  <a:moveTo>
                    <a:pt x="336" y="400"/>
                  </a:moveTo>
                  <a:cubicBezTo>
                    <a:pt x="324" y="402"/>
                    <a:pt x="317" y="413"/>
                    <a:pt x="316" y="423"/>
                  </a:cubicBezTo>
                  <a:cubicBezTo>
                    <a:pt x="318" y="423"/>
                    <a:pt x="323" y="419"/>
                    <a:pt x="324" y="421"/>
                  </a:cubicBezTo>
                  <a:cubicBezTo>
                    <a:pt x="321" y="423"/>
                    <a:pt x="315" y="428"/>
                    <a:pt x="320" y="432"/>
                  </a:cubicBezTo>
                  <a:cubicBezTo>
                    <a:pt x="324" y="428"/>
                    <a:pt x="326" y="423"/>
                    <a:pt x="331" y="421"/>
                  </a:cubicBezTo>
                  <a:cubicBezTo>
                    <a:pt x="332" y="424"/>
                    <a:pt x="332" y="429"/>
                    <a:pt x="335" y="430"/>
                  </a:cubicBezTo>
                  <a:cubicBezTo>
                    <a:pt x="335" y="425"/>
                    <a:pt x="335" y="421"/>
                    <a:pt x="337" y="419"/>
                  </a:cubicBezTo>
                  <a:cubicBezTo>
                    <a:pt x="341" y="421"/>
                    <a:pt x="341" y="430"/>
                    <a:pt x="338" y="433"/>
                  </a:cubicBezTo>
                  <a:cubicBezTo>
                    <a:pt x="343" y="436"/>
                    <a:pt x="351" y="434"/>
                    <a:pt x="351" y="429"/>
                  </a:cubicBezTo>
                  <a:cubicBezTo>
                    <a:pt x="350" y="426"/>
                    <a:pt x="347" y="424"/>
                    <a:pt x="346" y="422"/>
                  </a:cubicBezTo>
                  <a:cubicBezTo>
                    <a:pt x="349" y="421"/>
                    <a:pt x="346" y="416"/>
                    <a:pt x="350" y="415"/>
                  </a:cubicBezTo>
                  <a:cubicBezTo>
                    <a:pt x="350" y="417"/>
                    <a:pt x="352" y="416"/>
                    <a:pt x="353" y="416"/>
                  </a:cubicBezTo>
                  <a:cubicBezTo>
                    <a:pt x="358" y="412"/>
                    <a:pt x="356" y="407"/>
                    <a:pt x="357" y="401"/>
                  </a:cubicBezTo>
                  <a:cubicBezTo>
                    <a:pt x="350" y="403"/>
                    <a:pt x="340" y="407"/>
                    <a:pt x="345" y="415"/>
                  </a:cubicBezTo>
                  <a:cubicBezTo>
                    <a:pt x="343" y="417"/>
                    <a:pt x="341" y="414"/>
                    <a:pt x="339" y="416"/>
                  </a:cubicBezTo>
                  <a:cubicBezTo>
                    <a:pt x="339" y="415"/>
                    <a:pt x="339" y="414"/>
                    <a:pt x="340" y="413"/>
                  </a:cubicBezTo>
                  <a:cubicBezTo>
                    <a:pt x="333" y="416"/>
                    <a:pt x="334" y="416"/>
                    <a:pt x="327" y="416"/>
                  </a:cubicBezTo>
                  <a:cubicBezTo>
                    <a:pt x="330" y="413"/>
                    <a:pt x="327" y="414"/>
                    <a:pt x="325" y="412"/>
                  </a:cubicBezTo>
                  <a:cubicBezTo>
                    <a:pt x="329" y="409"/>
                    <a:pt x="336" y="408"/>
                    <a:pt x="336" y="400"/>
                  </a:cubicBezTo>
                  <a:close/>
                  <a:moveTo>
                    <a:pt x="804" y="1440"/>
                  </a:moveTo>
                  <a:cubicBezTo>
                    <a:pt x="798" y="1440"/>
                    <a:pt x="786" y="1438"/>
                    <a:pt x="780" y="1440"/>
                  </a:cubicBezTo>
                  <a:cubicBezTo>
                    <a:pt x="783" y="1444"/>
                    <a:pt x="786" y="1445"/>
                    <a:pt x="789" y="1448"/>
                  </a:cubicBezTo>
                  <a:cubicBezTo>
                    <a:pt x="779" y="1444"/>
                    <a:pt x="803" y="1460"/>
                    <a:pt x="805" y="1453"/>
                  </a:cubicBezTo>
                  <a:cubicBezTo>
                    <a:pt x="794" y="1444"/>
                    <a:pt x="811" y="1452"/>
                    <a:pt x="814" y="1444"/>
                  </a:cubicBezTo>
                  <a:cubicBezTo>
                    <a:pt x="811" y="1441"/>
                    <a:pt x="799" y="1444"/>
                    <a:pt x="804" y="144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Freeform 7" descr="© INSCALE GmbH, 15.06.2010"/>
            <p:cNvSpPr>
              <a:spLocks noEditPoints="1"/>
            </p:cNvSpPr>
            <p:nvPr/>
          </p:nvSpPr>
          <p:spPr bwMode="gray">
            <a:xfrm>
              <a:off x="2804400" y="1911431"/>
              <a:ext cx="3530223" cy="3535200"/>
            </a:xfrm>
            <a:custGeom>
              <a:avLst/>
              <a:gdLst/>
              <a:ahLst/>
              <a:cxnLst>
                <a:cxn ang="0">
                  <a:pos x="43" y="519"/>
                </a:cxn>
                <a:cxn ang="0">
                  <a:pos x="688" y="16"/>
                </a:cxn>
                <a:cxn ang="0">
                  <a:pos x="710" y="20"/>
                </a:cxn>
                <a:cxn ang="0">
                  <a:pos x="799" y="22"/>
                </a:cxn>
                <a:cxn ang="0">
                  <a:pos x="581" y="42"/>
                </a:cxn>
                <a:cxn ang="0">
                  <a:pos x="530" y="61"/>
                </a:cxn>
                <a:cxn ang="0">
                  <a:pos x="991" y="49"/>
                </a:cxn>
                <a:cxn ang="0">
                  <a:pos x="372" y="115"/>
                </a:cxn>
                <a:cxn ang="0">
                  <a:pos x="428" y="107"/>
                </a:cxn>
                <a:cxn ang="0">
                  <a:pos x="818" y="92"/>
                </a:cxn>
                <a:cxn ang="0">
                  <a:pos x="1055" y="192"/>
                </a:cxn>
                <a:cxn ang="0">
                  <a:pos x="825" y="120"/>
                </a:cxn>
                <a:cxn ang="0">
                  <a:pos x="386" y="131"/>
                </a:cxn>
                <a:cxn ang="0">
                  <a:pos x="360" y="122"/>
                </a:cxn>
                <a:cxn ang="0">
                  <a:pos x="307" y="157"/>
                </a:cxn>
                <a:cxn ang="0">
                  <a:pos x="1281" y="215"/>
                </a:cxn>
                <a:cxn ang="0">
                  <a:pos x="262" y="197"/>
                </a:cxn>
                <a:cxn ang="0">
                  <a:pos x="342" y="207"/>
                </a:cxn>
                <a:cxn ang="0">
                  <a:pos x="515" y="222"/>
                </a:cxn>
                <a:cxn ang="0">
                  <a:pos x="1092" y="232"/>
                </a:cxn>
                <a:cxn ang="0">
                  <a:pos x="1054" y="395"/>
                </a:cxn>
                <a:cxn ang="0">
                  <a:pos x="286" y="259"/>
                </a:cxn>
                <a:cxn ang="0">
                  <a:pos x="422" y="400"/>
                </a:cxn>
                <a:cxn ang="0">
                  <a:pos x="139" y="360"/>
                </a:cxn>
                <a:cxn ang="0">
                  <a:pos x="735" y="383"/>
                </a:cxn>
                <a:cxn ang="0">
                  <a:pos x="401" y="453"/>
                </a:cxn>
                <a:cxn ang="0">
                  <a:pos x="1275" y="515"/>
                </a:cxn>
                <a:cxn ang="0">
                  <a:pos x="965" y="472"/>
                </a:cxn>
                <a:cxn ang="0">
                  <a:pos x="1457" y="507"/>
                </a:cxn>
                <a:cxn ang="0">
                  <a:pos x="1123" y="716"/>
                </a:cxn>
                <a:cxn ang="0">
                  <a:pos x="1284" y="635"/>
                </a:cxn>
                <a:cxn ang="0">
                  <a:pos x="109" y="683"/>
                </a:cxn>
                <a:cxn ang="0">
                  <a:pos x="320" y="836"/>
                </a:cxn>
                <a:cxn ang="0">
                  <a:pos x="942" y="737"/>
                </a:cxn>
                <a:cxn ang="0">
                  <a:pos x="1520" y="791"/>
                </a:cxn>
                <a:cxn ang="0">
                  <a:pos x="1506" y="837"/>
                </a:cxn>
                <a:cxn ang="0">
                  <a:pos x="1392" y="910"/>
                </a:cxn>
                <a:cxn ang="0">
                  <a:pos x="1322" y="936"/>
                </a:cxn>
                <a:cxn ang="0">
                  <a:pos x="497" y="992"/>
                </a:cxn>
                <a:cxn ang="0">
                  <a:pos x="637" y="1004"/>
                </a:cxn>
                <a:cxn ang="0">
                  <a:pos x="75" y="1026"/>
                </a:cxn>
                <a:cxn ang="0">
                  <a:pos x="155" y="1216"/>
                </a:cxn>
                <a:cxn ang="0">
                  <a:pos x="1376" y="1175"/>
                </a:cxn>
                <a:cxn ang="0">
                  <a:pos x="187" y="1148"/>
                </a:cxn>
                <a:cxn ang="0">
                  <a:pos x="163" y="1223"/>
                </a:cxn>
                <a:cxn ang="0">
                  <a:pos x="363" y="1201"/>
                </a:cxn>
                <a:cxn ang="0">
                  <a:pos x="535" y="1295"/>
                </a:cxn>
                <a:cxn ang="0">
                  <a:pos x="170" y="1239"/>
                </a:cxn>
                <a:cxn ang="0">
                  <a:pos x="195" y="1266"/>
                </a:cxn>
                <a:cxn ang="0">
                  <a:pos x="224" y="1300"/>
                </a:cxn>
                <a:cxn ang="0">
                  <a:pos x="309" y="1356"/>
                </a:cxn>
                <a:cxn ang="0">
                  <a:pos x="1151" y="1402"/>
                </a:cxn>
                <a:cxn ang="0">
                  <a:pos x="618" y="1375"/>
                </a:cxn>
                <a:cxn ang="0">
                  <a:pos x="956" y="1397"/>
                </a:cxn>
                <a:cxn ang="0">
                  <a:pos x="1038" y="1391"/>
                </a:cxn>
                <a:cxn ang="0">
                  <a:pos x="697" y="1413"/>
                </a:cxn>
                <a:cxn ang="0">
                  <a:pos x="987" y="1439"/>
                </a:cxn>
                <a:cxn ang="0">
                  <a:pos x="513" y="1480"/>
                </a:cxn>
                <a:cxn ang="0">
                  <a:pos x="749" y="1462"/>
                </a:cxn>
                <a:cxn ang="0">
                  <a:pos x="975" y="1464"/>
                </a:cxn>
                <a:cxn ang="0">
                  <a:pos x="782" y="1475"/>
                </a:cxn>
                <a:cxn ang="0">
                  <a:pos x="738" y="1484"/>
                </a:cxn>
                <a:cxn ang="0">
                  <a:pos x="845" y="1510"/>
                </a:cxn>
              </a:cxnLst>
              <a:rect l="0" t="0" r="r" b="b"/>
              <a:pathLst>
                <a:path w="1525" h="1529">
                  <a:moveTo>
                    <a:pt x="760" y="11"/>
                  </a:moveTo>
                  <a:cubicBezTo>
                    <a:pt x="764" y="10"/>
                    <a:pt x="762" y="3"/>
                    <a:pt x="767" y="3"/>
                  </a:cubicBezTo>
                  <a:cubicBezTo>
                    <a:pt x="772" y="2"/>
                    <a:pt x="769" y="11"/>
                    <a:pt x="774" y="8"/>
                  </a:cubicBezTo>
                  <a:cubicBezTo>
                    <a:pt x="798" y="0"/>
                    <a:pt x="832" y="6"/>
                    <a:pt x="860" y="10"/>
                  </a:cubicBezTo>
                  <a:cubicBezTo>
                    <a:pt x="920" y="18"/>
                    <a:pt x="979" y="31"/>
                    <a:pt x="1027" y="50"/>
                  </a:cubicBezTo>
                  <a:cubicBezTo>
                    <a:pt x="1077" y="70"/>
                    <a:pt x="1124" y="92"/>
                    <a:pt x="1166" y="119"/>
                  </a:cubicBezTo>
                  <a:cubicBezTo>
                    <a:pt x="1181" y="129"/>
                    <a:pt x="1197" y="136"/>
                    <a:pt x="1209" y="145"/>
                  </a:cubicBezTo>
                  <a:cubicBezTo>
                    <a:pt x="1217" y="151"/>
                    <a:pt x="1224" y="160"/>
                    <a:pt x="1232" y="167"/>
                  </a:cubicBezTo>
                  <a:cubicBezTo>
                    <a:pt x="1281" y="205"/>
                    <a:pt x="1322" y="252"/>
                    <a:pt x="1362" y="301"/>
                  </a:cubicBezTo>
                  <a:cubicBezTo>
                    <a:pt x="1369" y="310"/>
                    <a:pt x="1378" y="316"/>
                    <a:pt x="1383" y="323"/>
                  </a:cubicBezTo>
                  <a:cubicBezTo>
                    <a:pt x="1388" y="331"/>
                    <a:pt x="1392" y="340"/>
                    <a:pt x="1398" y="348"/>
                  </a:cubicBezTo>
                  <a:cubicBezTo>
                    <a:pt x="1468" y="449"/>
                    <a:pt x="1525" y="587"/>
                    <a:pt x="1522" y="761"/>
                  </a:cubicBezTo>
                  <a:cubicBezTo>
                    <a:pt x="1522" y="773"/>
                    <a:pt x="1525" y="784"/>
                    <a:pt x="1524" y="795"/>
                  </a:cubicBezTo>
                  <a:cubicBezTo>
                    <a:pt x="1524" y="805"/>
                    <a:pt x="1520" y="815"/>
                    <a:pt x="1518" y="826"/>
                  </a:cubicBezTo>
                  <a:cubicBezTo>
                    <a:pt x="1515" y="857"/>
                    <a:pt x="1508" y="890"/>
                    <a:pt x="1502" y="919"/>
                  </a:cubicBezTo>
                  <a:cubicBezTo>
                    <a:pt x="1495" y="950"/>
                    <a:pt x="1489" y="979"/>
                    <a:pt x="1481" y="1007"/>
                  </a:cubicBezTo>
                  <a:cubicBezTo>
                    <a:pt x="1478" y="1017"/>
                    <a:pt x="1477" y="1028"/>
                    <a:pt x="1474" y="1037"/>
                  </a:cubicBezTo>
                  <a:cubicBezTo>
                    <a:pt x="1472" y="1045"/>
                    <a:pt x="1468" y="1051"/>
                    <a:pt x="1465" y="1058"/>
                  </a:cubicBezTo>
                  <a:cubicBezTo>
                    <a:pt x="1455" y="1079"/>
                    <a:pt x="1446" y="1102"/>
                    <a:pt x="1436" y="1122"/>
                  </a:cubicBezTo>
                  <a:cubicBezTo>
                    <a:pt x="1414" y="1164"/>
                    <a:pt x="1392" y="1199"/>
                    <a:pt x="1364" y="1233"/>
                  </a:cubicBezTo>
                  <a:cubicBezTo>
                    <a:pt x="1355" y="1245"/>
                    <a:pt x="1347" y="1257"/>
                    <a:pt x="1337" y="1268"/>
                  </a:cubicBezTo>
                  <a:cubicBezTo>
                    <a:pt x="1318" y="1289"/>
                    <a:pt x="1295" y="1305"/>
                    <a:pt x="1274" y="1326"/>
                  </a:cubicBezTo>
                  <a:cubicBezTo>
                    <a:pt x="1232" y="1368"/>
                    <a:pt x="1185" y="1404"/>
                    <a:pt x="1136" y="1434"/>
                  </a:cubicBezTo>
                  <a:cubicBezTo>
                    <a:pt x="1110" y="1450"/>
                    <a:pt x="1082" y="1460"/>
                    <a:pt x="1052" y="1471"/>
                  </a:cubicBezTo>
                  <a:cubicBezTo>
                    <a:pt x="1037" y="1477"/>
                    <a:pt x="1023" y="1484"/>
                    <a:pt x="1008" y="1488"/>
                  </a:cubicBezTo>
                  <a:cubicBezTo>
                    <a:pt x="992" y="1493"/>
                    <a:pt x="976" y="1494"/>
                    <a:pt x="958" y="1499"/>
                  </a:cubicBezTo>
                  <a:cubicBezTo>
                    <a:pt x="948" y="1502"/>
                    <a:pt x="940" y="1508"/>
                    <a:pt x="930" y="1511"/>
                  </a:cubicBezTo>
                  <a:cubicBezTo>
                    <a:pt x="904" y="1518"/>
                    <a:pt x="872" y="1514"/>
                    <a:pt x="846" y="1522"/>
                  </a:cubicBezTo>
                  <a:cubicBezTo>
                    <a:pt x="840" y="1524"/>
                    <a:pt x="835" y="1527"/>
                    <a:pt x="828" y="1528"/>
                  </a:cubicBezTo>
                  <a:cubicBezTo>
                    <a:pt x="823" y="1528"/>
                    <a:pt x="818" y="1526"/>
                    <a:pt x="813" y="1526"/>
                  </a:cubicBezTo>
                  <a:cubicBezTo>
                    <a:pt x="796" y="1525"/>
                    <a:pt x="777" y="1527"/>
                    <a:pt x="758" y="1528"/>
                  </a:cubicBezTo>
                  <a:cubicBezTo>
                    <a:pt x="735" y="1529"/>
                    <a:pt x="713" y="1524"/>
                    <a:pt x="691" y="1523"/>
                  </a:cubicBezTo>
                  <a:cubicBezTo>
                    <a:pt x="683" y="1523"/>
                    <a:pt x="676" y="1525"/>
                    <a:pt x="669" y="1524"/>
                  </a:cubicBezTo>
                  <a:cubicBezTo>
                    <a:pt x="656" y="1523"/>
                    <a:pt x="646" y="1514"/>
                    <a:pt x="635" y="1512"/>
                  </a:cubicBezTo>
                  <a:cubicBezTo>
                    <a:pt x="620" y="1510"/>
                    <a:pt x="607" y="1512"/>
                    <a:pt x="594" y="1511"/>
                  </a:cubicBezTo>
                  <a:cubicBezTo>
                    <a:pt x="571" y="1507"/>
                    <a:pt x="551" y="1496"/>
                    <a:pt x="531" y="1489"/>
                  </a:cubicBezTo>
                  <a:cubicBezTo>
                    <a:pt x="520" y="1486"/>
                    <a:pt x="508" y="1484"/>
                    <a:pt x="497" y="1481"/>
                  </a:cubicBezTo>
                  <a:cubicBezTo>
                    <a:pt x="454" y="1468"/>
                    <a:pt x="414" y="1451"/>
                    <a:pt x="380" y="1429"/>
                  </a:cubicBezTo>
                  <a:cubicBezTo>
                    <a:pt x="363" y="1418"/>
                    <a:pt x="347" y="1404"/>
                    <a:pt x="330" y="1393"/>
                  </a:cubicBezTo>
                  <a:cubicBezTo>
                    <a:pt x="287" y="1366"/>
                    <a:pt x="251" y="1334"/>
                    <a:pt x="216" y="1296"/>
                  </a:cubicBezTo>
                  <a:cubicBezTo>
                    <a:pt x="202" y="1282"/>
                    <a:pt x="187" y="1270"/>
                    <a:pt x="174" y="1252"/>
                  </a:cubicBezTo>
                  <a:cubicBezTo>
                    <a:pt x="169" y="1244"/>
                    <a:pt x="165" y="1234"/>
                    <a:pt x="159" y="1225"/>
                  </a:cubicBezTo>
                  <a:cubicBezTo>
                    <a:pt x="147" y="1209"/>
                    <a:pt x="133" y="1193"/>
                    <a:pt x="123" y="1177"/>
                  </a:cubicBezTo>
                  <a:cubicBezTo>
                    <a:pt x="60" y="1083"/>
                    <a:pt x="16" y="977"/>
                    <a:pt x="6" y="830"/>
                  </a:cubicBezTo>
                  <a:cubicBezTo>
                    <a:pt x="5" y="816"/>
                    <a:pt x="0" y="804"/>
                    <a:pt x="0" y="791"/>
                  </a:cubicBezTo>
                  <a:cubicBezTo>
                    <a:pt x="0" y="782"/>
                    <a:pt x="4" y="772"/>
                    <a:pt x="5" y="762"/>
                  </a:cubicBezTo>
                  <a:cubicBezTo>
                    <a:pt x="11" y="698"/>
                    <a:pt x="14" y="634"/>
                    <a:pt x="27" y="577"/>
                  </a:cubicBezTo>
                  <a:cubicBezTo>
                    <a:pt x="29" y="567"/>
                    <a:pt x="29" y="558"/>
                    <a:pt x="31" y="549"/>
                  </a:cubicBezTo>
                  <a:cubicBezTo>
                    <a:pt x="34" y="539"/>
                    <a:pt x="40" y="529"/>
                    <a:pt x="43" y="519"/>
                  </a:cubicBezTo>
                  <a:cubicBezTo>
                    <a:pt x="65" y="448"/>
                    <a:pt x="100" y="386"/>
                    <a:pt x="137" y="330"/>
                  </a:cubicBezTo>
                  <a:cubicBezTo>
                    <a:pt x="170" y="280"/>
                    <a:pt x="209" y="240"/>
                    <a:pt x="252" y="202"/>
                  </a:cubicBezTo>
                  <a:cubicBezTo>
                    <a:pt x="266" y="190"/>
                    <a:pt x="282" y="179"/>
                    <a:pt x="296" y="166"/>
                  </a:cubicBezTo>
                  <a:cubicBezTo>
                    <a:pt x="303" y="159"/>
                    <a:pt x="307" y="151"/>
                    <a:pt x="315" y="145"/>
                  </a:cubicBezTo>
                  <a:cubicBezTo>
                    <a:pt x="323" y="139"/>
                    <a:pt x="332" y="137"/>
                    <a:pt x="341" y="132"/>
                  </a:cubicBezTo>
                  <a:cubicBezTo>
                    <a:pt x="354" y="124"/>
                    <a:pt x="367" y="114"/>
                    <a:pt x="380" y="106"/>
                  </a:cubicBezTo>
                  <a:cubicBezTo>
                    <a:pt x="419" y="82"/>
                    <a:pt x="466" y="61"/>
                    <a:pt x="514" y="46"/>
                  </a:cubicBezTo>
                  <a:cubicBezTo>
                    <a:pt x="531" y="40"/>
                    <a:pt x="546" y="33"/>
                    <a:pt x="563" y="29"/>
                  </a:cubicBezTo>
                  <a:cubicBezTo>
                    <a:pt x="605" y="19"/>
                    <a:pt x="652" y="8"/>
                    <a:pt x="702" y="5"/>
                  </a:cubicBezTo>
                  <a:cubicBezTo>
                    <a:pt x="711" y="5"/>
                    <a:pt x="721" y="5"/>
                    <a:pt x="731" y="3"/>
                  </a:cubicBezTo>
                  <a:cubicBezTo>
                    <a:pt x="741" y="1"/>
                    <a:pt x="752" y="5"/>
                    <a:pt x="760" y="11"/>
                  </a:cubicBezTo>
                  <a:close/>
                  <a:moveTo>
                    <a:pt x="765" y="11"/>
                  </a:moveTo>
                  <a:cubicBezTo>
                    <a:pt x="767" y="11"/>
                    <a:pt x="769" y="11"/>
                    <a:pt x="770" y="9"/>
                  </a:cubicBezTo>
                  <a:cubicBezTo>
                    <a:pt x="768" y="9"/>
                    <a:pt x="769" y="6"/>
                    <a:pt x="767" y="5"/>
                  </a:cubicBezTo>
                  <a:cubicBezTo>
                    <a:pt x="766" y="7"/>
                    <a:pt x="764" y="8"/>
                    <a:pt x="765" y="11"/>
                  </a:cubicBezTo>
                  <a:close/>
                  <a:moveTo>
                    <a:pt x="737" y="6"/>
                  </a:moveTo>
                  <a:cubicBezTo>
                    <a:pt x="736" y="6"/>
                    <a:pt x="735" y="6"/>
                    <a:pt x="735" y="7"/>
                  </a:cubicBezTo>
                  <a:cubicBezTo>
                    <a:pt x="736" y="7"/>
                    <a:pt x="737" y="7"/>
                    <a:pt x="737" y="6"/>
                  </a:cubicBezTo>
                  <a:close/>
                  <a:moveTo>
                    <a:pt x="800" y="6"/>
                  </a:moveTo>
                  <a:cubicBezTo>
                    <a:pt x="790" y="5"/>
                    <a:pt x="794" y="9"/>
                    <a:pt x="800" y="6"/>
                  </a:cubicBezTo>
                  <a:close/>
                  <a:moveTo>
                    <a:pt x="744" y="7"/>
                  </a:moveTo>
                  <a:cubicBezTo>
                    <a:pt x="742" y="8"/>
                    <a:pt x="738" y="6"/>
                    <a:pt x="738" y="8"/>
                  </a:cubicBezTo>
                  <a:cubicBezTo>
                    <a:pt x="740" y="8"/>
                    <a:pt x="744" y="9"/>
                    <a:pt x="744" y="7"/>
                  </a:cubicBezTo>
                  <a:close/>
                  <a:moveTo>
                    <a:pt x="792" y="7"/>
                  </a:moveTo>
                  <a:cubicBezTo>
                    <a:pt x="790" y="8"/>
                    <a:pt x="785" y="6"/>
                    <a:pt x="785" y="8"/>
                  </a:cubicBezTo>
                  <a:cubicBezTo>
                    <a:pt x="787" y="8"/>
                    <a:pt x="791" y="9"/>
                    <a:pt x="792" y="7"/>
                  </a:cubicBezTo>
                  <a:close/>
                  <a:moveTo>
                    <a:pt x="727" y="8"/>
                  </a:moveTo>
                  <a:cubicBezTo>
                    <a:pt x="726" y="8"/>
                    <a:pt x="725" y="8"/>
                    <a:pt x="725" y="9"/>
                  </a:cubicBezTo>
                  <a:cubicBezTo>
                    <a:pt x="726" y="9"/>
                    <a:pt x="727" y="9"/>
                    <a:pt x="727" y="8"/>
                  </a:cubicBezTo>
                  <a:close/>
                  <a:moveTo>
                    <a:pt x="747" y="8"/>
                  </a:moveTo>
                  <a:cubicBezTo>
                    <a:pt x="746" y="8"/>
                    <a:pt x="745" y="8"/>
                    <a:pt x="745" y="9"/>
                  </a:cubicBezTo>
                  <a:cubicBezTo>
                    <a:pt x="745" y="9"/>
                    <a:pt x="747" y="9"/>
                    <a:pt x="747" y="8"/>
                  </a:cubicBezTo>
                  <a:close/>
                  <a:moveTo>
                    <a:pt x="784" y="8"/>
                  </a:moveTo>
                  <a:cubicBezTo>
                    <a:pt x="783" y="8"/>
                    <a:pt x="781" y="8"/>
                    <a:pt x="781" y="9"/>
                  </a:cubicBezTo>
                  <a:cubicBezTo>
                    <a:pt x="782" y="9"/>
                    <a:pt x="784" y="9"/>
                    <a:pt x="784" y="8"/>
                  </a:cubicBezTo>
                  <a:close/>
                  <a:moveTo>
                    <a:pt x="748" y="10"/>
                  </a:moveTo>
                  <a:cubicBezTo>
                    <a:pt x="747" y="10"/>
                    <a:pt x="748" y="11"/>
                    <a:pt x="748" y="10"/>
                  </a:cubicBezTo>
                  <a:close/>
                  <a:moveTo>
                    <a:pt x="778" y="10"/>
                  </a:moveTo>
                  <a:cubicBezTo>
                    <a:pt x="778" y="10"/>
                    <a:pt x="779" y="11"/>
                    <a:pt x="778" y="10"/>
                  </a:cubicBezTo>
                  <a:close/>
                  <a:moveTo>
                    <a:pt x="688" y="10"/>
                  </a:moveTo>
                  <a:cubicBezTo>
                    <a:pt x="686" y="11"/>
                    <a:pt x="682" y="9"/>
                    <a:pt x="682" y="11"/>
                  </a:cubicBezTo>
                  <a:cubicBezTo>
                    <a:pt x="684" y="10"/>
                    <a:pt x="688" y="12"/>
                    <a:pt x="688" y="10"/>
                  </a:cubicBezTo>
                  <a:close/>
                  <a:moveTo>
                    <a:pt x="841" y="11"/>
                  </a:moveTo>
                  <a:cubicBezTo>
                    <a:pt x="836" y="10"/>
                    <a:pt x="840" y="14"/>
                    <a:pt x="841" y="11"/>
                  </a:cubicBezTo>
                  <a:close/>
                  <a:moveTo>
                    <a:pt x="857" y="12"/>
                  </a:moveTo>
                  <a:cubicBezTo>
                    <a:pt x="856" y="12"/>
                    <a:pt x="854" y="12"/>
                    <a:pt x="854" y="13"/>
                  </a:cubicBezTo>
                  <a:cubicBezTo>
                    <a:pt x="855" y="13"/>
                    <a:pt x="857" y="13"/>
                    <a:pt x="857" y="12"/>
                  </a:cubicBezTo>
                  <a:close/>
                  <a:moveTo>
                    <a:pt x="688" y="16"/>
                  </a:moveTo>
                  <a:cubicBezTo>
                    <a:pt x="680" y="15"/>
                    <a:pt x="684" y="19"/>
                    <a:pt x="688" y="16"/>
                  </a:cubicBezTo>
                  <a:close/>
                  <a:moveTo>
                    <a:pt x="678" y="17"/>
                  </a:moveTo>
                  <a:cubicBezTo>
                    <a:pt x="676" y="17"/>
                    <a:pt x="671" y="16"/>
                    <a:pt x="671" y="18"/>
                  </a:cubicBezTo>
                  <a:cubicBezTo>
                    <a:pt x="673" y="17"/>
                    <a:pt x="677" y="19"/>
                    <a:pt x="678" y="17"/>
                  </a:cubicBezTo>
                  <a:close/>
                  <a:moveTo>
                    <a:pt x="842" y="17"/>
                  </a:moveTo>
                  <a:cubicBezTo>
                    <a:pt x="836" y="16"/>
                    <a:pt x="840" y="20"/>
                    <a:pt x="842" y="17"/>
                  </a:cubicBezTo>
                  <a:close/>
                  <a:moveTo>
                    <a:pt x="664" y="19"/>
                  </a:moveTo>
                  <a:cubicBezTo>
                    <a:pt x="674" y="17"/>
                    <a:pt x="664" y="18"/>
                    <a:pt x="658" y="19"/>
                  </a:cubicBezTo>
                  <a:cubicBezTo>
                    <a:pt x="655" y="19"/>
                    <a:pt x="652" y="18"/>
                    <a:pt x="651" y="21"/>
                  </a:cubicBezTo>
                  <a:cubicBezTo>
                    <a:pt x="656" y="20"/>
                    <a:pt x="660" y="19"/>
                    <a:pt x="664" y="19"/>
                  </a:cubicBezTo>
                  <a:close/>
                  <a:moveTo>
                    <a:pt x="700" y="19"/>
                  </a:moveTo>
                  <a:cubicBezTo>
                    <a:pt x="699" y="18"/>
                    <a:pt x="700" y="19"/>
                    <a:pt x="700" y="19"/>
                  </a:cubicBezTo>
                  <a:close/>
                  <a:moveTo>
                    <a:pt x="698" y="81"/>
                  </a:moveTo>
                  <a:cubicBezTo>
                    <a:pt x="716" y="81"/>
                    <a:pt x="734" y="81"/>
                    <a:pt x="751" y="81"/>
                  </a:cubicBezTo>
                  <a:cubicBezTo>
                    <a:pt x="753" y="60"/>
                    <a:pt x="757" y="36"/>
                    <a:pt x="759" y="18"/>
                  </a:cubicBezTo>
                  <a:cubicBezTo>
                    <a:pt x="733" y="34"/>
                    <a:pt x="714" y="56"/>
                    <a:pt x="698" y="81"/>
                  </a:cubicBezTo>
                  <a:close/>
                  <a:moveTo>
                    <a:pt x="852" y="19"/>
                  </a:moveTo>
                  <a:cubicBezTo>
                    <a:pt x="852" y="19"/>
                    <a:pt x="852" y="19"/>
                    <a:pt x="852" y="20"/>
                  </a:cubicBezTo>
                  <a:cubicBezTo>
                    <a:pt x="870" y="21"/>
                    <a:pt x="885" y="24"/>
                    <a:pt x="901" y="26"/>
                  </a:cubicBezTo>
                  <a:moveTo>
                    <a:pt x="901" y="26"/>
                  </a:moveTo>
                  <a:cubicBezTo>
                    <a:pt x="902" y="29"/>
                    <a:pt x="906" y="25"/>
                    <a:pt x="901" y="26"/>
                  </a:cubicBezTo>
                  <a:moveTo>
                    <a:pt x="901" y="26"/>
                  </a:moveTo>
                  <a:cubicBezTo>
                    <a:pt x="901" y="26"/>
                    <a:pt x="901" y="26"/>
                    <a:pt x="901" y="25"/>
                  </a:cubicBezTo>
                  <a:cubicBezTo>
                    <a:pt x="887" y="21"/>
                    <a:pt x="870" y="20"/>
                    <a:pt x="852" y="19"/>
                  </a:cubicBezTo>
                  <a:moveTo>
                    <a:pt x="852" y="19"/>
                  </a:moveTo>
                  <a:cubicBezTo>
                    <a:pt x="846" y="16"/>
                    <a:pt x="842" y="20"/>
                    <a:pt x="852" y="19"/>
                  </a:cubicBezTo>
                  <a:moveTo>
                    <a:pt x="693" y="19"/>
                  </a:moveTo>
                  <a:cubicBezTo>
                    <a:pt x="683" y="17"/>
                    <a:pt x="687" y="22"/>
                    <a:pt x="693" y="19"/>
                  </a:cubicBezTo>
                  <a:close/>
                  <a:moveTo>
                    <a:pt x="751" y="20"/>
                  </a:moveTo>
                  <a:cubicBezTo>
                    <a:pt x="751" y="19"/>
                    <a:pt x="752" y="20"/>
                    <a:pt x="751" y="20"/>
                  </a:cubicBezTo>
                  <a:close/>
                  <a:moveTo>
                    <a:pt x="754" y="81"/>
                  </a:moveTo>
                  <a:cubicBezTo>
                    <a:pt x="762" y="81"/>
                    <a:pt x="770" y="81"/>
                    <a:pt x="778" y="81"/>
                  </a:cubicBezTo>
                  <a:cubicBezTo>
                    <a:pt x="774" y="59"/>
                    <a:pt x="781" y="26"/>
                    <a:pt x="762" y="19"/>
                  </a:cubicBezTo>
                  <a:cubicBezTo>
                    <a:pt x="759" y="39"/>
                    <a:pt x="756" y="59"/>
                    <a:pt x="754" y="81"/>
                  </a:cubicBezTo>
                  <a:close/>
                  <a:moveTo>
                    <a:pt x="826" y="19"/>
                  </a:moveTo>
                  <a:cubicBezTo>
                    <a:pt x="820" y="18"/>
                    <a:pt x="824" y="22"/>
                    <a:pt x="826" y="19"/>
                  </a:cubicBezTo>
                  <a:close/>
                  <a:moveTo>
                    <a:pt x="641" y="21"/>
                  </a:moveTo>
                  <a:cubicBezTo>
                    <a:pt x="619" y="23"/>
                    <a:pt x="596" y="25"/>
                    <a:pt x="580" y="33"/>
                  </a:cubicBezTo>
                  <a:moveTo>
                    <a:pt x="580" y="33"/>
                  </a:moveTo>
                  <a:cubicBezTo>
                    <a:pt x="576" y="32"/>
                    <a:pt x="579" y="36"/>
                    <a:pt x="580" y="33"/>
                  </a:cubicBezTo>
                  <a:moveTo>
                    <a:pt x="580" y="33"/>
                  </a:moveTo>
                  <a:cubicBezTo>
                    <a:pt x="600" y="29"/>
                    <a:pt x="622" y="26"/>
                    <a:pt x="641" y="21"/>
                  </a:cubicBezTo>
                  <a:moveTo>
                    <a:pt x="641" y="21"/>
                  </a:moveTo>
                  <a:cubicBezTo>
                    <a:pt x="646" y="22"/>
                    <a:pt x="642" y="18"/>
                    <a:pt x="641" y="21"/>
                  </a:cubicBezTo>
                  <a:moveTo>
                    <a:pt x="632" y="29"/>
                  </a:moveTo>
                  <a:cubicBezTo>
                    <a:pt x="649" y="25"/>
                    <a:pt x="668" y="24"/>
                    <a:pt x="684" y="20"/>
                  </a:cubicBezTo>
                  <a:cubicBezTo>
                    <a:pt x="666" y="22"/>
                    <a:pt x="644" y="21"/>
                    <a:pt x="632" y="29"/>
                  </a:cubicBezTo>
                  <a:close/>
                  <a:moveTo>
                    <a:pt x="710" y="20"/>
                  </a:moveTo>
                  <a:cubicBezTo>
                    <a:pt x="709" y="20"/>
                    <a:pt x="707" y="19"/>
                    <a:pt x="707" y="21"/>
                  </a:cubicBezTo>
                  <a:cubicBezTo>
                    <a:pt x="708" y="20"/>
                    <a:pt x="710" y="21"/>
                    <a:pt x="710" y="20"/>
                  </a:cubicBezTo>
                  <a:close/>
                  <a:moveTo>
                    <a:pt x="726" y="21"/>
                  </a:moveTo>
                  <a:cubicBezTo>
                    <a:pt x="725" y="20"/>
                    <a:pt x="726" y="21"/>
                    <a:pt x="726" y="21"/>
                  </a:cubicBezTo>
                  <a:close/>
                  <a:moveTo>
                    <a:pt x="739" y="21"/>
                  </a:moveTo>
                  <a:cubicBezTo>
                    <a:pt x="739" y="20"/>
                    <a:pt x="740" y="21"/>
                    <a:pt x="739" y="21"/>
                  </a:cubicBezTo>
                  <a:close/>
                  <a:moveTo>
                    <a:pt x="749" y="21"/>
                  </a:moveTo>
                  <a:cubicBezTo>
                    <a:pt x="725" y="27"/>
                    <a:pt x="705" y="37"/>
                    <a:pt x="686" y="48"/>
                  </a:cubicBezTo>
                  <a:cubicBezTo>
                    <a:pt x="681" y="59"/>
                    <a:pt x="675" y="70"/>
                    <a:pt x="672" y="82"/>
                  </a:cubicBezTo>
                  <a:cubicBezTo>
                    <a:pt x="679" y="82"/>
                    <a:pt x="686" y="82"/>
                    <a:pt x="693" y="82"/>
                  </a:cubicBezTo>
                  <a:cubicBezTo>
                    <a:pt x="709" y="59"/>
                    <a:pt x="727" y="38"/>
                    <a:pt x="749" y="21"/>
                  </a:cubicBezTo>
                  <a:moveTo>
                    <a:pt x="749" y="21"/>
                  </a:moveTo>
                  <a:cubicBezTo>
                    <a:pt x="753" y="22"/>
                    <a:pt x="749" y="18"/>
                    <a:pt x="749" y="21"/>
                  </a:cubicBezTo>
                  <a:moveTo>
                    <a:pt x="793" y="21"/>
                  </a:moveTo>
                  <a:cubicBezTo>
                    <a:pt x="792" y="20"/>
                    <a:pt x="793" y="21"/>
                    <a:pt x="793" y="21"/>
                  </a:cubicBezTo>
                  <a:close/>
                  <a:moveTo>
                    <a:pt x="810" y="20"/>
                  </a:moveTo>
                  <a:cubicBezTo>
                    <a:pt x="809" y="20"/>
                    <a:pt x="808" y="20"/>
                    <a:pt x="808" y="21"/>
                  </a:cubicBezTo>
                  <a:cubicBezTo>
                    <a:pt x="809" y="20"/>
                    <a:pt x="810" y="21"/>
                    <a:pt x="810" y="20"/>
                  </a:cubicBezTo>
                  <a:close/>
                  <a:moveTo>
                    <a:pt x="837" y="21"/>
                  </a:moveTo>
                  <a:cubicBezTo>
                    <a:pt x="837" y="22"/>
                    <a:pt x="839" y="22"/>
                    <a:pt x="839" y="21"/>
                  </a:cubicBezTo>
                  <a:cubicBezTo>
                    <a:pt x="834" y="18"/>
                    <a:pt x="826" y="21"/>
                    <a:pt x="837" y="21"/>
                  </a:cubicBezTo>
                  <a:close/>
                  <a:moveTo>
                    <a:pt x="699" y="22"/>
                  </a:moveTo>
                  <a:cubicBezTo>
                    <a:pt x="667" y="27"/>
                    <a:pt x="629" y="26"/>
                    <a:pt x="610" y="45"/>
                  </a:cubicBezTo>
                  <a:moveTo>
                    <a:pt x="610" y="45"/>
                  </a:moveTo>
                  <a:cubicBezTo>
                    <a:pt x="606" y="44"/>
                    <a:pt x="610" y="47"/>
                    <a:pt x="610" y="45"/>
                  </a:cubicBezTo>
                  <a:moveTo>
                    <a:pt x="699" y="22"/>
                  </a:moveTo>
                  <a:cubicBezTo>
                    <a:pt x="668" y="28"/>
                    <a:pt x="639" y="36"/>
                    <a:pt x="610" y="45"/>
                  </a:cubicBezTo>
                  <a:moveTo>
                    <a:pt x="699" y="22"/>
                  </a:moveTo>
                  <a:cubicBezTo>
                    <a:pt x="703" y="22"/>
                    <a:pt x="699" y="19"/>
                    <a:pt x="699" y="22"/>
                  </a:cubicBezTo>
                  <a:moveTo>
                    <a:pt x="720" y="22"/>
                  </a:moveTo>
                  <a:cubicBezTo>
                    <a:pt x="713" y="23"/>
                    <a:pt x="705" y="22"/>
                    <a:pt x="702" y="26"/>
                  </a:cubicBezTo>
                  <a:cubicBezTo>
                    <a:pt x="708" y="25"/>
                    <a:pt x="714" y="24"/>
                    <a:pt x="720" y="22"/>
                  </a:cubicBezTo>
                  <a:moveTo>
                    <a:pt x="720" y="22"/>
                  </a:moveTo>
                  <a:cubicBezTo>
                    <a:pt x="725" y="23"/>
                    <a:pt x="721" y="19"/>
                    <a:pt x="720" y="22"/>
                  </a:cubicBezTo>
                  <a:moveTo>
                    <a:pt x="690" y="43"/>
                  </a:moveTo>
                  <a:cubicBezTo>
                    <a:pt x="689" y="43"/>
                    <a:pt x="690" y="44"/>
                    <a:pt x="690" y="43"/>
                  </a:cubicBezTo>
                  <a:moveTo>
                    <a:pt x="690" y="43"/>
                  </a:moveTo>
                  <a:cubicBezTo>
                    <a:pt x="705" y="35"/>
                    <a:pt x="721" y="28"/>
                    <a:pt x="737" y="21"/>
                  </a:cubicBezTo>
                  <a:cubicBezTo>
                    <a:pt x="720" y="26"/>
                    <a:pt x="695" y="25"/>
                    <a:pt x="690" y="43"/>
                  </a:cubicBezTo>
                  <a:moveTo>
                    <a:pt x="812" y="81"/>
                  </a:moveTo>
                  <a:cubicBezTo>
                    <a:pt x="830" y="82"/>
                    <a:pt x="849" y="82"/>
                    <a:pt x="867" y="83"/>
                  </a:cubicBezTo>
                  <a:cubicBezTo>
                    <a:pt x="844" y="58"/>
                    <a:pt x="811" y="35"/>
                    <a:pt x="774" y="21"/>
                  </a:cubicBezTo>
                  <a:cubicBezTo>
                    <a:pt x="788" y="40"/>
                    <a:pt x="803" y="58"/>
                    <a:pt x="812" y="81"/>
                  </a:cubicBezTo>
                  <a:close/>
                  <a:moveTo>
                    <a:pt x="852" y="66"/>
                  </a:moveTo>
                  <a:cubicBezTo>
                    <a:pt x="863" y="75"/>
                    <a:pt x="870" y="86"/>
                    <a:pt x="887" y="84"/>
                  </a:cubicBezTo>
                  <a:cubicBezTo>
                    <a:pt x="882" y="71"/>
                    <a:pt x="874" y="61"/>
                    <a:pt x="867" y="49"/>
                  </a:cubicBezTo>
                  <a:cubicBezTo>
                    <a:pt x="840" y="39"/>
                    <a:pt x="812" y="26"/>
                    <a:pt x="783" y="22"/>
                  </a:cubicBezTo>
                  <a:cubicBezTo>
                    <a:pt x="810" y="32"/>
                    <a:pt x="831" y="48"/>
                    <a:pt x="852" y="66"/>
                  </a:cubicBezTo>
                  <a:close/>
                  <a:moveTo>
                    <a:pt x="799" y="22"/>
                  </a:moveTo>
                  <a:cubicBezTo>
                    <a:pt x="821" y="29"/>
                    <a:pt x="844" y="36"/>
                    <a:pt x="863" y="46"/>
                  </a:cubicBezTo>
                  <a:cubicBezTo>
                    <a:pt x="854" y="26"/>
                    <a:pt x="823" y="27"/>
                    <a:pt x="799" y="22"/>
                  </a:cubicBezTo>
                  <a:moveTo>
                    <a:pt x="799" y="22"/>
                  </a:moveTo>
                  <a:cubicBezTo>
                    <a:pt x="797" y="19"/>
                    <a:pt x="793" y="23"/>
                    <a:pt x="799" y="22"/>
                  </a:cubicBezTo>
                  <a:moveTo>
                    <a:pt x="817" y="21"/>
                  </a:moveTo>
                  <a:cubicBezTo>
                    <a:pt x="811" y="19"/>
                    <a:pt x="815" y="24"/>
                    <a:pt x="817" y="21"/>
                  </a:cubicBezTo>
                  <a:close/>
                  <a:moveTo>
                    <a:pt x="928" y="41"/>
                  </a:moveTo>
                  <a:cubicBezTo>
                    <a:pt x="928" y="44"/>
                    <a:pt x="932" y="40"/>
                    <a:pt x="928" y="41"/>
                  </a:cubicBezTo>
                  <a:moveTo>
                    <a:pt x="928" y="41"/>
                  </a:moveTo>
                  <a:cubicBezTo>
                    <a:pt x="909" y="25"/>
                    <a:pt x="871" y="25"/>
                    <a:pt x="844" y="22"/>
                  </a:cubicBezTo>
                  <a:cubicBezTo>
                    <a:pt x="872" y="28"/>
                    <a:pt x="901" y="33"/>
                    <a:pt x="928" y="41"/>
                  </a:cubicBezTo>
                  <a:moveTo>
                    <a:pt x="901" y="21"/>
                  </a:moveTo>
                  <a:cubicBezTo>
                    <a:pt x="900" y="21"/>
                    <a:pt x="899" y="21"/>
                    <a:pt x="899" y="22"/>
                  </a:cubicBezTo>
                  <a:cubicBezTo>
                    <a:pt x="900" y="21"/>
                    <a:pt x="901" y="22"/>
                    <a:pt x="901" y="21"/>
                  </a:cubicBezTo>
                  <a:close/>
                  <a:moveTo>
                    <a:pt x="847" y="28"/>
                  </a:moveTo>
                  <a:cubicBezTo>
                    <a:pt x="848" y="30"/>
                    <a:pt x="849" y="28"/>
                    <a:pt x="847" y="28"/>
                  </a:cubicBezTo>
                  <a:moveTo>
                    <a:pt x="847" y="28"/>
                  </a:moveTo>
                  <a:cubicBezTo>
                    <a:pt x="842" y="22"/>
                    <a:pt x="827" y="22"/>
                    <a:pt x="818" y="23"/>
                  </a:cubicBezTo>
                  <a:cubicBezTo>
                    <a:pt x="829" y="23"/>
                    <a:pt x="837" y="27"/>
                    <a:pt x="847" y="28"/>
                  </a:cubicBezTo>
                  <a:moveTo>
                    <a:pt x="909" y="22"/>
                  </a:moveTo>
                  <a:cubicBezTo>
                    <a:pt x="904" y="21"/>
                    <a:pt x="908" y="24"/>
                    <a:pt x="909" y="22"/>
                  </a:cubicBezTo>
                  <a:close/>
                  <a:moveTo>
                    <a:pt x="916" y="23"/>
                  </a:moveTo>
                  <a:cubicBezTo>
                    <a:pt x="914" y="23"/>
                    <a:pt x="913" y="22"/>
                    <a:pt x="913" y="23"/>
                  </a:cubicBezTo>
                  <a:cubicBezTo>
                    <a:pt x="914" y="23"/>
                    <a:pt x="915" y="24"/>
                    <a:pt x="916" y="23"/>
                  </a:cubicBezTo>
                  <a:close/>
                  <a:moveTo>
                    <a:pt x="922" y="24"/>
                  </a:moveTo>
                  <a:cubicBezTo>
                    <a:pt x="922" y="25"/>
                    <a:pt x="922" y="25"/>
                    <a:pt x="922" y="25"/>
                  </a:cubicBezTo>
                  <a:cubicBezTo>
                    <a:pt x="927" y="25"/>
                    <a:pt x="928" y="27"/>
                    <a:pt x="932" y="26"/>
                  </a:cubicBezTo>
                  <a:moveTo>
                    <a:pt x="932" y="26"/>
                  </a:moveTo>
                  <a:cubicBezTo>
                    <a:pt x="934" y="29"/>
                    <a:pt x="938" y="25"/>
                    <a:pt x="932" y="26"/>
                  </a:cubicBezTo>
                  <a:moveTo>
                    <a:pt x="932" y="26"/>
                  </a:moveTo>
                  <a:cubicBezTo>
                    <a:pt x="932" y="26"/>
                    <a:pt x="932" y="26"/>
                    <a:pt x="932" y="25"/>
                  </a:cubicBezTo>
                  <a:cubicBezTo>
                    <a:pt x="928" y="26"/>
                    <a:pt x="927" y="24"/>
                    <a:pt x="922" y="24"/>
                  </a:cubicBezTo>
                  <a:moveTo>
                    <a:pt x="922" y="24"/>
                  </a:moveTo>
                  <a:cubicBezTo>
                    <a:pt x="919" y="22"/>
                    <a:pt x="915" y="26"/>
                    <a:pt x="922" y="24"/>
                  </a:cubicBezTo>
                  <a:moveTo>
                    <a:pt x="907" y="25"/>
                  </a:moveTo>
                  <a:cubicBezTo>
                    <a:pt x="907" y="26"/>
                    <a:pt x="907" y="26"/>
                    <a:pt x="907" y="26"/>
                  </a:cubicBezTo>
                  <a:cubicBezTo>
                    <a:pt x="934" y="34"/>
                    <a:pt x="965" y="42"/>
                    <a:pt x="990" y="47"/>
                  </a:cubicBezTo>
                  <a:cubicBezTo>
                    <a:pt x="967" y="36"/>
                    <a:pt x="938" y="29"/>
                    <a:pt x="907" y="25"/>
                  </a:cubicBezTo>
                  <a:moveTo>
                    <a:pt x="907" y="25"/>
                  </a:moveTo>
                  <a:cubicBezTo>
                    <a:pt x="907" y="23"/>
                    <a:pt x="903" y="26"/>
                    <a:pt x="907" y="25"/>
                  </a:cubicBezTo>
                  <a:moveTo>
                    <a:pt x="602" y="50"/>
                  </a:moveTo>
                  <a:cubicBezTo>
                    <a:pt x="598" y="55"/>
                    <a:pt x="592" y="59"/>
                    <a:pt x="587" y="64"/>
                  </a:cubicBezTo>
                  <a:cubicBezTo>
                    <a:pt x="583" y="68"/>
                    <a:pt x="576" y="75"/>
                    <a:pt x="577" y="78"/>
                  </a:cubicBezTo>
                  <a:cubicBezTo>
                    <a:pt x="587" y="77"/>
                    <a:pt x="597" y="71"/>
                    <a:pt x="606" y="66"/>
                  </a:cubicBezTo>
                  <a:cubicBezTo>
                    <a:pt x="631" y="53"/>
                    <a:pt x="656" y="41"/>
                    <a:pt x="683" y="32"/>
                  </a:cubicBezTo>
                  <a:cubicBezTo>
                    <a:pt x="687" y="31"/>
                    <a:pt x="696" y="31"/>
                    <a:pt x="695" y="25"/>
                  </a:cubicBezTo>
                  <a:cubicBezTo>
                    <a:pt x="662" y="32"/>
                    <a:pt x="632" y="41"/>
                    <a:pt x="602" y="50"/>
                  </a:cubicBezTo>
                  <a:close/>
                  <a:moveTo>
                    <a:pt x="530" y="58"/>
                  </a:moveTo>
                  <a:cubicBezTo>
                    <a:pt x="526" y="57"/>
                    <a:pt x="529" y="61"/>
                    <a:pt x="530" y="58"/>
                  </a:cubicBezTo>
                  <a:moveTo>
                    <a:pt x="530" y="58"/>
                  </a:moveTo>
                  <a:cubicBezTo>
                    <a:pt x="546" y="53"/>
                    <a:pt x="563" y="47"/>
                    <a:pt x="581" y="42"/>
                  </a:cubicBezTo>
                  <a:cubicBezTo>
                    <a:pt x="598" y="37"/>
                    <a:pt x="617" y="35"/>
                    <a:pt x="631" y="26"/>
                  </a:cubicBezTo>
                  <a:cubicBezTo>
                    <a:pt x="593" y="33"/>
                    <a:pt x="554" y="38"/>
                    <a:pt x="530" y="58"/>
                  </a:cubicBezTo>
                  <a:moveTo>
                    <a:pt x="969" y="73"/>
                  </a:moveTo>
                  <a:cubicBezTo>
                    <a:pt x="947" y="41"/>
                    <a:pt x="895" y="34"/>
                    <a:pt x="850" y="27"/>
                  </a:cubicBezTo>
                  <a:cubicBezTo>
                    <a:pt x="890" y="42"/>
                    <a:pt x="933" y="54"/>
                    <a:pt x="969" y="73"/>
                  </a:cubicBezTo>
                  <a:close/>
                  <a:moveTo>
                    <a:pt x="939" y="27"/>
                  </a:moveTo>
                  <a:cubicBezTo>
                    <a:pt x="938" y="28"/>
                    <a:pt x="937" y="27"/>
                    <a:pt x="937" y="28"/>
                  </a:cubicBezTo>
                  <a:cubicBezTo>
                    <a:pt x="937" y="28"/>
                    <a:pt x="939" y="28"/>
                    <a:pt x="939" y="27"/>
                  </a:cubicBezTo>
                  <a:close/>
                  <a:moveTo>
                    <a:pt x="574" y="32"/>
                  </a:moveTo>
                  <a:cubicBezTo>
                    <a:pt x="574" y="33"/>
                    <a:pt x="573" y="32"/>
                    <a:pt x="574" y="32"/>
                  </a:cubicBezTo>
                  <a:close/>
                  <a:moveTo>
                    <a:pt x="781" y="81"/>
                  </a:moveTo>
                  <a:cubicBezTo>
                    <a:pt x="790" y="80"/>
                    <a:pt x="801" y="82"/>
                    <a:pt x="808" y="80"/>
                  </a:cubicBezTo>
                  <a:cubicBezTo>
                    <a:pt x="798" y="63"/>
                    <a:pt x="789" y="45"/>
                    <a:pt x="776" y="31"/>
                  </a:cubicBezTo>
                  <a:cubicBezTo>
                    <a:pt x="778" y="48"/>
                    <a:pt x="779" y="65"/>
                    <a:pt x="781" y="81"/>
                  </a:cubicBezTo>
                  <a:close/>
                  <a:moveTo>
                    <a:pt x="526" y="47"/>
                  </a:moveTo>
                  <a:cubicBezTo>
                    <a:pt x="524" y="48"/>
                    <a:pt x="526" y="49"/>
                    <a:pt x="526" y="47"/>
                  </a:cubicBezTo>
                  <a:moveTo>
                    <a:pt x="526" y="47"/>
                  </a:moveTo>
                  <a:cubicBezTo>
                    <a:pt x="543" y="43"/>
                    <a:pt x="560" y="40"/>
                    <a:pt x="573" y="32"/>
                  </a:cubicBezTo>
                  <a:cubicBezTo>
                    <a:pt x="557" y="37"/>
                    <a:pt x="537" y="38"/>
                    <a:pt x="526" y="47"/>
                  </a:cubicBezTo>
                  <a:moveTo>
                    <a:pt x="963" y="32"/>
                  </a:moveTo>
                  <a:cubicBezTo>
                    <a:pt x="962" y="32"/>
                    <a:pt x="961" y="32"/>
                    <a:pt x="961" y="33"/>
                  </a:cubicBezTo>
                  <a:cubicBezTo>
                    <a:pt x="961" y="33"/>
                    <a:pt x="963" y="33"/>
                    <a:pt x="963" y="32"/>
                  </a:cubicBezTo>
                  <a:close/>
                  <a:moveTo>
                    <a:pt x="585" y="80"/>
                  </a:moveTo>
                  <a:cubicBezTo>
                    <a:pt x="601" y="82"/>
                    <a:pt x="616" y="87"/>
                    <a:pt x="632" y="84"/>
                  </a:cubicBezTo>
                  <a:cubicBezTo>
                    <a:pt x="648" y="70"/>
                    <a:pt x="665" y="58"/>
                    <a:pt x="683" y="47"/>
                  </a:cubicBezTo>
                  <a:cubicBezTo>
                    <a:pt x="683" y="42"/>
                    <a:pt x="693" y="36"/>
                    <a:pt x="689" y="33"/>
                  </a:cubicBezTo>
                  <a:cubicBezTo>
                    <a:pt x="652" y="46"/>
                    <a:pt x="617" y="61"/>
                    <a:pt x="585" y="80"/>
                  </a:cubicBezTo>
                  <a:close/>
                  <a:moveTo>
                    <a:pt x="966" y="34"/>
                  </a:moveTo>
                  <a:cubicBezTo>
                    <a:pt x="968" y="37"/>
                    <a:pt x="972" y="33"/>
                    <a:pt x="966" y="34"/>
                  </a:cubicBezTo>
                  <a:moveTo>
                    <a:pt x="966" y="34"/>
                  </a:moveTo>
                  <a:cubicBezTo>
                    <a:pt x="965" y="31"/>
                    <a:pt x="961" y="35"/>
                    <a:pt x="966" y="34"/>
                  </a:cubicBezTo>
                  <a:moveTo>
                    <a:pt x="575" y="35"/>
                  </a:moveTo>
                  <a:cubicBezTo>
                    <a:pt x="574" y="35"/>
                    <a:pt x="575" y="36"/>
                    <a:pt x="575" y="35"/>
                  </a:cubicBezTo>
                  <a:close/>
                  <a:moveTo>
                    <a:pt x="859" y="35"/>
                  </a:moveTo>
                  <a:cubicBezTo>
                    <a:pt x="861" y="40"/>
                    <a:pt x="866" y="43"/>
                    <a:pt x="869" y="48"/>
                  </a:cubicBezTo>
                  <a:cubicBezTo>
                    <a:pt x="878" y="53"/>
                    <a:pt x="889" y="57"/>
                    <a:pt x="900" y="64"/>
                  </a:cubicBezTo>
                  <a:cubicBezTo>
                    <a:pt x="909" y="69"/>
                    <a:pt x="921" y="80"/>
                    <a:pt x="930" y="81"/>
                  </a:cubicBezTo>
                  <a:cubicBezTo>
                    <a:pt x="940" y="82"/>
                    <a:pt x="953" y="76"/>
                    <a:pt x="965" y="73"/>
                  </a:cubicBezTo>
                  <a:cubicBezTo>
                    <a:pt x="931" y="59"/>
                    <a:pt x="898" y="44"/>
                    <a:pt x="859" y="35"/>
                  </a:cubicBezTo>
                  <a:moveTo>
                    <a:pt x="859" y="35"/>
                  </a:moveTo>
                  <a:cubicBezTo>
                    <a:pt x="858" y="34"/>
                    <a:pt x="858" y="35"/>
                    <a:pt x="859" y="35"/>
                  </a:cubicBezTo>
                  <a:moveTo>
                    <a:pt x="993" y="63"/>
                  </a:moveTo>
                  <a:cubicBezTo>
                    <a:pt x="997" y="61"/>
                    <a:pt x="1000" y="59"/>
                    <a:pt x="1001" y="55"/>
                  </a:cubicBezTo>
                  <a:cubicBezTo>
                    <a:pt x="977" y="47"/>
                    <a:pt x="949" y="38"/>
                    <a:pt x="924" y="35"/>
                  </a:cubicBezTo>
                  <a:cubicBezTo>
                    <a:pt x="943" y="48"/>
                    <a:pt x="970" y="54"/>
                    <a:pt x="993" y="63"/>
                  </a:cubicBezTo>
                  <a:close/>
                  <a:moveTo>
                    <a:pt x="973" y="35"/>
                  </a:moveTo>
                  <a:cubicBezTo>
                    <a:pt x="972" y="35"/>
                    <a:pt x="970" y="35"/>
                    <a:pt x="970" y="36"/>
                  </a:cubicBezTo>
                  <a:cubicBezTo>
                    <a:pt x="971" y="36"/>
                    <a:pt x="973" y="36"/>
                    <a:pt x="973" y="35"/>
                  </a:cubicBezTo>
                  <a:close/>
                  <a:moveTo>
                    <a:pt x="530" y="61"/>
                  </a:moveTo>
                  <a:cubicBezTo>
                    <a:pt x="542" y="76"/>
                    <a:pt x="556" y="66"/>
                    <a:pt x="573" y="59"/>
                  </a:cubicBezTo>
                  <a:cubicBezTo>
                    <a:pt x="588" y="53"/>
                    <a:pt x="599" y="49"/>
                    <a:pt x="608" y="42"/>
                  </a:cubicBezTo>
                  <a:cubicBezTo>
                    <a:pt x="611" y="39"/>
                    <a:pt x="617" y="37"/>
                    <a:pt x="614" y="36"/>
                  </a:cubicBezTo>
                  <a:cubicBezTo>
                    <a:pt x="585" y="43"/>
                    <a:pt x="557" y="52"/>
                    <a:pt x="530" y="61"/>
                  </a:cubicBezTo>
                  <a:close/>
                  <a:moveTo>
                    <a:pt x="976" y="36"/>
                  </a:moveTo>
                  <a:cubicBezTo>
                    <a:pt x="975" y="36"/>
                    <a:pt x="974" y="36"/>
                    <a:pt x="974" y="37"/>
                  </a:cubicBezTo>
                  <a:cubicBezTo>
                    <a:pt x="975" y="37"/>
                    <a:pt x="976" y="37"/>
                    <a:pt x="976" y="36"/>
                  </a:cubicBezTo>
                  <a:close/>
                  <a:moveTo>
                    <a:pt x="978" y="38"/>
                  </a:moveTo>
                  <a:cubicBezTo>
                    <a:pt x="978" y="37"/>
                    <a:pt x="979" y="39"/>
                    <a:pt x="978" y="38"/>
                  </a:cubicBezTo>
                  <a:close/>
                  <a:moveTo>
                    <a:pt x="982" y="39"/>
                  </a:moveTo>
                  <a:cubicBezTo>
                    <a:pt x="981" y="38"/>
                    <a:pt x="982" y="39"/>
                    <a:pt x="982" y="39"/>
                  </a:cubicBezTo>
                  <a:close/>
                  <a:moveTo>
                    <a:pt x="931" y="43"/>
                  </a:moveTo>
                  <a:cubicBezTo>
                    <a:pt x="931" y="42"/>
                    <a:pt x="932" y="43"/>
                    <a:pt x="931" y="43"/>
                  </a:cubicBezTo>
                  <a:close/>
                  <a:moveTo>
                    <a:pt x="985" y="43"/>
                  </a:moveTo>
                  <a:cubicBezTo>
                    <a:pt x="984" y="42"/>
                    <a:pt x="985" y="43"/>
                    <a:pt x="985" y="43"/>
                  </a:cubicBezTo>
                  <a:close/>
                  <a:moveTo>
                    <a:pt x="1000" y="48"/>
                  </a:moveTo>
                  <a:cubicBezTo>
                    <a:pt x="997" y="46"/>
                    <a:pt x="991" y="42"/>
                    <a:pt x="987" y="44"/>
                  </a:cubicBezTo>
                  <a:cubicBezTo>
                    <a:pt x="992" y="44"/>
                    <a:pt x="996" y="50"/>
                    <a:pt x="1000" y="48"/>
                  </a:cubicBezTo>
                  <a:close/>
                  <a:moveTo>
                    <a:pt x="489" y="60"/>
                  </a:moveTo>
                  <a:cubicBezTo>
                    <a:pt x="488" y="60"/>
                    <a:pt x="487" y="60"/>
                    <a:pt x="486" y="61"/>
                  </a:cubicBezTo>
                  <a:moveTo>
                    <a:pt x="486" y="61"/>
                  </a:moveTo>
                  <a:cubicBezTo>
                    <a:pt x="485" y="61"/>
                    <a:pt x="485" y="61"/>
                    <a:pt x="485" y="62"/>
                  </a:cubicBezTo>
                  <a:moveTo>
                    <a:pt x="485" y="62"/>
                  </a:moveTo>
                  <a:cubicBezTo>
                    <a:pt x="481" y="61"/>
                    <a:pt x="484" y="65"/>
                    <a:pt x="485" y="62"/>
                  </a:cubicBezTo>
                  <a:moveTo>
                    <a:pt x="485" y="62"/>
                  </a:moveTo>
                  <a:cubicBezTo>
                    <a:pt x="486" y="62"/>
                    <a:pt x="486" y="62"/>
                    <a:pt x="486" y="61"/>
                  </a:cubicBezTo>
                  <a:moveTo>
                    <a:pt x="486" y="61"/>
                  </a:moveTo>
                  <a:cubicBezTo>
                    <a:pt x="488" y="61"/>
                    <a:pt x="489" y="61"/>
                    <a:pt x="489" y="60"/>
                  </a:cubicBezTo>
                  <a:moveTo>
                    <a:pt x="489" y="60"/>
                  </a:moveTo>
                  <a:cubicBezTo>
                    <a:pt x="500" y="55"/>
                    <a:pt x="516" y="55"/>
                    <a:pt x="523" y="46"/>
                  </a:cubicBezTo>
                  <a:cubicBezTo>
                    <a:pt x="511" y="50"/>
                    <a:pt x="500" y="54"/>
                    <a:pt x="489" y="60"/>
                  </a:cubicBezTo>
                  <a:moveTo>
                    <a:pt x="542" y="47"/>
                  </a:moveTo>
                  <a:cubicBezTo>
                    <a:pt x="535" y="47"/>
                    <a:pt x="530" y="50"/>
                    <a:pt x="523" y="51"/>
                  </a:cubicBezTo>
                  <a:cubicBezTo>
                    <a:pt x="523" y="54"/>
                    <a:pt x="523" y="56"/>
                    <a:pt x="524" y="57"/>
                  </a:cubicBezTo>
                  <a:cubicBezTo>
                    <a:pt x="531" y="55"/>
                    <a:pt x="537" y="50"/>
                    <a:pt x="542" y="47"/>
                  </a:cubicBezTo>
                  <a:moveTo>
                    <a:pt x="542" y="47"/>
                  </a:moveTo>
                  <a:cubicBezTo>
                    <a:pt x="546" y="47"/>
                    <a:pt x="542" y="44"/>
                    <a:pt x="542" y="47"/>
                  </a:cubicBezTo>
                  <a:moveTo>
                    <a:pt x="1113" y="98"/>
                  </a:moveTo>
                  <a:cubicBezTo>
                    <a:pt x="1113" y="99"/>
                    <a:pt x="1115" y="99"/>
                    <a:pt x="1115" y="99"/>
                  </a:cubicBezTo>
                  <a:moveTo>
                    <a:pt x="1115" y="99"/>
                  </a:moveTo>
                  <a:cubicBezTo>
                    <a:pt x="1116" y="101"/>
                    <a:pt x="1116" y="99"/>
                    <a:pt x="1115" y="99"/>
                  </a:cubicBezTo>
                  <a:moveTo>
                    <a:pt x="1115" y="99"/>
                  </a:moveTo>
                  <a:cubicBezTo>
                    <a:pt x="1115" y="98"/>
                    <a:pt x="1114" y="99"/>
                    <a:pt x="1113" y="98"/>
                  </a:cubicBezTo>
                  <a:moveTo>
                    <a:pt x="1113" y="98"/>
                  </a:moveTo>
                  <a:cubicBezTo>
                    <a:pt x="1081" y="77"/>
                    <a:pt x="1043" y="57"/>
                    <a:pt x="1002" y="48"/>
                  </a:cubicBezTo>
                  <a:cubicBezTo>
                    <a:pt x="1008" y="57"/>
                    <a:pt x="1020" y="58"/>
                    <a:pt x="1029" y="62"/>
                  </a:cubicBezTo>
                  <a:cubicBezTo>
                    <a:pt x="1057" y="72"/>
                    <a:pt x="1086" y="86"/>
                    <a:pt x="1113" y="98"/>
                  </a:cubicBezTo>
                  <a:moveTo>
                    <a:pt x="991" y="49"/>
                  </a:moveTo>
                  <a:cubicBezTo>
                    <a:pt x="991" y="49"/>
                    <a:pt x="992" y="50"/>
                    <a:pt x="991" y="49"/>
                  </a:cubicBezTo>
                  <a:close/>
                  <a:moveTo>
                    <a:pt x="948" y="50"/>
                  </a:moveTo>
                  <a:cubicBezTo>
                    <a:pt x="957" y="57"/>
                    <a:pt x="965" y="65"/>
                    <a:pt x="974" y="71"/>
                  </a:cubicBezTo>
                  <a:cubicBezTo>
                    <a:pt x="979" y="69"/>
                    <a:pt x="987" y="69"/>
                    <a:pt x="990" y="64"/>
                  </a:cubicBezTo>
                  <a:cubicBezTo>
                    <a:pt x="975" y="60"/>
                    <a:pt x="963" y="54"/>
                    <a:pt x="948" y="50"/>
                  </a:cubicBezTo>
                  <a:moveTo>
                    <a:pt x="948" y="50"/>
                  </a:moveTo>
                  <a:cubicBezTo>
                    <a:pt x="948" y="49"/>
                    <a:pt x="947" y="50"/>
                    <a:pt x="948" y="50"/>
                  </a:cubicBezTo>
                  <a:moveTo>
                    <a:pt x="399" y="114"/>
                  </a:moveTo>
                  <a:cubicBezTo>
                    <a:pt x="405" y="112"/>
                    <a:pt x="411" y="111"/>
                    <a:pt x="416" y="110"/>
                  </a:cubicBezTo>
                  <a:cubicBezTo>
                    <a:pt x="433" y="101"/>
                    <a:pt x="450" y="91"/>
                    <a:pt x="468" y="83"/>
                  </a:cubicBezTo>
                  <a:cubicBezTo>
                    <a:pt x="486" y="75"/>
                    <a:pt x="506" y="70"/>
                    <a:pt x="522" y="58"/>
                  </a:cubicBezTo>
                  <a:cubicBezTo>
                    <a:pt x="520" y="58"/>
                    <a:pt x="520" y="56"/>
                    <a:pt x="520" y="53"/>
                  </a:cubicBezTo>
                  <a:cubicBezTo>
                    <a:pt x="473" y="66"/>
                    <a:pt x="432" y="86"/>
                    <a:pt x="399" y="114"/>
                  </a:cubicBezTo>
                  <a:close/>
                  <a:moveTo>
                    <a:pt x="593" y="54"/>
                  </a:moveTo>
                  <a:cubicBezTo>
                    <a:pt x="578" y="59"/>
                    <a:pt x="564" y="65"/>
                    <a:pt x="550" y="71"/>
                  </a:cubicBezTo>
                  <a:cubicBezTo>
                    <a:pt x="556" y="74"/>
                    <a:pt x="564" y="75"/>
                    <a:pt x="570" y="77"/>
                  </a:cubicBezTo>
                  <a:cubicBezTo>
                    <a:pt x="579" y="71"/>
                    <a:pt x="585" y="62"/>
                    <a:pt x="593" y="54"/>
                  </a:cubicBezTo>
                  <a:moveTo>
                    <a:pt x="593" y="54"/>
                  </a:moveTo>
                  <a:cubicBezTo>
                    <a:pt x="594" y="54"/>
                    <a:pt x="593" y="53"/>
                    <a:pt x="593" y="54"/>
                  </a:cubicBezTo>
                  <a:moveTo>
                    <a:pt x="637" y="84"/>
                  </a:moveTo>
                  <a:cubicBezTo>
                    <a:pt x="647" y="83"/>
                    <a:pt x="659" y="84"/>
                    <a:pt x="668" y="82"/>
                  </a:cubicBezTo>
                  <a:cubicBezTo>
                    <a:pt x="669" y="72"/>
                    <a:pt x="679" y="60"/>
                    <a:pt x="678" y="53"/>
                  </a:cubicBezTo>
                  <a:cubicBezTo>
                    <a:pt x="664" y="64"/>
                    <a:pt x="649" y="72"/>
                    <a:pt x="637" y="84"/>
                  </a:cubicBezTo>
                  <a:close/>
                  <a:moveTo>
                    <a:pt x="890" y="84"/>
                  </a:moveTo>
                  <a:cubicBezTo>
                    <a:pt x="901" y="85"/>
                    <a:pt x="916" y="86"/>
                    <a:pt x="924" y="81"/>
                  </a:cubicBezTo>
                  <a:cubicBezTo>
                    <a:pt x="907" y="73"/>
                    <a:pt x="890" y="59"/>
                    <a:pt x="872" y="54"/>
                  </a:cubicBezTo>
                  <a:cubicBezTo>
                    <a:pt x="879" y="63"/>
                    <a:pt x="885" y="73"/>
                    <a:pt x="890" y="84"/>
                  </a:cubicBezTo>
                  <a:close/>
                  <a:moveTo>
                    <a:pt x="1063" y="94"/>
                  </a:moveTo>
                  <a:cubicBezTo>
                    <a:pt x="1063" y="94"/>
                    <a:pt x="1063" y="94"/>
                    <a:pt x="1063" y="95"/>
                  </a:cubicBezTo>
                  <a:cubicBezTo>
                    <a:pt x="1064" y="95"/>
                    <a:pt x="1065" y="96"/>
                    <a:pt x="1066" y="95"/>
                  </a:cubicBezTo>
                  <a:moveTo>
                    <a:pt x="1066" y="95"/>
                  </a:moveTo>
                  <a:cubicBezTo>
                    <a:pt x="1067" y="97"/>
                    <a:pt x="1067" y="95"/>
                    <a:pt x="1066" y="95"/>
                  </a:cubicBezTo>
                  <a:moveTo>
                    <a:pt x="1066" y="95"/>
                  </a:moveTo>
                  <a:cubicBezTo>
                    <a:pt x="1066" y="94"/>
                    <a:pt x="1065" y="94"/>
                    <a:pt x="1063" y="94"/>
                  </a:cubicBezTo>
                  <a:moveTo>
                    <a:pt x="1063" y="94"/>
                  </a:moveTo>
                  <a:cubicBezTo>
                    <a:pt x="1046" y="79"/>
                    <a:pt x="1027" y="67"/>
                    <a:pt x="1006" y="56"/>
                  </a:cubicBezTo>
                  <a:cubicBezTo>
                    <a:pt x="1001" y="58"/>
                    <a:pt x="1000" y="63"/>
                    <a:pt x="996" y="65"/>
                  </a:cubicBezTo>
                  <a:cubicBezTo>
                    <a:pt x="1020" y="73"/>
                    <a:pt x="1041" y="84"/>
                    <a:pt x="1063" y="94"/>
                  </a:cubicBezTo>
                  <a:moveTo>
                    <a:pt x="482" y="60"/>
                  </a:moveTo>
                  <a:cubicBezTo>
                    <a:pt x="482" y="61"/>
                    <a:pt x="481" y="60"/>
                    <a:pt x="482" y="60"/>
                  </a:cubicBezTo>
                  <a:close/>
                  <a:moveTo>
                    <a:pt x="526" y="60"/>
                  </a:moveTo>
                  <a:cubicBezTo>
                    <a:pt x="526" y="61"/>
                    <a:pt x="525" y="60"/>
                    <a:pt x="526" y="60"/>
                  </a:cubicBezTo>
                  <a:close/>
                  <a:moveTo>
                    <a:pt x="479" y="61"/>
                  </a:moveTo>
                  <a:cubicBezTo>
                    <a:pt x="478" y="61"/>
                    <a:pt x="477" y="61"/>
                    <a:pt x="477" y="62"/>
                  </a:cubicBezTo>
                  <a:moveTo>
                    <a:pt x="477" y="62"/>
                  </a:moveTo>
                  <a:cubicBezTo>
                    <a:pt x="441" y="76"/>
                    <a:pt x="407" y="92"/>
                    <a:pt x="377" y="112"/>
                  </a:cubicBezTo>
                  <a:moveTo>
                    <a:pt x="377" y="112"/>
                  </a:moveTo>
                  <a:cubicBezTo>
                    <a:pt x="375" y="112"/>
                    <a:pt x="375" y="113"/>
                    <a:pt x="374" y="114"/>
                  </a:cubicBezTo>
                  <a:moveTo>
                    <a:pt x="374" y="114"/>
                  </a:moveTo>
                  <a:cubicBezTo>
                    <a:pt x="373" y="114"/>
                    <a:pt x="372" y="114"/>
                    <a:pt x="372" y="115"/>
                  </a:cubicBezTo>
                  <a:moveTo>
                    <a:pt x="372" y="115"/>
                  </a:moveTo>
                  <a:cubicBezTo>
                    <a:pt x="371" y="115"/>
                    <a:pt x="371" y="115"/>
                    <a:pt x="370" y="116"/>
                  </a:cubicBezTo>
                  <a:moveTo>
                    <a:pt x="370" y="116"/>
                  </a:moveTo>
                  <a:cubicBezTo>
                    <a:pt x="370" y="115"/>
                    <a:pt x="369" y="116"/>
                    <a:pt x="369" y="117"/>
                  </a:cubicBezTo>
                  <a:moveTo>
                    <a:pt x="369" y="117"/>
                  </a:moveTo>
                  <a:cubicBezTo>
                    <a:pt x="368" y="116"/>
                    <a:pt x="368" y="117"/>
                    <a:pt x="367" y="118"/>
                  </a:cubicBezTo>
                  <a:moveTo>
                    <a:pt x="367" y="118"/>
                  </a:moveTo>
                  <a:cubicBezTo>
                    <a:pt x="366" y="118"/>
                    <a:pt x="368" y="119"/>
                    <a:pt x="367" y="118"/>
                  </a:cubicBezTo>
                  <a:moveTo>
                    <a:pt x="367" y="118"/>
                  </a:moveTo>
                  <a:cubicBezTo>
                    <a:pt x="369" y="118"/>
                    <a:pt x="369" y="117"/>
                    <a:pt x="369" y="117"/>
                  </a:cubicBezTo>
                  <a:moveTo>
                    <a:pt x="369" y="117"/>
                  </a:moveTo>
                  <a:cubicBezTo>
                    <a:pt x="370" y="117"/>
                    <a:pt x="370" y="116"/>
                    <a:pt x="370" y="116"/>
                  </a:cubicBezTo>
                  <a:moveTo>
                    <a:pt x="370" y="116"/>
                  </a:moveTo>
                  <a:cubicBezTo>
                    <a:pt x="371" y="116"/>
                    <a:pt x="372" y="115"/>
                    <a:pt x="372" y="115"/>
                  </a:cubicBezTo>
                  <a:moveTo>
                    <a:pt x="372" y="115"/>
                  </a:moveTo>
                  <a:cubicBezTo>
                    <a:pt x="373" y="115"/>
                    <a:pt x="374" y="114"/>
                    <a:pt x="374" y="114"/>
                  </a:cubicBezTo>
                  <a:moveTo>
                    <a:pt x="374" y="114"/>
                  </a:moveTo>
                  <a:cubicBezTo>
                    <a:pt x="376" y="114"/>
                    <a:pt x="377" y="113"/>
                    <a:pt x="377" y="112"/>
                  </a:cubicBezTo>
                  <a:moveTo>
                    <a:pt x="377" y="112"/>
                  </a:moveTo>
                  <a:cubicBezTo>
                    <a:pt x="409" y="94"/>
                    <a:pt x="445" y="80"/>
                    <a:pt x="477" y="62"/>
                  </a:cubicBezTo>
                  <a:moveTo>
                    <a:pt x="477" y="62"/>
                  </a:moveTo>
                  <a:cubicBezTo>
                    <a:pt x="478" y="62"/>
                    <a:pt x="479" y="62"/>
                    <a:pt x="479" y="61"/>
                  </a:cubicBezTo>
                  <a:moveTo>
                    <a:pt x="479" y="61"/>
                  </a:moveTo>
                  <a:cubicBezTo>
                    <a:pt x="483" y="62"/>
                    <a:pt x="479" y="58"/>
                    <a:pt x="479" y="61"/>
                  </a:cubicBezTo>
                  <a:moveTo>
                    <a:pt x="481" y="64"/>
                  </a:moveTo>
                  <a:cubicBezTo>
                    <a:pt x="480" y="63"/>
                    <a:pt x="481" y="64"/>
                    <a:pt x="481" y="64"/>
                  </a:cubicBezTo>
                  <a:close/>
                  <a:moveTo>
                    <a:pt x="524" y="63"/>
                  </a:moveTo>
                  <a:cubicBezTo>
                    <a:pt x="510" y="69"/>
                    <a:pt x="495" y="80"/>
                    <a:pt x="484" y="90"/>
                  </a:cubicBezTo>
                  <a:cubicBezTo>
                    <a:pt x="480" y="92"/>
                    <a:pt x="475" y="96"/>
                    <a:pt x="476" y="99"/>
                  </a:cubicBezTo>
                  <a:cubicBezTo>
                    <a:pt x="504" y="96"/>
                    <a:pt x="519" y="80"/>
                    <a:pt x="542" y="71"/>
                  </a:cubicBezTo>
                  <a:cubicBezTo>
                    <a:pt x="535" y="69"/>
                    <a:pt x="530" y="65"/>
                    <a:pt x="524" y="63"/>
                  </a:cubicBezTo>
                  <a:close/>
                  <a:moveTo>
                    <a:pt x="479" y="65"/>
                  </a:moveTo>
                  <a:cubicBezTo>
                    <a:pt x="478" y="64"/>
                    <a:pt x="479" y="65"/>
                    <a:pt x="479" y="65"/>
                  </a:cubicBezTo>
                  <a:close/>
                  <a:moveTo>
                    <a:pt x="1028" y="65"/>
                  </a:moveTo>
                  <a:cubicBezTo>
                    <a:pt x="1048" y="78"/>
                    <a:pt x="1066" y="92"/>
                    <a:pt x="1086" y="106"/>
                  </a:cubicBezTo>
                  <a:cubicBezTo>
                    <a:pt x="1106" y="107"/>
                    <a:pt x="1124" y="115"/>
                    <a:pt x="1141" y="117"/>
                  </a:cubicBezTo>
                  <a:cubicBezTo>
                    <a:pt x="1105" y="97"/>
                    <a:pt x="1069" y="79"/>
                    <a:pt x="1028" y="65"/>
                  </a:cubicBezTo>
                  <a:moveTo>
                    <a:pt x="1028" y="65"/>
                  </a:moveTo>
                  <a:cubicBezTo>
                    <a:pt x="1028" y="62"/>
                    <a:pt x="1024" y="66"/>
                    <a:pt x="1028" y="65"/>
                  </a:cubicBezTo>
                  <a:moveTo>
                    <a:pt x="993" y="66"/>
                  </a:moveTo>
                  <a:cubicBezTo>
                    <a:pt x="989" y="70"/>
                    <a:pt x="981" y="71"/>
                    <a:pt x="975" y="74"/>
                  </a:cubicBezTo>
                  <a:cubicBezTo>
                    <a:pt x="984" y="83"/>
                    <a:pt x="999" y="87"/>
                    <a:pt x="1009" y="95"/>
                  </a:cubicBezTo>
                  <a:cubicBezTo>
                    <a:pt x="1032" y="95"/>
                    <a:pt x="1054" y="102"/>
                    <a:pt x="1074" y="102"/>
                  </a:cubicBezTo>
                  <a:cubicBezTo>
                    <a:pt x="1048" y="89"/>
                    <a:pt x="1021" y="77"/>
                    <a:pt x="993" y="66"/>
                  </a:cubicBezTo>
                  <a:close/>
                  <a:moveTo>
                    <a:pt x="504" y="71"/>
                  </a:moveTo>
                  <a:cubicBezTo>
                    <a:pt x="503" y="71"/>
                    <a:pt x="504" y="72"/>
                    <a:pt x="504" y="71"/>
                  </a:cubicBezTo>
                  <a:close/>
                  <a:moveTo>
                    <a:pt x="502" y="72"/>
                  </a:moveTo>
                  <a:cubicBezTo>
                    <a:pt x="476" y="83"/>
                    <a:pt x="450" y="93"/>
                    <a:pt x="428" y="107"/>
                  </a:cubicBezTo>
                  <a:moveTo>
                    <a:pt x="428" y="107"/>
                  </a:moveTo>
                  <a:cubicBezTo>
                    <a:pt x="424" y="106"/>
                    <a:pt x="428" y="110"/>
                    <a:pt x="428" y="107"/>
                  </a:cubicBezTo>
                  <a:moveTo>
                    <a:pt x="428" y="107"/>
                  </a:moveTo>
                  <a:cubicBezTo>
                    <a:pt x="442" y="105"/>
                    <a:pt x="455" y="103"/>
                    <a:pt x="468" y="100"/>
                  </a:cubicBezTo>
                  <a:cubicBezTo>
                    <a:pt x="479" y="91"/>
                    <a:pt x="490" y="82"/>
                    <a:pt x="502" y="72"/>
                  </a:cubicBezTo>
                  <a:moveTo>
                    <a:pt x="502" y="72"/>
                  </a:moveTo>
                  <a:cubicBezTo>
                    <a:pt x="503" y="72"/>
                    <a:pt x="502" y="71"/>
                    <a:pt x="502" y="72"/>
                  </a:cubicBezTo>
                  <a:moveTo>
                    <a:pt x="544" y="73"/>
                  </a:moveTo>
                  <a:cubicBezTo>
                    <a:pt x="530" y="79"/>
                    <a:pt x="513" y="89"/>
                    <a:pt x="501" y="95"/>
                  </a:cubicBezTo>
                  <a:cubicBezTo>
                    <a:pt x="522" y="94"/>
                    <a:pt x="540" y="90"/>
                    <a:pt x="561" y="90"/>
                  </a:cubicBezTo>
                  <a:cubicBezTo>
                    <a:pt x="565" y="87"/>
                    <a:pt x="567" y="83"/>
                    <a:pt x="570" y="79"/>
                  </a:cubicBezTo>
                  <a:cubicBezTo>
                    <a:pt x="561" y="81"/>
                    <a:pt x="551" y="71"/>
                    <a:pt x="544" y="73"/>
                  </a:cubicBezTo>
                  <a:close/>
                  <a:moveTo>
                    <a:pt x="933" y="85"/>
                  </a:moveTo>
                  <a:cubicBezTo>
                    <a:pt x="948" y="90"/>
                    <a:pt x="970" y="89"/>
                    <a:pt x="988" y="92"/>
                  </a:cubicBezTo>
                  <a:cubicBezTo>
                    <a:pt x="981" y="71"/>
                    <a:pt x="952" y="78"/>
                    <a:pt x="933" y="85"/>
                  </a:cubicBezTo>
                  <a:close/>
                  <a:moveTo>
                    <a:pt x="569" y="86"/>
                  </a:moveTo>
                  <a:cubicBezTo>
                    <a:pt x="568" y="86"/>
                    <a:pt x="569" y="87"/>
                    <a:pt x="569" y="86"/>
                  </a:cubicBezTo>
                  <a:moveTo>
                    <a:pt x="569" y="86"/>
                  </a:moveTo>
                  <a:cubicBezTo>
                    <a:pt x="572" y="85"/>
                    <a:pt x="575" y="84"/>
                    <a:pt x="577" y="81"/>
                  </a:cubicBezTo>
                  <a:cubicBezTo>
                    <a:pt x="574" y="81"/>
                    <a:pt x="575" y="79"/>
                    <a:pt x="572" y="80"/>
                  </a:cubicBezTo>
                  <a:cubicBezTo>
                    <a:pt x="572" y="84"/>
                    <a:pt x="569" y="82"/>
                    <a:pt x="569" y="86"/>
                  </a:cubicBezTo>
                  <a:moveTo>
                    <a:pt x="573" y="88"/>
                  </a:moveTo>
                  <a:cubicBezTo>
                    <a:pt x="569" y="87"/>
                    <a:pt x="573" y="91"/>
                    <a:pt x="573" y="88"/>
                  </a:cubicBezTo>
                  <a:moveTo>
                    <a:pt x="573" y="88"/>
                  </a:moveTo>
                  <a:cubicBezTo>
                    <a:pt x="583" y="87"/>
                    <a:pt x="594" y="88"/>
                    <a:pt x="602" y="85"/>
                  </a:cubicBezTo>
                  <a:cubicBezTo>
                    <a:pt x="590" y="84"/>
                    <a:pt x="579" y="79"/>
                    <a:pt x="573" y="88"/>
                  </a:cubicBezTo>
                  <a:moveTo>
                    <a:pt x="1092" y="83"/>
                  </a:moveTo>
                  <a:cubicBezTo>
                    <a:pt x="1092" y="83"/>
                    <a:pt x="1093" y="84"/>
                    <a:pt x="1092" y="83"/>
                  </a:cubicBezTo>
                  <a:close/>
                  <a:moveTo>
                    <a:pt x="695" y="84"/>
                  </a:moveTo>
                  <a:cubicBezTo>
                    <a:pt x="694" y="87"/>
                    <a:pt x="692" y="89"/>
                    <a:pt x="690" y="92"/>
                  </a:cubicBezTo>
                  <a:cubicBezTo>
                    <a:pt x="710" y="92"/>
                    <a:pt x="729" y="93"/>
                    <a:pt x="750" y="93"/>
                  </a:cubicBezTo>
                  <a:cubicBezTo>
                    <a:pt x="750" y="88"/>
                    <a:pt x="752" y="87"/>
                    <a:pt x="751" y="83"/>
                  </a:cubicBezTo>
                  <a:cubicBezTo>
                    <a:pt x="732" y="82"/>
                    <a:pt x="715" y="85"/>
                    <a:pt x="695" y="84"/>
                  </a:cubicBezTo>
                  <a:close/>
                  <a:moveTo>
                    <a:pt x="753" y="94"/>
                  </a:moveTo>
                  <a:cubicBezTo>
                    <a:pt x="763" y="94"/>
                    <a:pt x="770" y="92"/>
                    <a:pt x="779" y="93"/>
                  </a:cubicBezTo>
                  <a:cubicBezTo>
                    <a:pt x="780" y="89"/>
                    <a:pt x="778" y="87"/>
                    <a:pt x="778" y="83"/>
                  </a:cubicBezTo>
                  <a:cubicBezTo>
                    <a:pt x="768" y="84"/>
                    <a:pt x="749" y="77"/>
                    <a:pt x="753" y="94"/>
                  </a:cubicBezTo>
                  <a:close/>
                  <a:moveTo>
                    <a:pt x="781" y="93"/>
                  </a:moveTo>
                  <a:cubicBezTo>
                    <a:pt x="792" y="92"/>
                    <a:pt x="805" y="94"/>
                    <a:pt x="814" y="92"/>
                  </a:cubicBezTo>
                  <a:cubicBezTo>
                    <a:pt x="812" y="90"/>
                    <a:pt x="811" y="87"/>
                    <a:pt x="810" y="84"/>
                  </a:cubicBezTo>
                  <a:cubicBezTo>
                    <a:pt x="800" y="84"/>
                    <a:pt x="792" y="82"/>
                    <a:pt x="781" y="83"/>
                  </a:cubicBezTo>
                  <a:cubicBezTo>
                    <a:pt x="781" y="86"/>
                    <a:pt x="781" y="89"/>
                    <a:pt x="781" y="93"/>
                  </a:cubicBezTo>
                  <a:close/>
                  <a:moveTo>
                    <a:pt x="1094" y="84"/>
                  </a:moveTo>
                  <a:cubicBezTo>
                    <a:pt x="1095" y="85"/>
                    <a:pt x="1094" y="84"/>
                    <a:pt x="1094" y="84"/>
                  </a:cubicBezTo>
                  <a:close/>
                  <a:moveTo>
                    <a:pt x="670" y="85"/>
                  </a:moveTo>
                  <a:cubicBezTo>
                    <a:pt x="671" y="88"/>
                    <a:pt x="668" y="87"/>
                    <a:pt x="669" y="90"/>
                  </a:cubicBezTo>
                  <a:cubicBezTo>
                    <a:pt x="675" y="90"/>
                    <a:pt x="681" y="91"/>
                    <a:pt x="688" y="91"/>
                  </a:cubicBezTo>
                  <a:cubicBezTo>
                    <a:pt x="688" y="88"/>
                    <a:pt x="691" y="86"/>
                    <a:pt x="692" y="84"/>
                  </a:cubicBezTo>
                  <a:cubicBezTo>
                    <a:pt x="685" y="84"/>
                    <a:pt x="678" y="85"/>
                    <a:pt x="670" y="85"/>
                  </a:cubicBezTo>
                  <a:close/>
                  <a:moveTo>
                    <a:pt x="818" y="92"/>
                  </a:moveTo>
                  <a:cubicBezTo>
                    <a:pt x="837" y="91"/>
                    <a:pt x="856" y="90"/>
                    <a:pt x="873" y="88"/>
                  </a:cubicBezTo>
                  <a:cubicBezTo>
                    <a:pt x="858" y="83"/>
                    <a:pt x="832" y="84"/>
                    <a:pt x="814" y="85"/>
                  </a:cubicBezTo>
                  <a:cubicBezTo>
                    <a:pt x="816" y="86"/>
                    <a:pt x="816" y="90"/>
                    <a:pt x="818" y="92"/>
                  </a:cubicBezTo>
                  <a:close/>
                  <a:moveTo>
                    <a:pt x="1096" y="85"/>
                  </a:moveTo>
                  <a:cubicBezTo>
                    <a:pt x="1096" y="85"/>
                    <a:pt x="1097" y="86"/>
                    <a:pt x="1096" y="85"/>
                  </a:cubicBezTo>
                  <a:close/>
                  <a:moveTo>
                    <a:pt x="639" y="88"/>
                  </a:moveTo>
                  <a:cubicBezTo>
                    <a:pt x="648" y="88"/>
                    <a:pt x="656" y="89"/>
                    <a:pt x="665" y="90"/>
                  </a:cubicBezTo>
                  <a:cubicBezTo>
                    <a:pt x="664" y="87"/>
                    <a:pt x="666" y="87"/>
                    <a:pt x="666" y="85"/>
                  </a:cubicBezTo>
                  <a:cubicBezTo>
                    <a:pt x="658" y="87"/>
                    <a:pt x="645" y="84"/>
                    <a:pt x="639" y="88"/>
                  </a:cubicBezTo>
                  <a:close/>
                  <a:moveTo>
                    <a:pt x="931" y="86"/>
                  </a:moveTo>
                  <a:cubicBezTo>
                    <a:pt x="930" y="85"/>
                    <a:pt x="923" y="84"/>
                    <a:pt x="922" y="86"/>
                  </a:cubicBezTo>
                  <a:cubicBezTo>
                    <a:pt x="926" y="85"/>
                    <a:pt x="929" y="89"/>
                    <a:pt x="931" y="86"/>
                  </a:cubicBezTo>
                  <a:close/>
                  <a:moveTo>
                    <a:pt x="988" y="86"/>
                  </a:moveTo>
                  <a:cubicBezTo>
                    <a:pt x="988" y="86"/>
                    <a:pt x="988" y="87"/>
                    <a:pt x="988" y="87"/>
                  </a:cubicBezTo>
                  <a:cubicBezTo>
                    <a:pt x="990" y="88"/>
                    <a:pt x="991" y="90"/>
                    <a:pt x="992" y="93"/>
                  </a:cubicBezTo>
                  <a:cubicBezTo>
                    <a:pt x="995" y="93"/>
                    <a:pt x="998" y="93"/>
                    <a:pt x="1000" y="93"/>
                  </a:cubicBezTo>
                  <a:moveTo>
                    <a:pt x="1000" y="93"/>
                  </a:moveTo>
                  <a:cubicBezTo>
                    <a:pt x="1001" y="94"/>
                    <a:pt x="1001" y="93"/>
                    <a:pt x="1000" y="93"/>
                  </a:cubicBezTo>
                  <a:moveTo>
                    <a:pt x="1000" y="93"/>
                  </a:moveTo>
                  <a:cubicBezTo>
                    <a:pt x="996" y="90"/>
                    <a:pt x="993" y="87"/>
                    <a:pt x="988" y="86"/>
                  </a:cubicBezTo>
                  <a:moveTo>
                    <a:pt x="988" y="86"/>
                  </a:moveTo>
                  <a:cubicBezTo>
                    <a:pt x="987" y="84"/>
                    <a:pt x="986" y="86"/>
                    <a:pt x="988" y="86"/>
                  </a:cubicBezTo>
                  <a:moveTo>
                    <a:pt x="1173" y="127"/>
                  </a:moveTo>
                  <a:cubicBezTo>
                    <a:pt x="1173" y="128"/>
                    <a:pt x="1174" y="128"/>
                    <a:pt x="1175" y="128"/>
                  </a:cubicBezTo>
                  <a:moveTo>
                    <a:pt x="1175" y="128"/>
                  </a:moveTo>
                  <a:cubicBezTo>
                    <a:pt x="1175" y="130"/>
                    <a:pt x="1176" y="128"/>
                    <a:pt x="1175" y="128"/>
                  </a:cubicBezTo>
                  <a:moveTo>
                    <a:pt x="1175" y="128"/>
                  </a:moveTo>
                  <a:cubicBezTo>
                    <a:pt x="1175" y="127"/>
                    <a:pt x="1174" y="127"/>
                    <a:pt x="1173" y="127"/>
                  </a:cubicBezTo>
                  <a:moveTo>
                    <a:pt x="1173" y="127"/>
                  </a:moveTo>
                  <a:cubicBezTo>
                    <a:pt x="1150" y="112"/>
                    <a:pt x="1124" y="95"/>
                    <a:pt x="1098" y="86"/>
                  </a:cubicBezTo>
                  <a:cubicBezTo>
                    <a:pt x="1125" y="98"/>
                    <a:pt x="1141" y="120"/>
                    <a:pt x="1173" y="127"/>
                  </a:cubicBezTo>
                  <a:moveTo>
                    <a:pt x="885" y="86"/>
                  </a:moveTo>
                  <a:cubicBezTo>
                    <a:pt x="882" y="86"/>
                    <a:pt x="877" y="85"/>
                    <a:pt x="875" y="87"/>
                  </a:cubicBezTo>
                  <a:cubicBezTo>
                    <a:pt x="877" y="88"/>
                    <a:pt x="885" y="90"/>
                    <a:pt x="885" y="86"/>
                  </a:cubicBezTo>
                  <a:close/>
                  <a:moveTo>
                    <a:pt x="430" y="89"/>
                  </a:moveTo>
                  <a:cubicBezTo>
                    <a:pt x="429" y="88"/>
                    <a:pt x="430" y="89"/>
                    <a:pt x="430" y="89"/>
                  </a:cubicBezTo>
                  <a:close/>
                  <a:moveTo>
                    <a:pt x="564" y="92"/>
                  </a:moveTo>
                  <a:cubicBezTo>
                    <a:pt x="535" y="128"/>
                    <a:pt x="514" y="173"/>
                    <a:pt x="497" y="221"/>
                  </a:cubicBezTo>
                  <a:cubicBezTo>
                    <a:pt x="502" y="220"/>
                    <a:pt x="508" y="220"/>
                    <a:pt x="513" y="219"/>
                  </a:cubicBezTo>
                  <a:cubicBezTo>
                    <a:pt x="545" y="174"/>
                    <a:pt x="578" y="131"/>
                    <a:pt x="619" y="95"/>
                  </a:cubicBezTo>
                  <a:cubicBezTo>
                    <a:pt x="620" y="94"/>
                    <a:pt x="628" y="90"/>
                    <a:pt x="624" y="89"/>
                  </a:cubicBezTo>
                  <a:cubicBezTo>
                    <a:pt x="604" y="86"/>
                    <a:pt x="584" y="91"/>
                    <a:pt x="564" y="92"/>
                  </a:cubicBezTo>
                  <a:close/>
                  <a:moveTo>
                    <a:pt x="1055" y="192"/>
                  </a:moveTo>
                  <a:cubicBezTo>
                    <a:pt x="1019" y="154"/>
                    <a:pt x="980" y="120"/>
                    <a:pt x="937" y="90"/>
                  </a:cubicBezTo>
                  <a:cubicBezTo>
                    <a:pt x="922" y="89"/>
                    <a:pt x="906" y="86"/>
                    <a:pt x="893" y="90"/>
                  </a:cubicBezTo>
                  <a:cubicBezTo>
                    <a:pt x="901" y="111"/>
                    <a:pt x="911" y="126"/>
                    <a:pt x="923" y="142"/>
                  </a:cubicBezTo>
                  <a:cubicBezTo>
                    <a:pt x="942" y="166"/>
                    <a:pt x="959" y="189"/>
                    <a:pt x="973" y="216"/>
                  </a:cubicBezTo>
                  <a:cubicBezTo>
                    <a:pt x="1006" y="219"/>
                    <a:pt x="1038" y="222"/>
                    <a:pt x="1069" y="226"/>
                  </a:cubicBezTo>
                  <a:cubicBezTo>
                    <a:pt x="1065" y="214"/>
                    <a:pt x="1059" y="204"/>
                    <a:pt x="1055" y="192"/>
                  </a:cubicBezTo>
                  <a:close/>
                  <a:moveTo>
                    <a:pt x="366" y="122"/>
                  </a:moveTo>
                  <a:cubicBezTo>
                    <a:pt x="394" y="118"/>
                    <a:pt x="410" y="101"/>
                    <a:pt x="429" y="89"/>
                  </a:cubicBezTo>
                  <a:cubicBezTo>
                    <a:pt x="407" y="99"/>
                    <a:pt x="386" y="110"/>
                    <a:pt x="366" y="122"/>
                  </a:cubicBezTo>
                  <a:close/>
                  <a:moveTo>
                    <a:pt x="631" y="90"/>
                  </a:moveTo>
                  <a:cubicBezTo>
                    <a:pt x="632" y="88"/>
                    <a:pt x="629" y="90"/>
                    <a:pt x="629" y="91"/>
                  </a:cubicBezTo>
                  <a:cubicBezTo>
                    <a:pt x="589" y="125"/>
                    <a:pt x="552" y="168"/>
                    <a:pt x="523" y="212"/>
                  </a:cubicBezTo>
                  <a:cubicBezTo>
                    <a:pt x="522" y="214"/>
                    <a:pt x="517" y="216"/>
                    <a:pt x="519" y="219"/>
                  </a:cubicBezTo>
                  <a:cubicBezTo>
                    <a:pt x="554" y="215"/>
                    <a:pt x="591" y="214"/>
                    <a:pt x="629" y="212"/>
                  </a:cubicBezTo>
                  <a:cubicBezTo>
                    <a:pt x="645" y="177"/>
                    <a:pt x="650" y="130"/>
                    <a:pt x="663" y="93"/>
                  </a:cubicBezTo>
                  <a:cubicBezTo>
                    <a:pt x="653" y="91"/>
                    <a:pt x="643" y="90"/>
                    <a:pt x="631" y="90"/>
                  </a:cubicBezTo>
                  <a:close/>
                  <a:moveTo>
                    <a:pt x="899" y="111"/>
                  </a:moveTo>
                  <a:cubicBezTo>
                    <a:pt x="900" y="112"/>
                    <a:pt x="900" y="111"/>
                    <a:pt x="899" y="111"/>
                  </a:cubicBezTo>
                  <a:moveTo>
                    <a:pt x="899" y="111"/>
                  </a:moveTo>
                  <a:cubicBezTo>
                    <a:pt x="897" y="103"/>
                    <a:pt x="893" y="97"/>
                    <a:pt x="891" y="90"/>
                  </a:cubicBezTo>
                  <a:cubicBezTo>
                    <a:pt x="886" y="90"/>
                    <a:pt x="882" y="89"/>
                    <a:pt x="880" y="92"/>
                  </a:cubicBezTo>
                  <a:cubicBezTo>
                    <a:pt x="887" y="97"/>
                    <a:pt x="892" y="105"/>
                    <a:pt x="899" y="111"/>
                  </a:cubicBezTo>
                  <a:moveTo>
                    <a:pt x="943" y="91"/>
                  </a:moveTo>
                  <a:cubicBezTo>
                    <a:pt x="979" y="114"/>
                    <a:pt x="1013" y="148"/>
                    <a:pt x="1044" y="177"/>
                  </a:cubicBezTo>
                  <a:cubicBezTo>
                    <a:pt x="1045" y="178"/>
                    <a:pt x="1047" y="183"/>
                    <a:pt x="1049" y="180"/>
                  </a:cubicBezTo>
                  <a:cubicBezTo>
                    <a:pt x="1032" y="150"/>
                    <a:pt x="1014" y="120"/>
                    <a:pt x="991" y="95"/>
                  </a:cubicBezTo>
                  <a:cubicBezTo>
                    <a:pt x="975" y="94"/>
                    <a:pt x="961" y="91"/>
                    <a:pt x="943" y="91"/>
                  </a:cubicBezTo>
                  <a:moveTo>
                    <a:pt x="943" y="91"/>
                  </a:moveTo>
                  <a:cubicBezTo>
                    <a:pt x="943" y="88"/>
                    <a:pt x="939" y="92"/>
                    <a:pt x="943" y="91"/>
                  </a:cubicBezTo>
                  <a:moveTo>
                    <a:pt x="904" y="120"/>
                  </a:moveTo>
                  <a:cubicBezTo>
                    <a:pt x="894" y="111"/>
                    <a:pt x="886" y="98"/>
                    <a:pt x="874" y="91"/>
                  </a:cubicBezTo>
                  <a:cubicBezTo>
                    <a:pt x="857" y="93"/>
                    <a:pt x="838" y="94"/>
                    <a:pt x="820" y="95"/>
                  </a:cubicBezTo>
                  <a:cubicBezTo>
                    <a:pt x="835" y="132"/>
                    <a:pt x="849" y="170"/>
                    <a:pt x="860" y="211"/>
                  </a:cubicBezTo>
                  <a:cubicBezTo>
                    <a:pt x="885" y="210"/>
                    <a:pt x="907" y="212"/>
                    <a:pt x="931" y="214"/>
                  </a:cubicBezTo>
                  <a:cubicBezTo>
                    <a:pt x="924" y="180"/>
                    <a:pt x="914" y="150"/>
                    <a:pt x="904" y="120"/>
                  </a:cubicBezTo>
                  <a:close/>
                  <a:moveTo>
                    <a:pt x="558" y="93"/>
                  </a:moveTo>
                  <a:cubicBezTo>
                    <a:pt x="558" y="92"/>
                    <a:pt x="559" y="93"/>
                    <a:pt x="558" y="93"/>
                  </a:cubicBezTo>
                  <a:close/>
                  <a:moveTo>
                    <a:pt x="492" y="99"/>
                  </a:moveTo>
                  <a:cubicBezTo>
                    <a:pt x="485" y="102"/>
                    <a:pt x="476" y="109"/>
                    <a:pt x="468" y="114"/>
                  </a:cubicBezTo>
                  <a:cubicBezTo>
                    <a:pt x="460" y="119"/>
                    <a:pt x="450" y="123"/>
                    <a:pt x="444" y="128"/>
                  </a:cubicBezTo>
                  <a:cubicBezTo>
                    <a:pt x="432" y="139"/>
                    <a:pt x="421" y="155"/>
                    <a:pt x="411" y="169"/>
                  </a:cubicBezTo>
                  <a:cubicBezTo>
                    <a:pt x="400" y="185"/>
                    <a:pt x="389" y="201"/>
                    <a:pt x="382" y="216"/>
                  </a:cubicBezTo>
                  <a:cubicBezTo>
                    <a:pt x="390" y="219"/>
                    <a:pt x="399" y="220"/>
                    <a:pt x="407" y="223"/>
                  </a:cubicBezTo>
                  <a:cubicBezTo>
                    <a:pt x="452" y="175"/>
                    <a:pt x="501" y="130"/>
                    <a:pt x="558" y="93"/>
                  </a:cubicBezTo>
                  <a:cubicBezTo>
                    <a:pt x="533" y="97"/>
                    <a:pt x="512" y="93"/>
                    <a:pt x="492" y="99"/>
                  </a:cubicBezTo>
                  <a:close/>
                  <a:moveTo>
                    <a:pt x="667" y="93"/>
                  </a:moveTo>
                  <a:cubicBezTo>
                    <a:pt x="661" y="115"/>
                    <a:pt x="652" y="139"/>
                    <a:pt x="650" y="163"/>
                  </a:cubicBezTo>
                  <a:cubicBezTo>
                    <a:pt x="660" y="138"/>
                    <a:pt x="673" y="116"/>
                    <a:pt x="685" y="94"/>
                  </a:cubicBezTo>
                  <a:cubicBezTo>
                    <a:pt x="678" y="94"/>
                    <a:pt x="674" y="92"/>
                    <a:pt x="667" y="93"/>
                  </a:cubicBezTo>
                  <a:close/>
                  <a:moveTo>
                    <a:pt x="639" y="211"/>
                  </a:moveTo>
                  <a:cubicBezTo>
                    <a:pt x="674" y="211"/>
                    <a:pt x="707" y="208"/>
                    <a:pt x="743" y="209"/>
                  </a:cubicBezTo>
                  <a:cubicBezTo>
                    <a:pt x="745" y="170"/>
                    <a:pt x="747" y="132"/>
                    <a:pt x="750" y="95"/>
                  </a:cubicBezTo>
                  <a:cubicBezTo>
                    <a:pt x="729" y="96"/>
                    <a:pt x="708" y="95"/>
                    <a:pt x="689" y="94"/>
                  </a:cubicBezTo>
                  <a:cubicBezTo>
                    <a:pt x="669" y="129"/>
                    <a:pt x="646" y="162"/>
                    <a:pt x="639" y="211"/>
                  </a:cubicBezTo>
                  <a:close/>
                  <a:moveTo>
                    <a:pt x="825" y="120"/>
                  </a:moveTo>
                  <a:cubicBezTo>
                    <a:pt x="823" y="113"/>
                    <a:pt x="819" y="96"/>
                    <a:pt x="811" y="95"/>
                  </a:cubicBezTo>
                  <a:cubicBezTo>
                    <a:pt x="803" y="93"/>
                    <a:pt x="791" y="98"/>
                    <a:pt x="782" y="95"/>
                  </a:cubicBezTo>
                  <a:cubicBezTo>
                    <a:pt x="784" y="133"/>
                    <a:pt x="786" y="171"/>
                    <a:pt x="787" y="209"/>
                  </a:cubicBezTo>
                  <a:cubicBezTo>
                    <a:pt x="811" y="208"/>
                    <a:pt x="832" y="210"/>
                    <a:pt x="855" y="210"/>
                  </a:cubicBezTo>
                  <a:cubicBezTo>
                    <a:pt x="848" y="183"/>
                    <a:pt x="836" y="148"/>
                    <a:pt x="825" y="120"/>
                  </a:cubicBezTo>
                  <a:close/>
                  <a:moveTo>
                    <a:pt x="499" y="96"/>
                  </a:moveTo>
                  <a:cubicBezTo>
                    <a:pt x="499" y="96"/>
                    <a:pt x="500" y="97"/>
                    <a:pt x="499" y="96"/>
                  </a:cubicBezTo>
                  <a:close/>
                  <a:moveTo>
                    <a:pt x="752" y="98"/>
                  </a:moveTo>
                  <a:cubicBezTo>
                    <a:pt x="750" y="135"/>
                    <a:pt x="747" y="171"/>
                    <a:pt x="746" y="209"/>
                  </a:cubicBezTo>
                  <a:cubicBezTo>
                    <a:pt x="758" y="209"/>
                    <a:pt x="771" y="209"/>
                    <a:pt x="784" y="209"/>
                  </a:cubicBezTo>
                  <a:cubicBezTo>
                    <a:pt x="783" y="170"/>
                    <a:pt x="781" y="133"/>
                    <a:pt x="779" y="95"/>
                  </a:cubicBezTo>
                  <a:cubicBezTo>
                    <a:pt x="771" y="97"/>
                    <a:pt x="756" y="92"/>
                    <a:pt x="752" y="98"/>
                  </a:cubicBezTo>
                  <a:close/>
                  <a:moveTo>
                    <a:pt x="1056" y="191"/>
                  </a:moveTo>
                  <a:cubicBezTo>
                    <a:pt x="1069" y="202"/>
                    <a:pt x="1077" y="217"/>
                    <a:pt x="1090" y="228"/>
                  </a:cubicBezTo>
                  <a:cubicBezTo>
                    <a:pt x="1115" y="224"/>
                    <a:pt x="1137" y="218"/>
                    <a:pt x="1159" y="212"/>
                  </a:cubicBezTo>
                  <a:cubicBezTo>
                    <a:pt x="1152" y="199"/>
                    <a:pt x="1138" y="190"/>
                    <a:pt x="1126" y="180"/>
                  </a:cubicBezTo>
                  <a:cubicBezTo>
                    <a:pt x="1101" y="159"/>
                    <a:pt x="1078" y="141"/>
                    <a:pt x="1049" y="122"/>
                  </a:cubicBezTo>
                  <a:cubicBezTo>
                    <a:pt x="1032" y="112"/>
                    <a:pt x="1016" y="96"/>
                    <a:pt x="996" y="96"/>
                  </a:cubicBezTo>
                  <a:cubicBezTo>
                    <a:pt x="1020" y="124"/>
                    <a:pt x="1040" y="155"/>
                    <a:pt x="1056" y="191"/>
                  </a:cubicBezTo>
                  <a:close/>
                  <a:moveTo>
                    <a:pt x="1095" y="150"/>
                  </a:moveTo>
                  <a:cubicBezTo>
                    <a:pt x="1112" y="165"/>
                    <a:pt x="1132" y="180"/>
                    <a:pt x="1149" y="195"/>
                  </a:cubicBezTo>
                  <a:cubicBezTo>
                    <a:pt x="1154" y="200"/>
                    <a:pt x="1159" y="209"/>
                    <a:pt x="1167" y="209"/>
                  </a:cubicBezTo>
                  <a:cubicBezTo>
                    <a:pt x="1146" y="171"/>
                    <a:pt x="1113" y="136"/>
                    <a:pt x="1081" y="107"/>
                  </a:cubicBezTo>
                  <a:cubicBezTo>
                    <a:pt x="1060" y="104"/>
                    <a:pt x="1036" y="99"/>
                    <a:pt x="1015" y="98"/>
                  </a:cubicBezTo>
                  <a:cubicBezTo>
                    <a:pt x="1044" y="113"/>
                    <a:pt x="1069" y="132"/>
                    <a:pt x="1095" y="150"/>
                  </a:cubicBezTo>
                  <a:close/>
                  <a:moveTo>
                    <a:pt x="555" y="99"/>
                  </a:moveTo>
                  <a:cubicBezTo>
                    <a:pt x="506" y="130"/>
                    <a:pt x="457" y="172"/>
                    <a:pt x="418" y="216"/>
                  </a:cubicBezTo>
                  <a:cubicBezTo>
                    <a:pt x="417" y="218"/>
                    <a:pt x="411" y="220"/>
                    <a:pt x="414" y="224"/>
                  </a:cubicBezTo>
                  <a:cubicBezTo>
                    <a:pt x="438" y="232"/>
                    <a:pt x="467" y="223"/>
                    <a:pt x="494" y="221"/>
                  </a:cubicBezTo>
                  <a:cubicBezTo>
                    <a:pt x="510" y="176"/>
                    <a:pt x="530" y="135"/>
                    <a:pt x="555" y="99"/>
                  </a:cubicBezTo>
                  <a:moveTo>
                    <a:pt x="555" y="99"/>
                  </a:moveTo>
                  <a:cubicBezTo>
                    <a:pt x="556" y="99"/>
                    <a:pt x="555" y="98"/>
                    <a:pt x="555" y="99"/>
                  </a:cubicBezTo>
                  <a:moveTo>
                    <a:pt x="484" y="101"/>
                  </a:moveTo>
                  <a:cubicBezTo>
                    <a:pt x="483" y="101"/>
                    <a:pt x="484" y="102"/>
                    <a:pt x="484" y="101"/>
                  </a:cubicBezTo>
                  <a:close/>
                  <a:moveTo>
                    <a:pt x="1118" y="101"/>
                  </a:moveTo>
                  <a:cubicBezTo>
                    <a:pt x="1119" y="103"/>
                    <a:pt x="1119" y="101"/>
                    <a:pt x="1118" y="101"/>
                  </a:cubicBezTo>
                  <a:moveTo>
                    <a:pt x="1118" y="101"/>
                  </a:moveTo>
                  <a:cubicBezTo>
                    <a:pt x="1118" y="100"/>
                    <a:pt x="1117" y="101"/>
                    <a:pt x="1118" y="101"/>
                  </a:cubicBezTo>
                  <a:moveTo>
                    <a:pt x="454" y="119"/>
                  </a:moveTo>
                  <a:cubicBezTo>
                    <a:pt x="452" y="119"/>
                    <a:pt x="454" y="120"/>
                    <a:pt x="454" y="119"/>
                  </a:cubicBezTo>
                  <a:moveTo>
                    <a:pt x="454" y="119"/>
                  </a:moveTo>
                  <a:cubicBezTo>
                    <a:pt x="464" y="113"/>
                    <a:pt x="474" y="108"/>
                    <a:pt x="483" y="101"/>
                  </a:cubicBezTo>
                  <a:cubicBezTo>
                    <a:pt x="466" y="100"/>
                    <a:pt x="462" y="111"/>
                    <a:pt x="454" y="119"/>
                  </a:cubicBezTo>
                  <a:moveTo>
                    <a:pt x="1120" y="103"/>
                  </a:moveTo>
                  <a:cubicBezTo>
                    <a:pt x="1120" y="103"/>
                    <a:pt x="1121" y="104"/>
                    <a:pt x="1120" y="103"/>
                  </a:cubicBezTo>
                  <a:close/>
                  <a:moveTo>
                    <a:pt x="1075" y="104"/>
                  </a:moveTo>
                  <a:cubicBezTo>
                    <a:pt x="1075" y="104"/>
                    <a:pt x="1076" y="105"/>
                    <a:pt x="1075" y="104"/>
                  </a:cubicBezTo>
                  <a:close/>
                  <a:moveTo>
                    <a:pt x="417" y="112"/>
                  </a:moveTo>
                  <a:cubicBezTo>
                    <a:pt x="407" y="115"/>
                    <a:pt x="396" y="125"/>
                    <a:pt x="386" y="131"/>
                  </a:cubicBezTo>
                  <a:cubicBezTo>
                    <a:pt x="357" y="148"/>
                    <a:pt x="335" y="165"/>
                    <a:pt x="317" y="191"/>
                  </a:cubicBezTo>
                  <a:cubicBezTo>
                    <a:pt x="325" y="195"/>
                    <a:pt x="332" y="200"/>
                    <a:pt x="342" y="203"/>
                  </a:cubicBezTo>
                  <a:cubicBezTo>
                    <a:pt x="374" y="176"/>
                    <a:pt x="406" y="149"/>
                    <a:pt x="442" y="127"/>
                  </a:cubicBezTo>
                  <a:cubicBezTo>
                    <a:pt x="445" y="123"/>
                    <a:pt x="449" y="119"/>
                    <a:pt x="453" y="115"/>
                  </a:cubicBezTo>
                  <a:cubicBezTo>
                    <a:pt x="455" y="112"/>
                    <a:pt x="466" y="105"/>
                    <a:pt x="461" y="104"/>
                  </a:cubicBezTo>
                  <a:cubicBezTo>
                    <a:pt x="446" y="109"/>
                    <a:pt x="430" y="107"/>
                    <a:pt x="417" y="112"/>
                  </a:cubicBezTo>
                  <a:close/>
                  <a:moveTo>
                    <a:pt x="1210" y="188"/>
                  </a:moveTo>
                  <a:cubicBezTo>
                    <a:pt x="1213" y="187"/>
                    <a:pt x="1214" y="184"/>
                    <a:pt x="1216" y="183"/>
                  </a:cubicBezTo>
                  <a:cubicBezTo>
                    <a:pt x="1210" y="171"/>
                    <a:pt x="1197" y="162"/>
                    <a:pt x="1185" y="152"/>
                  </a:cubicBezTo>
                  <a:cubicBezTo>
                    <a:pt x="1175" y="143"/>
                    <a:pt x="1164" y="130"/>
                    <a:pt x="1151" y="123"/>
                  </a:cubicBezTo>
                  <a:cubicBezTo>
                    <a:pt x="1135" y="116"/>
                    <a:pt x="1116" y="117"/>
                    <a:pt x="1097" y="110"/>
                  </a:cubicBezTo>
                  <a:cubicBezTo>
                    <a:pt x="1096" y="110"/>
                    <a:pt x="1094" y="110"/>
                    <a:pt x="1094" y="111"/>
                  </a:cubicBezTo>
                  <a:cubicBezTo>
                    <a:pt x="1136" y="132"/>
                    <a:pt x="1174" y="163"/>
                    <a:pt x="1210" y="188"/>
                  </a:cubicBezTo>
                  <a:close/>
                  <a:moveTo>
                    <a:pt x="1090" y="112"/>
                  </a:moveTo>
                  <a:cubicBezTo>
                    <a:pt x="1090" y="112"/>
                    <a:pt x="1090" y="113"/>
                    <a:pt x="1090" y="113"/>
                  </a:cubicBezTo>
                  <a:cubicBezTo>
                    <a:pt x="1124" y="138"/>
                    <a:pt x="1146" y="175"/>
                    <a:pt x="1173" y="207"/>
                  </a:cubicBezTo>
                  <a:cubicBezTo>
                    <a:pt x="1185" y="202"/>
                    <a:pt x="1198" y="198"/>
                    <a:pt x="1206" y="190"/>
                  </a:cubicBezTo>
                  <a:cubicBezTo>
                    <a:pt x="1170" y="161"/>
                    <a:pt x="1132" y="134"/>
                    <a:pt x="1090" y="112"/>
                  </a:cubicBezTo>
                  <a:moveTo>
                    <a:pt x="1090" y="112"/>
                  </a:moveTo>
                  <a:cubicBezTo>
                    <a:pt x="1090" y="110"/>
                    <a:pt x="1089" y="112"/>
                    <a:pt x="1090" y="112"/>
                  </a:cubicBezTo>
                  <a:moveTo>
                    <a:pt x="405" y="116"/>
                  </a:moveTo>
                  <a:cubicBezTo>
                    <a:pt x="389" y="116"/>
                    <a:pt x="383" y="126"/>
                    <a:pt x="374" y="134"/>
                  </a:cubicBezTo>
                  <a:moveTo>
                    <a:pt x="374" y="134"/>
                  </a:moveTo>
                  <a:cubicBezTo>
                    <a:pt x="373" y="134"/>
                    <a:pt x="372" y="135"/>
                    <a:pt x="371" y="136"/>
                  </a:cubicBezTo>
                  <a:moveTo>
                    <a:pt x="371" y="136"/>
                  </a:moveTo>
                  <a:cubicBezTo>
                    <a:pt x="370" y="136"/>
                    <a:pt x="370" y="136"/>
                    <a:pt x="370" y="137"/>
                  </a:cubicBezTo>
                  <a:moveTo>
                    <a:pt x="370" y="137"/>
                  </a:moveTo>
                  <a:cubicBezTo>
                    <a:pt x="369" y="137"/>
                    <a:pt x="370" y="138"/>
                    <a:pt x="370" y="137"/>
                  </a:cubicBezTo>
                  <a:moveTo>
                    <a:pt x="370" y="137"/>
                  </a:moveTo>
                  <a:cubicBezTo>
                    <a:pt x="371" y="137"/>
                    <a:pt x="371" y="136"/>
                    <a:pt x="371" y="136"/>
                  </a:cubicBezTo>
                  <a:moveTo>
                    <a:pt x="371" y="136"/>
                  </a:moveTo>
                  <a:cubicBezTo>
                    <a:pt x="373" y="136"/>
                    <a:pt x="374" y="135"/>
                    <a:pt x="374" y="134"/>
                  </a:cubicBezTo>
                  <a:moveTo>
                    <a:pt x="374" y="134"/>
                  </a:moveTo>
                  <a:cubicBezTo>
                    <a:pt x="385" y="129"/>
                    <a:pt x="395" y="122"/>
                    <a:pt x="405" y="116"/>
                  </a:cubicBezTo>
                  <a:moveTo>
                    <a:pt x="405" y="116"/>
                  </a:moveTo>
                  <a:cubicBezTo>
                    <a:pt x="409" y="117"/>
                    <a:pt x="405" y="113"/>
                    <a:pt x="405" y="116"/>
                  </a:cubicBezTo>
                  <a:moveTo>
                    <a:pt x="1142" y="119"/>
                  </a:moveTo>
                  <a:cubicBezTo>
                    <a:pt x="1142" y="118"/>
                    <a:pt x="1143" y="119"/>
                    <a:pt x="1142" y="119"/>
                  </a:cubicBezTo>
                  <a:close/>
                  <a:moveTo>
                    <a:pt x="365" y="119"/>
                  </a:moveTo>
                  <a:cubicBezTo>
                    <a:pt x="364" y="119"/>
                    <a:pt x="365" y="120"/>
                    <a:pt x="365" y="119"/>
                  </a:cubicBezTo>
                  <a:close/>
                  <a:moveTo>
                    <a:pt x="363" y="120"/>
                  </a:moveTo>
                  <a:cubicBezTo>
                    <a:pt x="361" y="121"/>
                    <a:pt x="363" y="122"/>
                    <a:pt x="363" y="120"/>
                  </a:cubicBezTo>
                  <a:moveTo>
                    <a:pt x="363" y="120"/>
                  </a:moveTo>
                  <a:cubicBezTo>
                    <a:pt x="364" y="120"/>
                    <a:pt x="363" y="119"/>
                    <a:pt x="363" y="120"/>
                  </a:cubicBezTo>
                  <a:moveTo>
                    <a:pt x="326" y="147"/>
                  </a:moveTo>
                  <a:cubicBezTo>
                    <a:pt x="312" y="157"/>
                    <a:pt x="291" y="166"/>
                    <a:pt x="308" y="182"/>
                  </a:cubicBezTo>
                  <a:cubicBezTo>
                    <a:pt x="333" y="161"/>
                    <a:pt x="362" y="143"/>
                    <a:pt x="385" y="120"/>
                  </a:cubicBezTo>
                  <a:cubicBezTo>
                    <a:pt x="360" y="124"/>
                    <a:pt x="343" y="136"/>
                    <a:pt x="326" y="147"/>
                  </a:cubicBezTo>
                  <a:close/>
                  <a:moveTo>
                    <a:pt x="360" y="122"/>
                  </a:moveTo>
                  <a:cubicBezTo>
                    <a:pt x="359" y="122"/>
                    <a:pt x="360" y="123"/>
                    <a:pt x="360" y="122"/>
                  </a:cubicBezTo>
                  <a:close/>
                  <a:moveTo>
                    <a:pt x="365" y="123"/>
                  </a:moveTo>
                  <a:cubicBezTo>
                    <a:pt x="364" y="123"/>
                    <a:pt x="365" y="124"/>
                    <a:pt x="365" y="123"/>
                  </a:cubicBezTo>
                  <a:close/>
                  <a:moveTo>
                    <a:pt x="357" y="124"/>
                  </a:moveTo>
                  <a:cubicBezTo>
                    <a:pt x="356" y="124"/>
                    <a:pt x="358" y="125"/>
                    <a:pt x="357" y="124"/>
                  </a:cubicBezTo>
                  <a:close/>
                  <a:moveTo>
                    <a:pt x="354" y="126"/>
                  </a:moveTo>
                  <a:cubicBezTo>
                    <a:pt x="354" y="126"/>
                    <a:pt x="355" y="127"/>
                    <a:pt x="354" y="126"/>
                  </a:cubicBezTo>
                  <a:close/>
                  <a:moveTo>
                    <a:pt x="910" y="129"/>
                  </a:moveTo>
                  <a:cubicBezTo>
                    <a:pt x="919" y="156"/>
                    <a:pt x="927" y="184"/>
                    <a:pt x="934" y="214"/>
                  </a:cubicBezTo>
                  <a:cubicBezTo>
                    <a:pt x="946" y="215"/>
                    <a:pt x="959" y="215"/>
                    <a:pt x="970" y="216"/>
                  </a:cubicBezTo>
                  <a:cubicBezTo>
                    <a:pt x="952" y="185"/>
                    <a:pt x="933" y="155"/>
                    <a:pt x="910" y="129"/>
                  </a:cubicBezTo>
                  <a:moveTo>
                    <a:pt x="910" y="129"/>
                  </a:moveTo>
                  <a:cubicBezTo>
                    <a:pt x="911" y="125"/>
                    <a:pt x="907" y="129"/>
                    <a:pt x="910" y="129"/>
                  </a:cubicBezTo>
                  <a:moveTo>
                    <a:pt x="1166" y="129"/>
                  </a:moveTo>
                  <a:cubicBezTo>
                    <a:pt x="1166" y="129"/>
                    <a:pt x="1167" y="130"/>
                    <a:pt x="1166" y="129"/>
                  </a:cubicBezTo>
                  <a:close/>
                  <a:moveTo>
                    <a:pt x="1222" y="166"/>
                  </a:moveTo>
                  <a:cubicBezTo>
                    <a:pt x="1218" y="155"/>
                    <a:pt x="1206" y="150"/>
                    <a:pt x="1198" y="144"/>
                  </a:cubicBezTo>
                  <a:cubicBezTo>
                    <a:pt x="1189" y="138"/>
                    <a:pt x="1180" y="130"/>
                    <a:pt x="1168" y="130"/>
                  </a:cubicBezTo>
                  <a:cubicBezTo>
                    <a:pt x="1187" y="141"/>
                    <a:pt x="1204" y="154"/>
                    <a:pt x="1222" y="166"/>
                  </a:cubicBezTo>
                  <a:close/>
                  <a:moveTo>
                    <a:pt x="1165" y="132"/>
                  </a:moveTo>
                  <a:cubicBezTo>
                    <a:pt x="1166" y="133"/>
                    <a:pt x="1165" y="132"/>
                    <a:pt x="1165" y="132"/>
                  </a:cubicBezTo>
                  <a:close/>
                  <a:moveTo>
                    <a:pt x="1169" y="134"/>
                  </a:moveTo>
                  <a:cubicBezTo>
                    <a:pt x="1187" y="147"/>
                    <a:pt x="1204" y="167"/>
                    <a:pt x="1220" y="178"/>
                  </a:cubicBezTo>
                  <a:cubicBezTo>
                    <a:pt x="1220" y="175"/>
                    <a:pt x="1223" y="174"/>
                    <a:pt x="1222" y="170"/>
                  </a:cubicBezTo>
                  <a:cubicBezTo>
                    <a:pt x="1206" y="157"/>
                    <a:pt x="1188" y="145"/>
                    <a:pt x="1169" y="134"/>
                  </a:cubicBezTo>
                  <a:moveTo>
                    <a:pt x="1169" y="134"/>
                  </a:moveTo>
                  <a:cubicBezTo>
                    <a:pt x="1168" y="132"/>
                    <a:pt x="1168" y="134"/>
                    <a:pt x="1169" y="134"/>
                  </a:cubicBezTo>
                  <a:moveTo>
                    <a:pt x="434" y="136"/>
                  </a:moveTo>
                  <a:cubicBezTo>
                    <a:pt x="433" y="136"/>
                    <a:pt x="433" y="136"/>
                    <a:pt x="433" y="137"/>
                  </a:cubicBezTo>
                  <a:moveTo>
                    <a:pt x="433" y="137"/>
                  </a:moveTo>
                  <a:cubicBezTo>
                    <a:pt x="401" y="157"/>
                    <a:pt x="372" y="180"/>
                    <a:pt x="345" y="205"/>
                  </a:cubicBezTo>
                  <a:cubicBezTo>
                    <a:pt x="357" y="209"/>
                    <a:pt x="367" y="213"/>
                    <a:pt x="379" y="215"/>
                  </a:cubicBezTo>
                  <a:cubicBezTo>
                    <a:pt x="394" y="187"/>
                    <a:pt x="413" y="162"/>
                    <a:pt x="433" y="137"/>
                  </a:cubicBezTo>
                  <a:moveTo>
                    <a:pt x="433" y="137"/>
                  </a:moveTo>
                  <a:cubicBezTo>
                    <a:pt x="434" y="137"/>
                    <a:pt x="434" y="136"/>
                    <a:pt x="434" y="136"/>
                  </a:cubicBezTo>
                  <a:moveTo>
                    <a:pt x="434" y="136"/>
                  </a:moveTo>
                  <a:cubicBezTo>
                    <a:pt x="435" y="135"/>
                    <a:pt x="434" y="135"/>
                    <a:pt x="434" y="136"/>
                  </a:cubicBezTo>
                  <a:moveTo>
                    <a:pt x="327" y="142"/>
                  </a:moveTo>
                  <a:cubicBezTo>
                    <a:pt x="327" y="141"/>
                    <a:pt x="328" y="142"/>
                    <a:pt x="327" y="142"/>
                  </a:cubicBezTo>
                  <a:close/>
                  <a:moveTo>
                    <a:pt x="325" y="143"/>
                  </a:moveTo>
                  <a:cubicBezTo>
                    <a:pt x="319" y="146"/>
                    <a:pt x="312" y="150"/>
                    <a:pt x="308" y="156"/>
                  </a:cubicBezTo>
                  <a:moveTo>
                    <a:pt x="308" y="156"/>
                  </a:moveTo>
                  <a:cubicBezTo>
                    <a:pt x="307" y="156"/>
                    <a:pt x="307" y="156"/>
                    <a:pt x="307" y="157"/>
                  </a:cubicBezTo>
                  <a:moveTo>
                    <a:pt x="307" y="157"/>
                  </a:moveTo>
                  <a:cubicBezTo>
                    <a:pt x="306" y="157"/>
                    <a:pt x="306" y="157"/>
                    <a:pt x="306" y="158"/>
                  </a:cubicBezTo>
                  <a:moveTo>
                    <a:pt x="306" y="158"/>
                  </a:moveTo>
                  <a:cubicBezTo>
                    <a:pt x="305" y="158"/>
                    <a:pt x="306" y="159"/>
                    <a:pt x="306" y="158"/>
                  </a:cubicBezTo>
                  <a:moveTo>
                    <a:pt x="306" y="158"/>
                  </a:moveTo>
                  <a:cubicBezTo>
                    <a:pt x="307" y="158"/>
                    <a:pt x="307" y="158"/>
                    <a:pt x="307" y="157"/>
                  </a:cubicBezTo>
                  <a:moveTo>
                    <a:pt x="307" y="157"/>
                  </a:moveTo>
                  <a:cubicBezTo>
                    <a:pt x="308" y="157"/>
                    <a:pt x="308" y="157"/>
                    <a:pt x="308" y="156"/>
                  </a:cubicBezTo>
                  <a:moveTo>
                    <a:pt x="308" y="156"/>
                  </a:moveTo>
                  <a:cubicBezTo>
                    <a:pt x="314" y="152"/>
                    <a:pt x="320" y="147"/>
                    <a:pt x="325" y="143"/>
                  </a:cubicBezTo>
                  <a:moveTo>
                    <a:pt x="325" y="143"/>
                  </a:moveTo>
                  <a:cubicBezTo>
                    <a:pt x="327" y="142"/>
                    <a:pt x="325" y="141"/>
                    <a:pt x="325" y="143"/>
                  </a:cubicBezTo>
                  <a:moveTo>
                    <a:pt x="338" y="163"/>
                  </a:moveTo>
                  <a:cubicBezTo>
                    <a:pt x="337" y="163"/>
                    <a:pt x="337" y="163"/>
                    <a:pt x="337" y="164"/>
                  </a:cubicBezTo>
                  <a:moveTo>
                    <a:pt x="337" y="164"/>
                  </a:moveTo>
                  <a:cubicBezTo>
                    <a:pt x="327" y="170"/>
                    <a:pt x="317" y="176"/>
                    <a:pt x="310" y="185"/>
                  </a:cubicBezTo>
                  <a:cubicBezTo>
                    <a:pt x="312" y="185"/>
                    <a:pt x="312" y="188"/>
                    <a:pt x="315" y="188"/>
                  </a:cubicBezTo>
                  <a:cubicBezTo>
                    <a:pt x="322" y="180"/>
                    <a:pt x="330" y="172"/>
                    <a:pt x="337" y="164"/>
                  </a:cubicBezTo>
                  <a:moveTo>
                    <a:pt x="337" y="164"/>
                  </a:moveTo>
                  <a:cubicBezTo>
                    <a:pt x="338" y="164"/>
                    <a:pt x="338" y="163"/>
                    <a:pt x="338" y="163"/>
                  </a:cubicBezTo>
                  <a:moveTo>
                    <a:pt x="338" y="163"/>
                  </a:moveTo>
                  <a:cubicBezTo>
                    <a:pt x="339" y="162"/>
                    <a:pt x="338" y="162"/>
                    <a:pt x="338" y="163"/>
                  </a:cubicBezTo>
                  <a:moveTo>
                    <a:pt x="648" y="165"/>
                  </a:moveTo>
                  <a:cubicBezTo>
                    <a:pt x="647" y="164"/>
                    <a:pt x="648" y="165"/>
                    <a:pt x="648" y="165"/>
                  </a:cubicBezTo>
                  <a:close/>
                  <a:moveTo>
                    <a:pt x="1279" y="213"/>
                  </a:moveTo>
                  <a:cubicBezTo>
                    <a:pt x="1279" y="213"/>
                    <a:pt x="1280" y="214"/>
                    <a:pt x="1280" y="214"/>
                  </a:cubicBezTo>
                  <a:moveTo>
                    <a:pt x="1280" y="214"/>
                  </a:moveTo>
                  <a:cubicBezTo>
                    <a:pt x="1280" y="214"/>
                    <a:pt x="1281" y="214"/>
                    <a:pt x="1281" y="215"/>
                  </a:cubicBezTo>
                  <a:moveTo>
                    <a:pt x="1281" y="215"/>
                  </a:moveTo>
                  <a:cubicBezTo>
                    <a:pt x="1281" y="215"/>
                    <a:pt x="1282" y="215"/>
                    <a:pt x="1282" y="215"/>
                  </a:cubicBezTo>
                  <a:moveTo>
                    <a:pt x="1282" y="215"/>
                  </a:moveTo>
                  <a:cubicBezTo>
                    <a:pt x="1282" y="216"/>
                    <a:pt x="1283" y="216"/>
                    <a:pt x="1283" y="216"/>
                  </a:cubicBezTo>
                  <a:moveTo>
                    <a:pt x="1283" y="216"/>
                  </a:moveTo>
                  <a:cubicBezTo>
                    <a:pt x="1283" y="217"/>
                    <a:pt x="1284" y="217"/>
                    <a:pt x="1284" y="217"/>
                  </a:cubicBezTo>
                  <a:moveTo>
                    <a:pt x="1284" y="217"/>
                  </a:moveTo>
                  <a:cubicBezTo>
                    <a:pt x="1284" y="218"/>
                    <a:pt x="1285" y="218"/>
                    <a:pt x="1285" y="218"/>
                  </a:cubicBezTo>
                  <a:moveTo>
                    <a:pt x="1285" y="218"/>
                  </a:moveTo>
                  <a:cubicBezTo>
                    <a:pt x="1285" y="219"/>
                    <a:pt x="1286" y="219"/>
                    <a:pt x="1286" y="219"/>
                  </a:cubicBezTo>
                  <a:moveTo>
                    <a:pt x="1286" y="219"/>
                  </a:moveTo>
                  <a:cubicBezTo>
                    <a:pt x="1286" y="220"/>
                    <a:pt x="1287" y="220"/>
                    <a:pt x="1287" y="220"/>
                  </a:cubicBezTo>
                  <a:moveTo>
                    <a:pt x="1287" y="220"/>
                  </a:moveTo>
                  <a:cubicBezTo>
                    <a:pt x="1288" y="222"/>
                    <a:pt x="1288" y="220"/>
                    <a:pt x="1287" y="220"/>
                  </a:cubicBezTo>
                  <a:moveTo>
                    <a:pt x="1287" y="220"/>
                  </a:moveTo>
                  <a:cubicBezTo>
                    <a:pt x="1287" y="219"/>
                    <a:pt x="1287" y="219"/>
                    <a:pt x="1286" y="219"/>
                  </a:cubicBezTo>
                  <a:moveTo>
                    <a:pt x="1286" y="219"/>
                  </a:moveTo>
                  <a:cubicBezTo>
                    <a:pt x="1286" y="219"/>
                    <a:pt x="1286" y="218"/>
                    <a:pt x="1285" y="218"/>
                  </a:cubicBezTo>
                  <a:moveTo>
                    <a:pt x="1285" y="218"/>
                  </a:moveTo>
                  <a:cubicBezTo>
                    <a:pt x="1285" y="218"/>
                    <a:pt x="1285" y="217"/>
                    <a:pt x="1284" y="217"/>
                  </a:cubicBezTo>
                  <a:moveTo>
                    <a:pt x="1284" y="217"/>
                  </a:moveTo>
                  <a:cubicBezTo>
                    <a:pt x="1284" y="217"/>
                    <a:pt x="1284" y="216"/>
                    <a:pt x="1283" y="216"/>
                  </a:cubicBezTo>
                  <a:moveTo>
                    <a:pt x="1283" y="216"/>
                  </a:moveTo>
                  <a:cubicBezTo>
                    <a:pt x="1283" y="216"/>
                    <a:pt x="1283" y="216"/>
                    <a:pt x="1282" y="215"/>
                  </a:cubicBezTo>
                  <a:moveTo>
                    <a:pt x="1282" y="215"/>
                  </a:moveTo>
                  <a:cubicBezTo>
                    <a:pt x="1283" y="215"/>
                    <a:pt x="1282" y="215"/>
                    <a:pt x="1281" y="215"/>
                  </a:cubicBezTo>
                  <a:moveTo>
                    <a:pt x="1281" y="215"/>
                  </a:moveTo>
                  <a:cubicBezTo>
                    <a:pt x="1282" y="214"/>
                    <a:pt x="1281" y="214"/>
                    <a:pt x="1280" y="214"/>
                  </a:cubicBezTo>
                  <a:moveTo>
                    <a:pt x="1280" y="214"/>
                  </a:moveTo>
                  <a:cubicBezTo>
                    <a:pt x="1281" y="213"/>
                    <a:pt x="1280" y="213"/>
                    <a:pt x="1279" y="213"/>
                  </a:cubicBezTo>
                  <a:moveTo>
                    <a:pt x="1279" y="213"/>
                  </a:moveTo>
                  <a:cubicBezTo>
                    <a:pt x="1262" y="195"/>
                    <a:pt x="1245" y="179"/>
                    <a:pt x="1225" y="165"/>
                  </a:cubicBezTo>
                  <a:cubicBezTo>
                    <a:pt x="1226" y="171"/>
                    <a:pt x="1233" y="175"/>
                    <a:pt x="1237" y="178"/>
                  </a:cubicBezTo>
                  <a:cubicBezTo>
                    <a:pt x="1251" y="189"/>
                    <a:pt x="1265" y="201"/>
                    <a:pt x="1279" y="213"/>
                  </a:cubicBezTo>
                  <a:moveTo>
                    <a:pt x="188" y="288"/>
                  </a:moveTo>
                  <a:cubicBezTo>
                    <a:pt x="205" y="283"/>
                    <a:pt x="212" y="269"/>
                    <a:pt x="223" y="257"/>
                  </a:cubicBezTo>
                  <a:cubicBezTo>
                    <a:pt x="250" y="230"/>
                    <a:pt x="277" y="206"/>
                    <a:pt x="305" y="183"/>
                  </a:cubicBezTo>
                  <a:cubicBezTo>
                    <a:pt x="301" y="179"/>
                    <a:pt x="300" y="173"/>
                    <a:pt x="298" y="167"/>
                  </a:cubicBezTo>
                  <a:cubicBezTo>
                    <a:pt x="257" y="204"/>
                    <a:pt x="219" y="243"/>
                    <a:pt x="188" y="288"/>
                  </a:cubicBezTo>
                  <a:close/>
                  <a:moveTo>
                    <a:pt x="1351" y="296"/>
                  </a:moveTo>
                  <a:cubicBezTo>
                    <a:pt x="1351" y="297"/>
                    <a:pt x="1352" y="297"/>
                    <a:pt x="1352" y="297"/>
                  </a:cubicBezTo>
                  <a:moveTo>
                    <a:pt x="1352" y="297"/>
                  </a:moveTo>
                  <a:cubicBezTo>
                    <a:pt x="1353" y="298"/>
                    <a:pt x="1354" y="297"/>
                    <a:pt x="1352" y="297"/>
                  </a:cubicBezTo>
                  <a:moveTo>
                    <a:pt x="1352" y="297"/>
                  </a:moveTo>
                  <a:cubicBezTo>
                    <a:pt x="1353" y="296"/>
                    <a:pt x="1352" y="296"/>
                    <a:pt x="1351" y="296"/>
                  </a:cubicBezTo>
                  <a:moveTo>
                    <a:pt x="1351" y="296"/>
                  </a:moveTo>
                  <a:cubicBezTo>
                    <a:pt x="1351" y="295"/>
                    <a:pt x="1351" y="293"/>
                    <a:pt x="1350" y="293"/>
                  </a:cubicBezTo>
                  <a:cubicBezTo>
                    <a:pt x="1320" y="252"/>
                    <a:pt x="1281" y="217"/>
                    <a:pt x="1241" y="185"/>
                  </a:cubicBezTo>
                  <a:cubicBezTo>
                    <a:pt x="1236" y="181"/>
                    <a:pt x="1231" y="174"/>
                    <a:pt x="1224" y="173"/>
                  </a:cubicBezTo>
                  <a:cubicBezTo>
                    <a:pt x="1218" y="183"/>
                    <a:pt x="1228" y="188"/>
                    <a:pt x="1233" y="194"/>
                  </a:cubicBezTo>
                  <a:cubicBezTo>
                    <a:pt x="1239" y="201"/>
                    <a:pt x="1244" y="208"/>
                    <a:pt x="1250" y="214"/>
                  </a:cubicBezTo>
                  <a:cubicBezTo>
                    <a:pt x="1267" y="233"/>
                    <a:pt x="1280" y="256"/>
                    <a:pt x="1300" y="274"/>
                  </a:cubicBezTo>
                  <a:cubicBezTo>
                    <a:pt x="1319" y="279"/>
                    <a:pt x="1335" y="288"/>
                    <a:pt x="1351" y="296"/>
                  </a:cubicBezTo>
                  <a:moveTo>
                    <a:pt x="1218" y="184"/>
                  </a:moveTo>
                  <a:cubicBezTo>
                    <a:pt x="1217" y="187"/>
                    <a:pt x="1213" y="188"/>
                    <a:pt x="1211" y="191"/>
                  </a:cubicBezTo>
                  <a:cubicBezTo>
                    <a:pt x="1231" y="205"/>
                    <a:pt x="1249" y="226"/>
                    <a:pt x="1267" y="239"/>
                  </a:cubicBezTo>
                  <a:cubicBezTo>
                    <a:pt x="1250" y="220"/>
                    <a:pt x="1237" y="199"/>
                    <a:pt x="1218" y="184"/>
                  </a:cubicBezTo>
                  <a:close/>
                  <a:moveTo>
                    <a:pt x="207" y="280"/>
                  </a:moveTo>
                  <a:cubicBezTo>
                    <a:pt x="206" y="280"/>
                    <a:pt x="207" y="281"/>
                    <a:pt x="207" y="280"/>
                  </a:cubicBezTo>
                  <a:moveTo>
                    <a:pt x="207" y="280"/>
                  </a:moveTo>
                  <a:cubicBezTo>
                    <a:pt x="225" y="274"/>
                    <a:pt x="241" y="267"/>
                    <a:pt x="260" y="263"/>
                  </a:cubicBezTo>
                  <a:cubicBezTo>
                    <a:pt x="272" y="244"/>
                    <a:pt x="285" y="224"/>
                    <a:pt x="299" y="206"/>
                  </a:cubicBezTo>
                  <a:cubicBezTo>
                    <a:pt x="304" y="200"/>
                    <a:pt x="311" y="196"/>
                    <a:pt x="312" y="189"/>
                  </a:cubicBezTo>
                  <a:cubicBezTo>
                    <a:pt x="306" y="183"/>
                    <a:pt x="301" y="190"/>
                    <a:pt x="297" y="193"/>
                  </a:cubicBezTo>
                  <a:cubicBezTo>
                    <a:pt x="268" y="218"/>
                    <a:pt x="231" y="250"/>
                    <a:pt x="207" y="280"/>
                  </a:cubicBezTo>
                  <a:moveTo>
                    <a:pt x="267" y="192"/>
                  </a:moveTo>
                  <a:cubicBezTo>
                    <a:pt x="266" y="192"/>
                    <a:pt x="266" y="193"/>
                    <a:pt x="266" y="193"/>
                  </a:cubicBezTo>
                  <a:moveTo>
                    <a:pt x="266" y="193"/>
                  </a:moveTo>
                  <a:cubicBezTo>
                    <a:pt x="265" y="193"/>
                    <a:pt x="265" y="194"/>
                    <a:pt x="265" y="194"/>
                  </a:cubicBezTo>
                  <a:moveTo>
                    <a:pt x="265" y="194"/>
                  </a:moveTo>
                  <a:cubicBezTo>
                    <a:pt x="264" y="194"/>
                    <a:pt x="264" y="195"/>
                    <a:pt x="264" y="195"/>
                  </a:cubicBezTo>
                  <a:moveTo>
                    <a:pt x="264" y="195"/>
                  </a:moveTo>
                  <a:cubicBezTo>
                    <a:pt x="263" y="195"/>
                    <a:pt x="263" y="196"/>
                    <a:pt x="263" y="196"/>
                  </a:cubicBezTo>
                  <a:moveTo>
                    <a:pt x="263" y="196"/>
                  </a:moveTo>
                  <a:cubicBezTo>
                    <a:pt x="262" y="196"/>
                    <a:pt x="262" y="197"/>
                    <a:pt x="262" y="197"/>
                  </a:cubicBezTo>
                  <a:moveTo>
                    <a:pt x="262" y="197"/>
                  </a:moveTo>
                  <a:cubicBezTo>
                    <a:pt x="261" y="197"/>
                    <a:pt x="261" y="198"/>
                    <a:pt x="261" y="198"/>
                  </a:cubicBezTo>
                  <a:moveTo>
                    <a:pt x="261" y="198"/>
                  </a:moveTo>
                  <a:cubicBezTo>
                    <a:pt x="222" y="229"/>
                    <a:pt x="189" y="265"/>
                    <a:pt x="159" y="305"/>
                  </a:cubicBezTo>
                  <a:moveTo>
                    <a:pt x="159" y="305"/>
                  </a:moveTo>
                  <a:cubicBezTo>
                    <a:pt x="158" y="305"/>
                    <a:pt x="158" y="305"/>
                    <a:pt x="158" y="306"/>
                  </a:cubicBezTo>
                  <a:moveTo>
                    <a:pt x="158" y="306"/>
                  </a:moveTo>
                  <a:cubicBezTo>
                    <a:pt x="157" y="306"/>
                    <a:pt x="158" y="307"/>
                    <a:pt x="158" y="306"/>
                  </a:cubicBezTo>
                  <a:moveTo>
                    <a:pt x="158" y="306"/>
                  </a:moveTo>
                  <a:cubicBezTo>
                    <a:pt x="159" y="306"/>
                    <a:pt x="159" y="305"/>
                    <a:pt x="159" y="305"/>
                  </a:cubicBezTo>
                  <a:moveTo>
                    <a:pt x="159" y="305"/>
                  </a:moveTo>
                  <a:cubicBezTo>
                    <a:pt x="167" y="301"/>
                    <a:pt x="173" y="295"/>
                    <a:pt x="182" y="292"/>
                  </a:cubicBezTo>
                  <a:cubicBezTo>
                    <a:pt x="205" y="258"/>
                    <a:pt x="232" y="227"/>
                    <a:pt x="261" y="198"/>
                  </a:cubicBezTo>
                  <a:moveTo>
                    <a:pt x="261" y="198"/>
                  </a:moveTo>
                  <a:cubicBezTo>
                    <a:pt x="262" y="198"/>
                    <a:pt x="262" y="198"/>
                    <a:pt x="262" y="197"/>
                  </a:cubicBezTo>
                  <a:moveTo>
                    <a:pt x="262" y="197"/>
                  </a:moveTo>
                  <a:cubicBezTo>
                    <a:pt x="263" y="197"/>
                    <a:pt x="263" y="197"/>
                    <a:pt x="263" y="196"/>
                  </a:cubicBezTo>
                  <a:moveTo>
                    <a:pt x="263" y="196"/>
                  </a:moveTo>
                  <a:cubicBezTo>
                    <a:pt x="264" y="196"/>
                    <a:pt x="264" y="196"/>
                    <a:pt x="264" y="195"/>
                  </a:cubicBezTo>
                  <a:moveTo>
                    <a:pt x="264" y="195"/>
                  </a:moveTo>
                  <a:cubicBezTo>
                    <a:pt x="265" y="195"/>
                    <a:pt x="265" y="195"/>
                    <a:pt x="265" y="194"/>
                  </a:cubicBezTo>
                  <a:moveTo>
                    <a:pt x="265" y="194"/>
                  </a:moveTo>
                  <a:cubicBezTo>
                    <a:pt x="266" y="195"/>
                    <a:pt x="266" y="194"/>
                    <a:pt x="266" y="193"/>
                  </a:cubicBezTo>
                  <a:moveTo>
                    <a:pt x="266" y="193"/>
                  </a:moveTo>
                  <a:cubicBezTo>
                    <a:pt x="266" y="194"/>
                    <a:pt x="267" y="193"/>
                    <a:pt x="267" y="192"/>
                  </a:cubicBezTo>
                  <a:moveTo>
                    <a:pt x="267" y="192"/>
                  </a:moveTo>
                  <a:cubicBezTo>
                    <a:pt x="268" y="192"/>
                    <a:pt x="267" y="191"/>
                    <a:pt x="267" y="192"/>
                  </a:cubicBezTo>
                  <a:moveTo>
                    <a:pt x="265" y="261"/>
                  </a:moveTo>
                  <a:cubicBezTo>
                    <a:pt x="263" y="261"/>
                    <a:pt x="265" y="262"/>
                    <a:pt x="265" y="261"/>
                  </a:cubicBezTo>
                  <a:moveTo>
                    <a:pt x="265" y="261"/>
                  </a:moveTo>
                  <a:cubicBezTo>
                    <a:pt x="274" y="259"/>
                    <a:pt x="281" y="256"/>
                    <a:pt x="291" y="255"/>
                  </a:cubicBezTo>
                  <a:cubicBezTo>
                    <a:pt x="305" y="236"/>
                    <a:pt x="324" y="222"/>
                    <a:pt x="340" y="205"/>
                  </a:cubicBezTo>
                  <a:cubicBezTo>
                    <a:pt x="330" y="202"/>
                    <a:pt x="323" y="196"/>
                    <a:pt x="315" y="192"/>
                  </a:cubicBezTo>
                  <a:cubicBezTo>
                    <a:pt x="296" y="214"/>
                    <a:pt x="279" y="236"/>
                    <a:pt x="265" y="261"/>
                  </a:cubicBezTo>
                  <a:moveTo>
                    <a:pt x="1208" y="192"/>
                  </a:moveTo>
                  <a:cubicBezTo>
                    <a:pt x="1198" y="200"/>
                    <a:pt x="1184" y="204"/>
                    <a:pt x="1173" y="211"/>
                  </a:cubicBezTo>
                  <a:cubicBezTo>
                    <a:pt x="1184" y="223"/>
                    <a:pt x="1187" y="240"/>
                    <a:pt x="1203" y="247"/>
                  </a:cubicBezTo>
                  <a:cubicBezTo>
                    <a:pt x="1215" y="253"/>
                    <a:pt x="1231" y="253"/>
                    <a:pt x="1246" y="257"/>
                  </a:cubicBezTo>
                  <a:cubicBezTo>
                    <a:pt x="1260" y="261"/>
                    <a:pt x="1274" y="266"/>
                    <a:pt x="1287" y="269"/>
                  </a:cubicBezTo>
                  <a:cubicBezTo>
                    <a:pt x="1267" y="238"/>
                    <a:pt x="1237" y="216"/>
                    <a:pt x="1208" y="192"/>
                  </a:cubicBezTo>
                  <a:close/>
                  <a:moveTo>
                    <a:pt x="637" y="198"/>
                  </a:moveTo>
                  <a:cubicBezTo>
                    <a:pt x="636" y="202"/>
                    <a:pt x="630" y="210"/>
                    <a:pt x="633" y="212"/>
                  </a:cubicBezTo>
                  <a:cubicBezTo>
                    <a:pt x="638" y="210"/>
                    <a:pt x="636" y="203"/>
                    <a:pt x="637" y="198"/>
                  </a:cubicBezTo>
                  <a:moveTo>
                    <a:pt x="637" y="198"/>
                  </a:moveTo>
                  <a:cubicBezTo>
                    <a:pt x="640" y="198"/>
                    <a:pt x="636" y="194"/>
                    <a:pt x="637" y="198"/>
                  </a:cubicBezTo>
                  <a:moveTo>
                    <a:pt x="1072" y="226"/>
                  </a:moveTo>
                  <a:cubicBezTo>
                    <a:pt x="1076" y="226"/>
                    <a:pt x="1083" y="228"/>
                    <a:pt x="1085" y="227"/>
                  </a:cubicBezTo>
                  <a:cubicBezTo>
                    <a:pt x="1077" y="219"/>
                    <a:pt x="1070" y="209"/>
                    <a:pt x="1062" y="201"/>
                  </a:cubicBezTo>
                  <a:cubicBezTo>
                    <a:pt x="1065" y="210"/>
                    <a:pt x="1069" y="217"/>
                    <a:pt x="1072" y="226"/>
                  </a:cubicBezTo>
                  <a:close/>
                  <a:moveTo>
                    <a:pt x="342" y="207"/>
                  </a:moveTo>
                  <a:cubicBezTo>
                    <a:pt x="327" y="222"/>
                    <a:pt x="310" y="236"/>
                    <a:pt x="296" y="253"/>
                  </a:cubicBezTo>
                  <a:cubicBezTo>
                    <a:pt x="319" y="247"/>
                    <a:pt x="343" y="243"/>
                    <a:pt x="366" y="239"/>
                  </a:cubicBezTo>
                  <a:cubicBezTo>
                    <a:pt x="370" y="231"/>
                    <a:pt x="374" y="225"/>
                    <a:pt x="377" y="217"/>
                  </a:cubicBezTo>
                  <a:cubicBezTo>
                    <a:pt x="364" y="215"/>
                    <a:pt x="354" y="210"/>
                    <a:pt x="342" y="207"/>
                  </a:cubicBezTo>
                  <a:close/>
                  <a:moveTo>
                    <a:pt x="745" y="212"/>
                  </a:moveTo>
                  <a:cubicBezTo>
                    <a:pt x="745" y="226"/>
                    <a:pt x="744" y="240"/>
                    <a:pt x="743" y="254"/>
                  </a:cubicBezTo>
                  <a:cubicBezTo>
                    <a:pt x="757" y="253"/>
                    <a:pt x="774" y="255"/>
                    <a:pt x="786" y="253"/>
                  </a:cubicBezTo>
                  <a:cubicBezTo>
                    <a:pt x="784" y="241"/>
                    <a:pt x="786" y="224"/>
                    <a:pt x="784" y="212"/>
                  </a:cubicBezTo>
                  <a:cubicBezTo>
                    <a:pt x="773" y="210"/>
                    <a:pt x="756" y="210"/>
                    <a:pt x="745" y="212"/>
                  </a:cubicBezTo>
                  <a:close/>
                  <a:moveTo>
                    <a:pt x="1176" y="220"/>
                  </a:moveTo>
                  <a:cubicBezTo>
                    <a:pt x="1176" y="221"/>
                    <a:pt x="1176" y="221"/>
                    <a:pt x="1177" y="221"/>
                  </a:cubicBezTo>
                  <a:moveTo>
                    <a:pt x="1177" y="221"/>
                  </a:moveTo>
                  <a:cubicBezTo>
                    <a:pt x="1177" y="223"/>
                    <a:pt x="1178" y="221"/>
                    <a:pt x="1177" y="221"/>
                  </a:cubicBezTo>
                  <a:moveTo>
                    <a:pt x="1177" y="221"/>
                  </a:moveTo>
                  <a:cubicBezTo>
                    <a:pt x="1177" y="220"/>
                    <a:pt x="1176" y="220"/>
                    <a:pt x="1176" y="220"/>
                  </a:cubicBezTo>
                  <a:moveTo>
                    <a:pt x="1176" y="220"/>
                  </a:moveTo>
                  <a:cubicBezTo>
                    <a:pt x="1174" y="216"/>
                    <a:pt x="1171" y="207"/>
                    <a:pt x="1166" y="213"/>
                  </a:cubicBezTo>
                  <a:cubicBezTo>
                    <a:pt x="1170" y="214"/>
                    <a:pt x="1172" y="218"/>
                    <a:pt x="1176" y="220"/>
                  </a:cubicBezTo>
                  <a:moveTo>
                    <a:pt x="639" y="214"/>
                  </a:moveTo>
                  <a:cubicBezTo>
                    <a:pt x="637" y="225"/>
                    <a:pt x="635" y="238"/>
                    <a:pt x="633" y="251"/>
                  </a:cubicBezTo>
                  <a:cubicBezTo>
                    <a:pt x="669" y="252"/>
                    <a:pt x="704" y="254"/>
                    <a:pt x="741" y="254"/>
                  </a:cubicBezTo>
                  <a:cubicBezTo>
                    <a:pt x="741" y="239"/>
                    <a:pt x="742" y="225"/>
                    <a:pt x="743" y="212"/>
                  </a:cubicBezTo>
                  <a:cubicBezTo>
                    <a:pt x="707" y="211"/>
                    <a:pt x="673" y="213"/>
                    <a:pt x="639" y="214"/>
                  </a:cubicBezTo>
                  <a:close/>
                  <a:moveTo>
                    <a:pt x="787" y="212"/>
                  </a:moveTo>
                  <a:cubicBezTo>
                    <a:pt x="786" y="227"/>
                    <a:pt x="789" y="239"/>
                    <a:pt x="788" y="254"/>
                  </a:cubicBezTo>
                  <a:cubicBezTo>
                    <a:pt x="815" y="254"/>
                    <a:pt x="840" y="252"/>
                    <a:pt x="867" y="252"/>
                  </a:cubicBezTo>
                  <a:cubicBezTo>
                    <a:pt x="863" y="238"/>
                    <a:pt x="860" y="225"/>
                    <a:pt x="856" y="213"/>
                  </a:cubicBezTo>
                  <a:cubicBezTo>
                    <a:pt x="834" y="212"/>
                    <a:pt x="811" y="211"/>
                    <a:pt x="787" y="212"/>
                  </a:cubicBezTo>
                  <a:close/>
                  <a:moveTo>
                    <a:pt x="870" y="251"/>
                  </a:moveTo>
                  <a:cubicBezTo>
                    <a:pt x="891" y="251"/>
                    <a:pt x="917" y="249"/>
                    <a:pt x="938" y="247"/>
                  </a:cubicBezTo>
                  <a:cubicBezTo>
                    <a:pt x="937" y="236"/>
                    <a:pt x="934" y="227"/>
                    <a:pt x="932" y="216"/>
                  </a:cubicBezTo>
                  <a:cubicBezTo>
                    <a:pt x="909" y="214"/>
                    <a:pt x="884" y="214"/>
                    <a:pt x="861" y="213"/>
                  </a:cubicBezTo>
                  <a:cubicBezTo>
                    <a:pt x="864" y="226"/>
                    <a:pt x="868" y="237"/>
                    <a:pt x="870" y="251"/>
                  </a:cubicBezTo>
                  <a:close/>
                  <a:moveTo>
                    <a:pt x="1190" y="244"/>
                  </a:moveTo>
                  <a:cubicBezTo>
                    <a:pt x="1191" y="246"/>
                    <a:pt x="1191" y="244"/>
                    <a:pt x="1190" y="244"/>
                  </a:cubicBezTo>
                  <a:moveTo>
                    <a:pt x="1190" y="244"/>
                  </a:moveTo>
                  <a:cubicBezTo>
                    <a:pt x="1184" y="231"/>
                    <a:pt x="1173" y="222"/>
                    <a:pt x="1162" y="213"/>
                  </a:cubicBezTo>
                  <a:cubicBezTo>
                    <a:pt x="1143" y="221"/>
                    <a:pt x="1120" y="224"/>
                    <a:pt x="1099" y="230"/>
                  </a:cubicBezTo>
                  <a:cubicBezTo>
                    <a:pt x="1131" y="233"/>
                    <a:pt x="1160" y="239"/>
                    <a:pt x="1190" y="244"/>
                  </a:cubicBezTo>
                  <a:moveTo>
                    <a:pt x="632" y="214"/>
                  </a:moveTo>
                  <a:cubicBezTo>
                    <a:pt x="625" y="223"/>
                    <a:pt x="622" y="237"/>
                    <a:pt x="618" y="250"/>
                  </a:cubicBezTo>
                  <a:cubicBezTo>
                    <a:pt x="622" y="250"/>
                    <a:pt x="626" y="250"/>
                    <a:pt x="630" y="250"/>
                  </a:cubicBezTo>
                  <a:cubicBezTo>
                    <a:pt x="631" y="238"/>
                    <a:pt x="633" y="225"/>
                    <a:pt x="635" y="214"/>
                  </a:cubicBezTo>
                  <a:cubicBezTo>
                    <a:pt x="634" y="214"/>
                    <a:pt x="633" y="214"/>
                    <a:pt x="632" y="214"/>
                  </a:cubicBezTo>
                  <a:close/>
                  <a:moveTo>
                    <a:pt x="515" y="222"/>
                  </a:moveTo>
                  <a:cubicBezTo>
                    <a:pt x="512" y="228"/>
                    <a:pt x="507" y="233"/>
                    <a:pt x="505" y="239"/>
                  </a:cubicBezTo>
                  <a:cubicBezTo>
                    <a:pt x="541" y="243"/>
                    <a:pt x="576" y="248"/>
                    <a:pt x="615" y="249"/>
                  </a:cubicBezTo>
                  <a:cubicBezTo>
                    <a:pt x="619" y="237"/>
                    <a:pt x="623" y="226"/>
                    <a:pt x="628" y="215"/>
                  </a:cubicBezTo>
                  <a:cubicBezTo>
                    <a:pt x="589" y="216"/>
                    <a:pt x="552" y="218"/>
                    <a:pt x="515" y="222"/>
                  </a:cubicBezTo>
                  <a:close/>
                  <a:moveTo>
                    <a:pt x="941" y="247"/>
                  </a:moveTo>
                  <a:cubicBezTo>
                    <a:pt x="956" y="246"/>
                    <a:pt x="972" y="245"/>
                    <a:pt x="986" y="242"/>
                  </a:cubicBezTo>
                  <a:cubicBezTo>
                    <a:pt x="980" y="235"/>
                    <a:pt x="978" y="225"/>
                    <a:pt x="971" y="219"/>
                  </a:cubicBezTo>
                  <a:cubicBezTo>
                    <a:pt x="960" y="218"/>
                    <a:pt x="947" y="217"/>
                    <a:pt x="935" y="216"/>
                  </a:cubicBezTo>
                  <a:cubicBezTo>
                    <a:pt x="936" y="227"/>
                    <a:pt x="939" y="236"/>
                    <a:pt x="941" y="247"/>
                  </a:cubicBezTo>
                  <a:close/>
                  <a:moveTo>
                    <a:pt x="370" y="238"/>
                  </a:moveTo>
                  <a:cubicBezTo>
                    <a:pt x="369" y="238"/>
                    <a:pt x="370" y="239"/>
                    <a:pt x="370" y="238"/>
                  </a:cubicBezTo>
                  <a:moveTo>
                    <a:pt x="370" y="238"/>
                  </a:moveTo>
                  <a:cubicBezTo>
                    <a:pt x="384" y="235"/>
                    <a:pt x="401" y="237"/>
                    <a:pt x="406" y="225"/>
                  </a:cubicBezTo>
                  <a:cubicBezTo>
                    <a:pt x="396" y="224"/>
                    <a:pt x="389" y="220"/>
                    <a:pt x="379" y="219"/>
                  </a:cubicBezTo>
                  <a:cubicBezTo>
                    <a:pt x="377" y="226"/>
                    <a:pt x="372" y="230"/>
                    <a:pt x="370" y="238"/>
                  </a:cubicBezTo>
                  <a:moveTo>
                    <a:pt x="989" y="242"/>
                  </a:moveTo>
                  <a:cubicBezTo>
                    <a:pt x="1017" y="239"/>
                    <a:pt x="1047" y="238"/>
                    <a:pt x="1071" y="230"/>
                  </a:cubicBezTo>
                  <a:cubicBezTo>
                    <a:pt x="1042" y="224"/>
                    <a:pt x="1008" y="222"/>
                    <a:pt x="976" y="219"/>
                  </a:cubicBezTo>
                  <a:cubicBezTo>
                    <a:pt x="980" y="227"/>
                    <a:pt x="984" y="235"/>
                    <a:pt x="989" y="242"/>
                  </a:cubicBezTo>
                  <a:close/>
                  <a:moveTo>
                    <a:pt x="497" y="223"/>
                  </a:moveTo>
                  <a:cubicBezTo>
                    <a:pt x="494" y="227"/>
                    <a:pt x="494" y="233"/>
                    <a:pt x="491" y="238"/>
                  </a:cubicBezTo>
                  <a:cubicBezTo>
                    <a:pt x="495" y="237"/>
                    <a:pt x="497" y="239"/>
                    <a:pt x="502" y="239"/>
                  </a:cubicBezTo>
                  <a:cubicBezTo>
                    <a:pt x="504" y="232"/>
                    <a:pt x="509" y="228"/>
                    <a:pt x="511" y="222"/>
                  </a:cubicBezTo>
                  <a:cubicBezTo>
                    <a:pt x="507" y="223"/>
                    <a:pt x="503" y="224"/>
                    <a:pt x="497" y="223"/>
                  </a:cubicBezTo>
                  <a:close/>
                  <a:moveTo>
                    <a:pt x="1178" y="224"/>
                  </a:moveTo>
                  <a:cubicBezTo>
                    <a:pt x="1177" y="224"/>
                    <a:pt x="1178" y="225"/>
                    <a:pt x="1178" y="224"/>
                  </a:cubicBezTo>
                  <a:close/>
                  <a:moveTo>
                    <a:pt x="445" y="231"/>
                  </a:moveTo>
                  <a:cubicBezTo>
                    <a:pt x="460" y="233"/>
                    <a:pt x="475" y="235"/>
                    <a:pt x="489" y="238"/>
                  </a:cubicBezTo>
                  <a:cubicBezTo>
                    <a:pt x="490" y="232"/>
                    <a:pt x="492" y="229"/>
                    <a:pt x="493" y="224"/>
                  </a:cubicBezTo>
                  <a:cubicBezTo>
                    <a:pt x="477" y="226"/>
                    <a:pt x="459" y="226"/>
                    <a:pt x="445" y="231"/>
                  </a:cubicBezTo>
                  <a:close/>
                  <a:moveTo>
                    <a:pt x="421" y="230"/>
                  </a:moveTo>
                  <a:cubicBezTo>
                    <a:pt x="423" y="230"/>
                    <a:pt x="429" y="229"/>
                    <a:pt x="424" y="229"/>
                  </a:cubicBezTo>
                  <a:cubicBezTo>
                    <a:pt x="419" y="228"/>
                    <a:pt x="414" y="227"/>
                    <a:pt x="409" y="226"/>
                  </a:cubicBezTo>
                  <a:cubicBezTo>
                    <a:pt x="407" y="229"/>
                    <a:pt x="404" y="230"/>
                    <a:pt x="403" y="233"/>
                  </a:cubicBezTo>
                  <a:cubicBezTo>
                    <a:pt x="409" y="232"/>
                    <a:pt x="416" y="231"/>
                    <a:pt x="421" y="230"/>
                  </a:cubicBezTo>
                  <a:close/>
                  <a:moveTo>
                    <a:pt x="1079" y="230"/>
                  </a:moveTo>
                  <a:cubicBezTo>
                    <a:pt x="1078" y="229"/>
                    <a:pt x="1073" y="228"/>
                    <a:pt x="1073" y="230"/>
                  </a:cubicBezTo>
                  <a:cubicBezTo>
                    <a:pt x="1074" y="231"/>
                    <a:pt x="1078" y="232"/>
                    <a:pt x="1079" y="230"/>
                  </a:cubicBezTo>
                  <a:close/>
                  <a:moveTo>
                    <a:pt x="309" y="418"/>
                  </a:moveTo>
                  <a:cubicBezTo>
                    <a:pt x="307" y="419"/>
                    <a:pt x="309" y="419"/>
                    <a:pt x="309" y="418"/>
                  </a:cubicBezTo>
                  <a:moveTo>
                    <a:pt x="309" y="418"/>
                  </a:moveTo>
                  <a:cubicBezTo>
                    <a:pt x="345" y="412"/>
                    <a:pt x="381" y="406"/>
                    <a:pt x="418" y="401"/>
                  </a:cubicBezTo>
                  <a:cubicBezTo>
                    <a:pt x="436" y="359"/>
                    <a:pt x="455" y="318"/>
                    <a:pt x="477" y="281"/>
                  </a:cubicBezTo>
                  <a:cubicBezTo>
                    <a:pt x="479" y="266"/>
                    <a:pt x="484" y="253"/>
                    <a:pt x="488" y="239"/>
                  </a:cubicBezTo>
                  <a:cubicBezTo>
                    <a:pt x="458" y="236"/>
                    <a:pt x="431" y="227"/>
                    <a:pt x="401" y="236"/>
                  </a:cubicBezTo>
                  <a:cubicBezTo>
                    <a:pt x="376" y="263"/>
                    <a:pt x="355" y="294"/>
                    <a:pt x="333" y="324"/>
                  </a:cubicBezTo>
                  <a:cubicBezTo>
                    <a:pt x="324" y="355"/>
                    <a:pt x="314" y="384"/>
                    <a:pt x="309" y="418"/>
                  </a:cubicBezTo>
                  <a:moveTo>
                    <a:pt x="1092" y="232"/>
                  </a:moveTo>
                  <a:cubicBezTo>
                    <a:pt x="1137" y="288"/>
                    <a:pt x="1175" y="350"/>
                    <a:pt x="1208" y="417"/>
                  </a:cubicBezTo>
                  <a:cubicBezTo>
                    <a:pt x="1224" y="419"/>
                    <a:pt x="1240" y="426"/>
                    <a:pt x="1256" y="425"/>
                  </a:cubicBezTo>
                  <a:cubicBezTo>
                    <a:pt x="1244" y="360"/>
                    <a:pt x="1220" y="299"/>
                    <a:pt x="1192" y="247"/>
                  </a:cubicBezTo>
                  <a:cubicBezTo>
                    <a:pt x="1159" y="242"/>
                    <a:pt x="1128" y="235"/>
                    <a:pt x="1092" y="232"/>
                  </a:cubicBezTo>
                  <a:moveTo>
                    <a:pt x="1092" y="232"/>
                  </a:moveTo>
                  <a:cubicBezTo>
                    <a:pt x="1092" y="230"/>
                    <a:pt x="1091" y="232"/>
                    <a:pt x="1092" y="232"/>
                  </a:cubicBezTo>
                  <a:moveTo>
                    <a:pt x="1104" y="252"/>
                  </a:moveTo>
                  <a:cubicBezTo>
                    <a:pt x="1096" y="241"/>
                    <a:pt x="1089" y="225"/>
                    <a:pt x="1075" y="235"/>
                  </a:cubicBezTo>
                  <a:cubicBezTo>
                    <a:pt x="1096" y="285"/>
                    <a:pt x="1109" y="342"/>
                    <a:pt x="1119" y="403"/>
                  </a:cubicBezTo>
                  <a:cubicBezTo>
                    <a:pt x="1148" y="406"/>
                    <a:pt x="1178" y="413"/>
                    <a:pt x="1205" y="415"/>
                  </a:cubicBezTo>
                  <a:cubicBezTo>
                    <a:pt x="1178" y="360"/>
                    <a:pt x="1141" y="300"/>
                    <a:pt x="1104" y="252"/>
                  </a:cubicBezTo>
                  <a:close/>
                  <a:moveTo>
                    <a:pt x="990" y="245"/>
                  </a:moveTo>
                  <a:cubicBezTo>
                    <a:pt x="1015" y="293"/>
                    <a:pt x="1038" y="342"/>
                    <a:pt x="1057" y="395"/>
                  </a:cubicBezTo>
                  <a:cubicBezTo>
                    <a:pt x="1077" y="398"/>
                    <a:pt x="1097" y="399"/>
                    <a:pt x="1116" y="403"/>
                  </a:cubicBezTo>
                  <a:cubicBezTo>
                    <a:pt x="1108" y="349"/>
                    <a:pt x="1096" y="297"/>
                    <a:pt x="1080" y="252"/>
                  </a:cubicBezTo>
                  <a:cubicBezTo>
                    <a:pt x="1078" y="246"/>
                    <a:pt x="1076" y="238"/>
                    <a:pt x="1070" y="235"/>
                  </a:cubicBezTo>
                  <a:cubicBezTo>
                    <a:pt x="1044" y="239"/>
                    <a:pt x="1018" y="243"/>
                    <a:pt x="990" y="245"/>
                  </a:cubicBezTo>
                  <a:close/>
                  <a:moveTo>
                    <a:pt x="368" y="240"/>
                  </a:moveTo>
                  <a:cubicBezTo>
                    <a:pt x="357" y="263"/>
                    <a:pt x="345" y="288"/>
                    <a:pt x="339" y="312"/>
                  </a:cubicBezTo>
                  <a:cubicBezTo>
                    <a:pt x="353" y="289"/>
                    <a:pt x="373" y="265"/>
                    <a:pt x="390" y="245"/>
                  </a:cubicBezTo>
                  <a:cubicBezTo>
                    <a:pt x="392" y="243"/>
                    <a:pt x="395" y="239"/>
                    <a:pt x="394" y="237"/>
                  </a:cubicBezTo>
                  <a:cubicBezTo>
                    <a:pt x="386" y="238"/>
                    <a:pt x="378" y="240"/>
                    <a:pt x="368" y="240"/>
                  </a:cubicBezTo>
                  <a:close/>
                  <a:moveTo>
                    <a:pt x="483" y="268"/>
                  </a:moveTo>
                  <a:cubicBezTo>
                    <a:pt x="480" y="268"/>
                    <a:pt x="484" y="272"/>
                    <a:pt x="483" y="268"/>
                  </a:cubicBezTo>
                  <a:moveTo>
                    <a:pt x="483" y="268"/>
                  </a:moveTo>
                  <a:cubicBezTo>
                    <a:pt x="489" y="260"/>
                    <a:pt x="494" y="251"/>
                    <a:pt x="499" y="241"/>
                  </a:cubicBezTo>
                  <a:cubicBezTo>
                    <a:pt x="496" y="241"/>
                    <a:pt x="494" y="240"/>
                    <a:pt x="490" y="240"/>
                  </a:cubicBezTo>
                  <a:cubicBezTo>
                    <a:pt x="488" y="250"/>
                    <a:pt x="484" y="258"/>
                    <a:pt x="483" y="268"/>
                  </a:cubicBezTo>
                  <a:moveTo>
                    <a:pt x="327" y="249"/>
                  </a:moveTo>
                  <a:cubicBezTo>
                    <a:pt x="315" y="252"/>
                    <a:pt x="301" y="252"/>
                    <a:pt x="294" y="256"/>
                  </a:cubicBezTo>
                  <a:cubicBezTo>
                    <a:pt x="288" y="259"/>
                    <a:pt x="279" y="270"/>
                    <a:pt x="273" y="277"/>
                  </a:cubicBezTo>
                  <a:cubicBezTo>
                    <a:pt x="242" y="313"/>
                    <a:pt x="211" y="348"/>
                    <a:pt x="198" y="402"/>
                  </a:cubicBezTo>
                  <a:cubicBezTo>
                    <a:pt x="222" y="411"/>
                    <a:pt x="245" y="420"/>
                    <a:pt x="271" y="426"/>
                  </a:cubicBezTo>
                  <a:cubicBezTo>
                    <a:pt x="285" y="399"/>
                    <a:pt x="300" y="372"/>
                    <a:pt x="316" y="347"/>
                  </a:cubicBezTo>
                  <a:cubicBezTo>
                    <a:pt x="321" y="339"/>
                    <a:pt x="328" y="330"/>
                    <a:pt x="332" y="322"/>
                  </a:cubicBezTo>
                  <a:cubicBezTo>
                    <a:pt x="344" y="296"/>
                    <a:pt x="348" y="268"/>
                    <a:pt x="365" y="243"/>
                  </a:cubicBezTo>
                  <a:cubicBezTo>
                    <a:pt x="364" y="243"/>
                    <a:pt x="365" y="241"/>
                    <a:pt x="364" y="241"/>
                  </a:cubicBezTo>
                  <a:cubicBezTo>
                    <a:pt x="353" y="243"/>
                    <a:pt x="340" y="246"/>
                    <a:pt x="327" y="249"/>
                  </a:cubicBezTo>
                  <a:close/>
                  <a:moveTo>
                    <a:pt x="504" y="242"/>
                  </a:moveTo>
                  <a:cubicBezTo>
                    <a:pt x="472" y="274"/>
                    <a:pt x="465" y="338"/>
                    <a:pt x="457" y="396"/>
                  </a:cubicBezTo>
                  <a:cubicBezTo>
                    <a:pt x="495" y="392"/>
                    <a:pt x="535" y="389"/>
                    <a:pt x="575" y="385"/>
                  </a:cubicBezTo>
                  <a:cubicBezTo>
                    <a:pt x="587" y="340"/>
                    <a:pt x="599" y="294"/>
                    <a:pt x="614" y="252"/>
                  </a:cubicBezTo>
                  <a:cubicBezTo>
                    <a:pt x="576" y="250"/>
                    <a:pt x="540" y="246"/>
                    <a:pt x="504" y="242"/>
                  </a:cubicBezTo>
                  <a:close/>
                  <a:moveTo>
                    <a:pt x="1194" y="244"/>
                  </a:moveTo>
                  <a:cubicBezTo>
                    <a:pt x="1194" y="245"/>
                    <a:pt x="1194" y="245"/>
                    <a:pt x="1195" y="245"/>
                  </a:cubicBezTo>
                  <a:moveTo>
                    <a:pt x="1195" y="245"/>
                  </a:moveTo>
                  <a:cubicBezTo>
                    <a:pt x="1196" y="247"/>
                    <a:pt x="1196" y="245"/>
                    <a:pt x="1195" y="245"/>
                  </a:cubicBezTo>
                  <a:moveTo>
                    <a:pt x="1195" y="245"/>
                  </a:moveTo>
                  <a:cubicBezTo>
                    <a:pt x="1195" y="244"/>
                    <a:pt x="1195" y="244"/>
                    <a:pt x="1194" y="244"/>
                  </a:cubicBezTo>
                  <a:moveTo>
                    <a:pt x="1194" y="244"/>
                  </a:moveTo>
                  <a:cubicBezTo>
                    <a:pt x="1193" y="243"/>
                    <a:pt x="1193" y="244"/>
                    <a:pt x="1194" y="244"/>
                  </a:cubicBezTo>
                  <a:moveTo>
                    <a:pt x="942" y="250"/>
                  </a:moveTo>
                  <a:cubicBezTo>
                    <a:pt x="949" y="294"/>
                    <a:pt x="955" y="339"/>
                    <a:pt x="960" y="386"/>
                  </a:cubicBezTo>
                  <a:cubicBezTo>
                    <a:pt x="991" y="389"/>
                    <a:pt x="1024" y="391"/>
                    <a:pt x="1054" y="395"/>
                  </a:cubicBezTo>
                  <a:cubicBezTo>
                    <a:pt x="1035" y="342"/>
                    <a:pt x="1013" y="293"/>
                    <a:pt x="988" y="246"/>
                  </a:cubicBezTo>
                  <a:cubicBezTo>
                    <a:pt x="972" y="247"/>
                    <a:pt x="957" y="249"/>
                    <a:pt x="942" y="250"/>
                  </a:cubicBezTo>
                  <a:close/>
                  <a:moveTo>
                    <a:pt x="1259" y="424"/>
                  </a:moveTo>
                  <a:cubicBezTo>
                    <a:pt x="1279" y="419"/>
                    <a:pt x="1296" y="412"/>
                    <a:pt x="1314" y="407"/>
                  </a:cubicBezTo>
                  <a:cubicBezTo>
                    <a:pt x="1282" y="347"/>
                    <a:pt x="1242" y="296"/>
                    <a:pt x="1198" y="249"/>
                  </a:cubicBezTo>
                  <a:cubicBezTo>
                    <a:pt x="1197" y="249"/>
                    <a:pt x="1196" y="249"/>
                    <a:pt x="1196" y="250"/>
                  </a:cubicBezTo>
                  <a:cubicBezTo>
                    <a:pt x="1224" y="301"/>
                    <a:pt x="1245" y="359"/>
                    <a:pt x="1259" y="424"/>
                  </a:cubicBezTo>
                  <a:close/>
                  <a:moveTo>
                    <a:pt x="871" y="255"/>
                  </a:moveTo>
                  <a:cubicBezTo>
                    <a:pt x="883" y="296"/>
                    <a:pt x="891" y="339"/>
                    <a:pt x="899" y="383"/>
                  </a:cubicBezTo>
                  <a:cubicBezTo>
                    <a:pt x="918" y="384"/>
                    <a:pt x="938" y="384"/>
                    <a:pt x="957" y="386"/>
                  </a:cubicBezTo>
                  <a:cubicBezTo>
                    <a:pt x="953" y="345"/>
                    <a:pt x="948" y="301"/>
                    <a:pt x="942" y="264"/>
                  </a:cubicBezTo>
                  <a:cubicBezTo>
                    <a:pt x="941" y="260"/>
                    <a:pt x="941" y="252"/>
                    <a:pt x="936" y="250"/>
                  </a:cubicBezTo>
                  <a:cubicBezTo>
                    <a:pt x="915" y="253"/>
                    <a:pt x="892" y="252"/>
                    <a:pt x="871" y="255"/>
                  </a:cubicBezTo>
                  <a:close/>
                  <a:moveTo>
                    <a:pt x="1317" y="405"/>
                  </a:moveTo>
                  <a:cubicBezTo>
                    <a:pt x="1328" y="400"/>
                    <a:pt x="1340" y="395"/>
                    <a:pt x="1350" y="388"/>
                  </a:cubicBezTo>
                  <a:cubicBezTo>
                    <a:pt x="1332" y="347"/>
                    <a:pt x="1314" y="307"/>
                    <a:pt x="1289" y="273"/>
                  </a:cubicBezTo>
                  <a:cubicBezTo>
                    <a:pt x="1263" y="264"/>
                    <a:pt x="1231" y="255"/>
                    <a:pt x="1204" y="251"/>
                  </a:cubicBezTo>
                  <a:cubicBezTo>
                    <a:pt x="1247" y="297"/>
                    <a:pt x="1284" y="348"/>
                    <a:pt x="1317" y="405"/>
                  </a:cubicBezTo>
                  <a:close/>
                  <a:moveTo>
                    <a:pt x="616" y="253"/>
                  </a:moveTo>
                  <a:cubicBezTo>
                    <a:pt x="602" y="296"/>
                    <a:pt x="589" y="340"/>
                    <a:pt x="578" y="385"/>
                  </a:cubicBezTo>
                  <a:cubicBezTo>
                    <a:pt x="591" y="385"/>
                    <a:pt x="603" y="384"/>
                    <a:pt x="617" y="383"/>
                  </a:cubicBezTo>
                  <a:cubicBezTo>
                    <a:pt x="619" y="338"/>
                    <a:pt x="624" y="295"/>
                    <a:pt x="630" y="253"/>
                  </a:cubicBezTo>
                  <a:cubicBezTo>
                    <a:pt x="625" y="254"/>
                    <a:pt x="618" y="252"/>
                    <a:pt x="616" y="253"/>
                  </a:cubicBezTo>
                  <a:close/>
                  <a:moveTo>
                    <a:pt x="632" y="256"/>
                  </a:moveTo>
                  <a:cubicBezTo>
                    <a:pt x="628" y="298"/>
                    <a:pt x="623" y="339"/>
                    <a:pt x="621" y="383"/>
                  </a:cubicBezTo>
                  <a:cubicBezTo>
                    <a:pt x="658" y="381"/>
                    <a:pt x="697" y="381"/>
                    <a:pt x="735" y="380"/>
                  </a:cubicBezTo>
                  <a:cubicBezTo>
                    <a:pt x="737" y="339"/>
                    <a:pt x="739" y="298"/>
                    <a:pt x="740" y="257"/>
                  </a:cubicBezTo>
                  <a:cubicBezTo>
                    <a:pt x="704" y="257"/>
                    <a:pt x="670" y="255"/>
                    <a:pt x="634" y="254"/>
                  </a:cubicBezTo>
                  <a:cubicBezTo>
                    <a:pt x="634" y="252"/>
                    <a:pt x="632" y="254"/>
                    <a:pt x="632" y="256"/>
                  </a:cubicBezTo>
                  <a:close/>
                  <a:moveTo>
                    <a:pt x="788" y="257"/>
                  </a:moveTo>
                  <a:cubicBezTo>
                    <a:pt x="789" y="297"/>
                    <a:pt x="790" y="338"/>
                    <a:pt x="790" y="380"/>
                  </a:cubicBezTo>
                  <a:cubicBezTo>
                    <a:pt x="825" y="380"/>
                    <a:pt x="860" y="381"/>
                    <a:pt x="894" y="383"/>
                  </a:cubicBezTo>
                  <a:cubicBezTo>
                    <a:pt x="888" y="338"/>
                    <a:pt x="878" y="296"/>
                    <a:pt x="868" y="255"/>
                  </a:cubicBezTo>
                  <a:cubicBezTo>
                    <a:pt x="841" y="255"/>
                    <a:pt x="815" y="257"/>
                    <a:pt x="788" y="257"/>
                  </a:cubicBezTo>
                  <a:close/>
                  <a:moveTo>
                    <a:pt x="744" y="257"/>
                  </a:moveTo>
                  <a:cubicBezTo>
                    <a:pt x="740" y="296"/>
                    <a:pt x="740" y="339"/>
                    <a:pt x="738" y="380"/>
                  </a:cubicBezTo>
                  <a:cubicBezTo>
                    <a:pt x="755" y="380"/>
                    <a:pt x="771" y="380"/>
                    <a:pt x="788" y="380"/>
                  </a:cubicBezTo>
                  <a:cubicBezTo>
                    <a:pt x="788" y="338"/>
                    <a:pt x="786" y="298"/>
                    <a:pt x="786" y="257"/>
                  </a:cubicBezTo>
                  <a:cubicBezTo>
                    <a:pt x="772" y="257"/>
                    <a:pt x="758" y="257"/>
                    <a:pt x="744" y="257"/>
                  </a:cubicBezTo>
                  <a:close/>
                  <a:moveTo>
                    <a:pt x="286" y="259"/>
                  </a:moveTo>
                  <a:cubicBezTo>
                    <a:pt x="277" y="260"/>
                    <a:pt x="270" y="263"/>
                    <a:pt x="262" y="264"/>
                  </a:cubicBezTo>
                  <a:cubicBezTo>
                    <a:pt x="249" y="285"/>
                    <a:pt x="237" y="306"/>
                    <a:pt x="227" y="329"/>
                  </a:cubicBezTo>
                  <a:moveTo>
                    <a:pt x="227" y="329"/>
                  </a:moveTo>
                  <a:cubicBezTo>
                    <a:pt x="226" y="329"/>
                    <a:pt x="227" y="330"/>
                    <a:pt x="226" y="331"/>
                  </a:cubicBezTo>
                  <a:moveTo>
                    <a:pt x="226" y="331"/>
                  </a:moveTo>
                  <a:cubicBezTo>
                    <a:pt x="225" y="331"/>
                    <a:pt x="226" y="332"/>
                    <a:pt x="226" y="331"/>
                  </a:cubicBezTo>
                  <a:moveTo>
                    <a:pt x="226" y="331"/>
                  </a:moveTo>
                  <a:cubicBezTo>
                    <a:pt x="227" y="331"/>
                    <a:pt x="227" y="330"/>
                    <a:pt x="227" y="329"/>
                  </a:cubicBezTo>
                  <a:moveTo>
                    <a:pt x="286" y="259"/>
                  </a:moveTo>
                  <a:cubicBezTo>
                    <a:pt x="266" y="281"/>
                    <a:pt x="246" y="305"/>
                    <a:pt x="227" y="329"/>
                  </a:cubicBezTo>
                  <a:moveTo>
                    <a:pt x="286" y="259"/>
                  </a:moveTo>
                  <a:cubicBezTo>
                    <a:pt x="287" y="258"/>
                    <a:pt x="286" y="258"/>
                    <a:pt x="286" y="259"/>
                  </a:cubicBezTo>
                  <a:moveTo>
                    <a:pt x="257" y="266"/>
                  </a:moveTo>
                  <a:cubicBezTo>
                    <a:pt x="237" y="271"/>
                    <a:pt x="219" y="278"/>
                    <a:pt x="201" y="286"/>
                  </a:cubicBezTo>
                  <a:cubicBezTo>
                    <a:pt x="180" y="309"/>
                    <a:pt x="160" y="334"/>
                    <a:pt x="143" y="361"/>
                  </a:cubicBezTo>
                  <a:cubicBezTo>
                    <a:pt x="152" y="377"/>
                    <a:pt x="168" y="386"/>
                    <a:pt x="184" y="394"/>
                  </a:cubicBezTo>
                  <a:cubicBezTo>
                    <a:pt x="194" y="377"/>
                    <a:pt x="205" y="359"/>
                    <a:pt x="218" y="344"/>
                  </a:cubicBezTo>
                  <a:cubicBezTo>
                    <a:pt x="228" y="316"/>
                    <a:pt x="243" y="291"/>
                    <a:pt x="257" y="266"/>
                  </a:cubicBezTo>
                  <a:moveTo>
                    <a:pt x="257" y="266"/>
                  </a:moveTo>
                  <a:cubicBezTo>
                    <a:pt x="258" y="266"/>
                    <a:pt x="257" y="265"/>
                    <a:pt x="257" y="266"/>
                  </a:cubicBezTo>
                  <a:moveTo>
                    <a:pt x="1292" y="270"/>
                  </a:moveTo>
                  <a:cubicBezTo>
                    <a:pt x="1293" y="272"/>
                    <a:pt x="1293" y="270"/>
                    <a:pt x="1292" y="270"/>
                  </a:cubicBezTo>
                  <a:moveTo>
                    <a:pt x="1292" y="270"/>
                  </a:moveTo>
                  <a:cubicBezTo>
                    <a:pt x="1291" y="269"/>
                    <a:pt x="1291" y="270"/>
                    <a:pt x="1292" y="270"/>
                  </a:cubicBezTo>
                  <a:moveTo>
                    <a:pt x="1295" y="275"/>
                  </a:moveTo>
                  <a:cubicBezTo>
                    <a:pt x="1316" y="310"/>
                    <a:pt x="1336" y="347"/>
                    <a:pt x="1351" y="387"/>
                  </a:cubicBezTo>
                  <a:cubicBezTo>
                    <a:pt x="1360" y="383"/>
                    <a:pt x="1368" y="378"/>
                    <a:pt x="1373" y="371"/>
                  </a:cubicBezTo>
                  <a:cubicBezTo>
                    <a:pt x="1349" y="337"/>
                    <a:pt x="1324" y="306"/>
                    <a:pt x="1298" y="275"/>
                  </a:cubicBezTo>
                  <a:cubicBezTo>
                    <a:pt x="1297" y="275"/>
                    <a:pt x="1296" y="275"/>
                    <a:pt x="1295" y="275"/>
                  </a:cubicBezTo>
                  <a:moveTo>
                    <a:pt x="1295" y="275"/>
                  </a:moveTo>
                  <a:cubicBezTo>
                    <a:pt x="1294" y="274"/>
                    <a:pt x="1294" y="275"/>
                    <a:pt x="1295" y="275"/>
                  </a:cubicBezTo>
                  <a:moveTo>
                    <a:pt x="1375" y="370"/>
                  </a:moveTo>
                  <a:cubicBezTo>
                    <a:pt x="1380" y="364"/>
                    <a:pt x="1385" y="359"/>
                    <a:pt x="1387" y="350"/>
                  </a:cubicBezTo>
                  <a:cubicBezTo>
                    <a:pt x="1378" y="334"/>
                    <a:pt x="1367" y="319"/>
                    <a:pt x="1357" y="303"/>
                  </a:cubicBezTo>
                  <a:cubicBezTo>
                    <a:pt x="1341" y="294"/>
                    <a:pt x="1322" y="283"/>
                    <a:pt x="1303" y="279"/>
                  </a:cubicBezTo>
                  <a:cubicBezTo>
                    <a:pt x="1330" y="307"/>
                    <a:pt x="1352" y="339"/>
                    <a:pt x="1375" y="370"/>
                  </a:cubicBezTo>
                  <a:close/>
                  <a:moveTo>
                    <a:pt x="194" y="289"/>
                  </a:moveTo>
                  <a:cubicBezTo>
                    <a:pt x="177" y="295"/>
                    <a:pt x="173" y="313"/>
                    <a:pt x="164" y="326"/>
                  </a:cubicBezTo>
                  <a:moveTo>
                    <a:pt x="164" y="326"/>
                  </a:moveTo>
                  <a:cubicBezTo>
                    <a:pt x="163" y="326"/>
                    <a:pt x="163" y="326"/>
                    <a:pt x="163" y="327"/>
                  </a:cubicBezTo>
                  <a:moveTo>
                    <a:pt x="163" y="327"/>
                  </a:moveTo>
                  <a:cubicBezTo>
                    <a:pt x="162" y="327"/>
                    <a:pt x="162" y="328"/>
                    <a:pt x="162" y="329"/>
                  </a:cubicBezTo>
                  <a:moveTo>
                    <a:pt x="162" y="329"/>
                  </a:moveTo>
                  <a:cubicBezTo>
                    <a:pt x="161" y="329"/>
                    <a:pt x="162" y="330"/>
                    <a:pt x="162" y="329"/>
                  </a:cubicBezTo>
                  <a:moveTo>
                    <a:pt x="162" y="329"/>
                  </a:moveTo>
                  <a:cubicBezTo>
                    <a:pt x="163" y="329"/>
                    <a:pt x="163" y="328"/>
                    <a:pt x="163" y="327"/>
                  </a:cubicBezTo>
                  <a:moveTo>
                    <a:pt x="163" y="327"/>
                  </a:moveTo>
                  <a:cubicBezTo>
                    <a:pt x="164" y="327"/>
                    <a:pt x="164" y="326"/>
                    <a:pt x="164" y="326"/>
                  </a:cubicBezTo>
                  <a:moveTo>
                    <a:pt x="164" y="326"/>
                  </a:moveTo>
                  <a:cubicBezTo>
                    <a:pt x="174" y="314"/>
                    <a:pt x="184" y="302"/>
                    <a:pt x="194" y="289"/>
                  </a:cubicBezTo>
                  <a:moveTo>
                    <a:pt x="194" y="289"/>
                  </a:moveTo>
                  <a:cubicBezTo>
                    <a:pt x="195" y="289"/>
                    <a:pt x="194" y="288"/>
                    <a:pt x="194" y="289"/>
                  </a:cubicBezTo>
                  <a:moveTo>
                    <a:pt x="472" y="295"/>
                  </a:moveTo>
                  <a:cubicBezTo>
                    <a:pt x="472" y="295"/>
                    <a:pt x="471" y="295"/>
                    <a:pt x="471" y="295"/>
                  </a:cubicBezTo>
                  <a:cubicBezTo>
                    <a:pt x="454" y="329"/>
                    <a:pt x="436" y="362"/>
                    <a:pt x="422" y="400"/>
                  </a:cubicBezTo>
                  <a:moveTo>
                    <a:pt x="422" y="400"/>
                  </a:moveTo>
                  <a:cubicBezTo>
                    <a:pt x="421" y="400"/>
                    <a:pt x="422" y="401"/>
                    <a:pt x="422" y="400"/>
                  </a:cubicBezTo>
                  <a:moveTo>
                    <a:pt x="422" y="400"/>
                  </a:moveTo>
                  <a:cubicBezTo>
                    <a:pt x="434" y="400"/>
                    <a:pt x="442" y="397"/>
                    <a:pt x="454" y="397"/>
                  </a:cubicBezTo>
                  <a:cubicBezTo>
                    <a:pt x="458" y="361"/>
                    <a:pt x="466" y="329"/>
                    <a:pt x="472" y="295"/>
                  </a:cubicBezTo>
                  <a:moveTo>
                    <a:pt x="472" y="295"/>
                  </a:moveTo>
                  <a:cubicBezTo>
                    <a:pt x="475" y="295"/>
                    <a:pt x="471" y="291"/>
                    <a:pt x="472" y="295"/>
                  </a:cubicBezTo>
                  <a:moveTo>
                    <a:pt x="178" y="297"/>
                  </a:moveTo>
                  <a:cubicBezTo>
                    <a:pt x="158" y="308"/>
                    <a:pt x="126" y="328"/>
                    <a:pt x="141" y="359"/>
                  </a:cubicBezTo>
                  <a:cubicBezTo>
                    <a:pt x="153" y="338"/>
                    <a:pt x="165" y="317"/>
                    <a:pt x="178" y="297"/>
                  </a:cubicBezTo>
                  <a:moveTo>
                    <a:pt x="178" y="297"/>
                  </a:moveTo>
                  <a:cubicBezTo>
                    <a:pt x="180" y="296"/>
                    <a:pt x="178" y="296"/>
                    <a:pt x="178" y="297"/>
                  </a:cubicBezTo>
                  <a:moveTo>
                    <a:pt x="1364" y="309"/>
                  </a:moveTo>
                  <a:cubicBezTo>
                    <a:pt x="1364" y="309"/>
                    <a:pt x="1364" y="310"/>
                    <a:pt x="1365" y="310"/>
                  </a:cubicBezTo>
                  <a:moveTo>
                    <a:pt x="1365" y="310"/>
                  </a:moveTo>
                  <a:cubicBezTo>
                    <a:pt x="1365" y="310"/>
                    <a:pt x="1365" y="310"/>
                    <a:pt x="1366" y="311"/>
                  </a:cubicBezTo>
                  <a:moveTo>
                    <a:pt x="1366" y="311"/>
                  </a:moveTo>
                  <a:cubicBezTo>
                    <a:pt x="1366" y="312"/>
                    <a:pt x="1366" y="312"/>
                    <a:pt x="1367" y="312"/>
                  </a:cubicBezTo>
                  <a:moveTo>
                    <a:pt x="1367" y="312"/>
                  </a:moveTo>
                  <a:cubicBezTo>
                    <a:pt x="1367" y="313"/>
                    <a:pt x="1367" y="313"/>
                    <a:pt x="1368" y="313"/>
                  </a:cubicBezTo>
                  <a:moveTo>
                    <a:pt x="1368" y="313"/>
                  </a:moveTo>
                  <a:cubicBezTo>
                    <a:pt x="1374" y="324"/>
                    <a:pt x="1380" y="335"/>
                    <a:pt x="1388" y="345"/>
                  </a:cubicBezTo>
                  <a:cubicBezTo>
                    <a:pt x="1386" y="330"/>
                    <a:pt x="1375" y="324"/>
                    <a:pt x="1368" y="313"/>
                  </a:cubicBezTo>
                  <a:moveTo>
                    <a:pt x="1368" y="313"/>
                  </a:moveTo>
                  <a:cubicBezTo>
                    <a:pt x="1368" y="313"/>
                    <a:pt x="1367" y="312"/>
                    <a:pt x="1367" y="312"/>
                  </a:cubicBezTo>
                  <a:moveTo>
                    <a:pt x="1367" y="312"/>
                  </a:moveTo>
                  <a:cubicBezTo>
                    <a:pt x="1367" y="311"/>
                    <a:pt x="1367" y="311"/>
                    <a:pt x="1366" y="311"/>
                  </a:cubicBezTo>
                  <a:moveTo>
                    <a:pt x="1366" y="311"/>
                  </a:moveTo>
                  <a:cubicBezTo>
                    <a:pt x="1366" y="310"/>
                    <a:pt x="1365" y="310"/>
                    <a:pt x="1365" y="310"/>
                  </a:cubicBezTo>
                  <a:moveTo>
                    <a:pt x="1365" y="310"/>
                  </a:moveTo>
                  <a:cubicBezTo>
                    <a:pt x="1365" y="309"/>
                    <a:pt x="1365" y="309"/>
                    <a:pt x="1364" y="309"/>
                  </a:cubicBezTo>
                  <a:moveTo>
                    <a:pt x="1364" y="309"/>
                  </a:moveTo>
                  <a:cubicBezTo>
                    <a:pt x="1363" y="307"/>
                    <a:pt x="1363" y="309"/>
                    <a:pt x="1364" y="309"/>
                  </a:cubicBezTo>
                  <a:moveTo>
                    <a:pt x="1379" y="323"/>
                  </a:moveTo>
                  <a:cubicBezTo>
                    <a:pt x="1380" y="324"/>
                    <a:pt x="1380" y="323"/>
                    <a:pt x="1379" y="323"/>
                  </a:cubicBezTo>
                  <a:moveTo>
                    <a:pt x="1379" y="323"/>
                  </a:moveTo>
                  <a:cubicBezTo>
                    <a:pt x="1379" y="322"/>
                    <a:pt x="1378" y="323"/>
                    <a:pt x="1379" y="323"/>
                  </a:cubicBezTo>
                  <a:moveTo>
                    <a:pt x="160" y="332"/>
                  </a:moveTo>
                  <a:cubicBezTo>
                    <a:pt x="159" y="332"/>
                    <a:pt x="160" y="333"/>
                    <a:pt x="160" y="332"/>
                  </a:cubicBezTo>
                  <a:moveTo>
                    <a:pt x="160" y="332"/>
                  </a:moveTo>
                  <a:cubicBezTo>
                    <a:pt x="161" y="331"/>
                    <a:pt x="160" y="330"/>
                    <a:pt x="160" y="332"/>
                  </a:cubicBezTo>
                  <a:moveTo>
                    <a:pt x="224" y="334"/>
                  </a:moveTo>
                  <a:cubicBezTo>
                    <a:pt x="224" y="333"/>
                    <a:pt x="225" y="334"/>
                    <a:pt x="224" y="334"/>
                  </a:cubicBezTo>
                  <a:close/>
                  <a:moveTo>
                    <a:pt x="326" y="336"/>
                  </a:moveTo>
                  <a:cubicBezTo>
                    <a:pt x="307" y="364"/>
                    <a:pt x="290" y="395"/>
                    <a:pt x="274" y="426"/>
                  </a:cubicBezTo>
                  <a:cubicBezTo>
                    <a:pt x="285" y="423"/>
                    <a:pt x="296" y="421"/>
                    <a:pt x="306" y="419"/>
                  </a:cubicBezTo>
                  <a:cubicBezTo>
                    <a:pt x="311" y="390"/>
                    <a:pt x="319" y="364"/>
                    <a:pt x="326" y="336"/>
                  </a:cubicBezTo>
                  <a:moveTo>
                    <a:pt x="326" y="336"/>
                  </a:moveTo>
                  <a:cubicBezTo>
                    <a:pt x="329" y="336"/>
                    <a:pt x="325" y="332"/>
                    <a:pt x="326" y="336"/>
                  </a:cubicBezTo>
                  <a:moveTo>
                    <a:pt x="44" y="524"/>
                  </a:moveTo>
                  <a:cubicBezTo>
                    <a:pt x="49" y="523"/>
                    <a:pt x="54" y="514"/>
                    <a:pt x="59" y="510"/>
                  </a:cubicBezTo>
                  <a:cubicBezTo>
                    <a:pt x="80" y="455"/>
                    <a:pt x="109" y="407"/>
                    <a:pt x="139" y="360"/>
                  </a:cubicBezTo>
                  <a:cubicBezTo>
                    <a:pt x="134" y="356"/>
                    <a:pt x="135" y="347"/>
                    <a:pt x="133" y="339"/>
                  </a:cubicBezTo>
                  <a:cubicBezTo>
                    <a:pt x="97" y="394"/>
                    <a:pt x="66" y="454"/>
                    <a:pt x="44" y="524"/>
                  </a:cubicBezTo>
                  <a:close/>
                  <a:moveTo>
                    <a:pt x="1483" y="528"/>
                  </a:moveTo>
                  <a:cubicBezTo>
                    <a:pt x="1482" y="532"/>
                    <a:pt x="1486" y="529"/>
                    <a:pt x="1483" y="528"/>
                  </a:cubicBezTo>
                  <a:moveTo>
                    <a:pt x="1483" y="528"/>
                  </a:moveTo>
                  <a:cubicBezTo>
                    <a:pt x="1460" y="465"/>
                    <a:pt x="1432" y="396"/>
                    <a:pt x="1393" y="347"/>
                  </a:cubicBezTo>
                  <a:cubicBezTo>
                    <a:pt x="1393" y="347"/>
                    <a:pt x="1391" y="343"/>
                    <a:pt x="1390" y="345"/>
                  </a:cubicBezTo>
                  <a:cubicBezTo>
                    <a:pt x="1401" y="371"/>
                    <a:pt x="1415" y="395"/>
                    <a:pt x="1425" y="421"/>
                  </a:cubicBezTo>
                  <a:cubicBezTo>
                    <a:pt x="1436" y="447"/>
                    <a:pt x="1448" y="473"/>
                    <a:pt x="1455" y="503"/>
                  </a:cubicBezTo>
                  <a:cubicBezTo>
                    <a:pt x="1466" y="510"/>
                    <a:pt x="1474" y="519"/>
                    <a:pt x="1483" y="528"/>
                  </a:cubicBezTo>
                  <a:moveTo>
                    <a:pt x="1376" y="374"/>
                  </a:moveTo>
                  <a:cubicBezTo>
                    <a:pt x="1396" y="402"/>
                    <a:pt x="1417" y="437"/>
                    <a:pt x="1432" y="470"/>
                  </a:cubicBezTo>
                  <a:cubicBezTo>
                    <a:pt x="1437" y="481"/>
                    <a:pt x="1440" y="496"/>
                    <a:pt x="1452" y="499"/>
                  </a:cubicBezTo>
                  <a:cubicBezTo>
                    <a:pt x="1435" y="446"/>
                    <a:pt x="1415" y="397"/>
                    <a:pt x="1389" y="354"/>
                  </a:cubicBezTo>
                  <a:cubicBezTo>
                    <a:pt x="1386" y="362"/>
                    <a:pt x="1380" y="367"/>
                    <a:pt x="1376" y="374"/>
                  </a:cubicBezTo>
                  <a:close/>
                  <a:moveTo>
                    <a:pt x="212" y="356"/>
                  </a:moveTo>
                  <a:cubicBezTo>
                    <a:pt x="212" y="355"/>
                    <a:pt x="213" y="356"/>
                    <a:pt x="212" y="356"/>
                  </a:cubicBezTo>
                  <a:close/>
                  <a:moveTo>
                    <a:pt x="211" y="358"/>
                  </a:moveTo>
                  <a:cubicBezTo>
                    <a:pt x="202" y="370"/>
                    <a:pt x="193" y="382"/>
                    <a:pt x="186" y="396"/>
                  </a:cubicBezTo>
                  <a:cubicBezTo>
                    <a:pt x="190" y="396"/>
                    <a:pt x="192" y="399"/>
                    <a:pt x="196" y="400"/>
                  </a:cubicBezTo>
                  <a:cubicBezTo>
                    <a:pt x="201" y="386"/>
                    <a:pt x="206" y="372"/>
                    <a:pt x="211" y="358"/>
                  </a:cubicBezTo>
                  <a:moveTo>
                    <a:pt x="211" y="358"/>
                  </a:moveTo>
                  <a:cubicBezTo>
                    <a:pt x="212" y="357"/>
                    <a:pt x="211" y="356"/>
                    <a:pt x="211" y="358"/>
                  </a:cubicBezTo>
                  <a:moveTo>
                    <a:pt x="94" y="487"/>
                  </a:moveTo>
                  <a:cubicBezTo>
                    <a:pt x="109" y="477"/>
                    <a:pt x="127" y="470"/>
                    <a:pt x="146" y="463"/>
                  </a:cubicBezTo>
                  <a:cubicBezTo>
                    <a:pt x="156" y="439"/>
                    <a:pt x="170" y="418"/>
                    <a:pt x="182" y="396"/>
                  </a:cubicBezTo>
                  <a:cubicBezTo>
                    <a:pt x="166" y="389"/>
                    <a:pt x="152" y="378"/>
                    <a:pt x="141" y="365"/>
                  </a:cubicBezTo>
                  <a:cubicBezTo>
                    <a:pt x="123" y="403"/>
                    <a:pt x="103" y="444"/>
                    <a:pt x="94" y="487"/>
                  </a:cubicBezTo>
                  <a:close/>
                  <a:moveTo>
                    <a:pt x="132" y="376"/>
                  </a:moveTo>
                  <a:cubicBezTo>
                    <a:pt x="132" y="375"/>
                    <a:pt x="133" y="376"/>
                    <a:pt x="132" y="376"/>
                  </a:cubicBezTo>
                  <a:close/>
                  <a:moveTo>
                    <a:pt x="1374" y="375"/>
                  </a:moveTo>
                  <a:cubicBezTo>
                    <a:pt x="1368" y="382"/>
                    <a:pt x="1359" y="386"/>
                    <a:pt x="1352" y="391"/>
                  </a:cubicBezTo>
                  <a:cubicBezTo>
                    <a:pt x="1362" y="413"/>
                    <a:pt x="1369" y="437"/>
                    <a:pt x="1375" y="462"/>
                  </a:cubicBezTo>
                  <a:cubicBezTo>
                    <a:pt x="1398" y="469"/>
                    <a:pt x="1420" y="482"/>
                    <a:pt x="1439" y="490"/>
                  </a:cubicBezTo>
                  <a:cubicBezTo>
                    <a:pt x="1419" y="450"/>
                    <a:pt x="1399" y="409"/>
                    <a:pt x="1374" y="375"/>
                  </a:cubicBezTo>
                  <a:close/>
                  <a:moveTo>
                    <a:pt x="131" y="378"/>
                  </a:moveTo>
                  <a:cubicBezTo>
                    <a:pt x="131" y="378"/>
                    <a:pt x="131" y="378"/>
                    <a:pt x="130" y="378"/>
                  </a:cubicBezTo>
                  <a:cubicBezTo>
                    <a:pt x="106" y="418"/>
                    <a:pt x="82" y="459"/>
                    <a:pt x="64" y="505"/>
                  </a:cubicBezTo>
                  <a:moveTo>
                    <a:pt x="64" y="505"/>
                  </a:moveTo>
                  <a:cubicBezTo>
                    <a:pt x="63" y="506"/>
                    <a:pt x="64" y="507"/>
                    <a:pt x="64" y="505"/>
                  </a:cubicBezTo>
                  <a:moveTo>
                    <a:pt x="64" y="505"/>
                  </a:moveTo>
                  <a:cubicBezTo>
                    <a:pt x="73" y="500"/>
                    <a:pt x="80" y="494"/>
                    <a:pt x="90" y="489"/>
                  </a:cubicBezTo>
                  <a:cubicBezTo>
                    <a:pt x="100" y="448"/>
                    <a:pt x="116" y="413"/>
                    <a:pt x="131" y="378"/>
                  </a:cubicBezTo>
                  <a:moveTo>
                    <a:pt x="131" y="378"/>
                  </a:moveTo>
                  <a:cubicBezTo>
                    <a:pt x="133" y="377"/>
                    <a:pt x="131" y="377"/>
                    <a:pt x="131" y="378"/>
                  </a:cubicBezTo>
                  <a:moveTo>
                    <a:pt x="620" y="385"/>
                  </a:moveTo>
                  <a:cubicBezTo>
                    <a:pt x="619" y="415"/>
                    <a:pt x="617" y="444"/>
                    <a:pt x="616" y="473"/>
                  </a:cubicBezTo>
                  <a:cubicBezTo>
                    <a:pt x="654" y="475"/>
                    <a:pt x="693" y="476"/>
                    <a:pt x="732" y="477"/>
                  </a:cubicBezTo>
                  <a:cubicBezTo>
                    <a:pt x="733" y="445"/>
                    <a:pt x="734" y="414"/>
                    <a:pt x="735" y="383"/>
                  </a:cubicBezTo>
                  <a:cubicBezTo>
                    <a:pt x="695" y="382"/>
                    <a:pt x="658" y="384"/>
                    <a:pt x="620" y="385"/>
                  </a:cubicBezTo>
                  <a:close/>
                  <a:moveTo>
                    <a:pt x="739" y="383"/>
                  </a:moveTo>
                  <a:cubicBezTo>
                    <a:pt x="736" y="412"/>
                    <a:pt x="736" y="445"/>
                    <a:pt x="735" y="477"/>
                  </a:cubicBezTo>
                  <a:cubicBezTo>
                    <a:pt x="753" y="477"/>
                    <a:pt x="771" y="477"/>
                    <a:pt x="789" y="477"/>
                  </a:cubicBezTo>
                  <a:cubicBezTo>
                    <a:pt x="789" y="445"/>
                    <a:pt x="787" y="415"/>
                    <a:pt x="788" y="383"/>
                  </a:cubicBezTo>
                  <a:cubicBezTo>
                    <a:pt x="772" y="383"/>
                    <a:pt x="755" y="383"/>
                    <a:pt x="739" y="383"/>
                  </a:cubicBezTo>
                  <a:close/>
                  <a:moveTo>
                    <a:pt x="792" y="383"/>
                  </a:moveTo>
                  <a:cubicBezTo>
                    <a:pt x="790" y="412"/>
                    <a:pt x="791" y="446"/>
                    <a:pt x="791" y="477"/>
                  </a:cubicBezTo>
                  <a:cubicBezTo>
                    <a:pt x="831" y="476"/>
                    <a:pt x="871" y="475"/>
                    <a:pt x="910" y="473"/>
                  </a:cubicBezTo>
                  <a:cubicBezTo>
                    <a:pt x="905" y="443"/>
                    <a:pt x="901" y="414"/>
                    <a:pt x="895" y="385"/>
                  </a:cubicBezTo>
                  <a:cubicBezTo>
                    <a:pt x="862" y="384"/>
                    <a:pt x="827" y="382"/>
                    <a:pt x="792" y="383"/>
                  </a:cubicBezTo>
                  <a:close/>
                  <a:moveTo>
                    <a:pt x="616" y="385"/>
                  </a:moveTo>
                  <a:cubicBezTo>
                    <a:pt x="616" y="385"/>
                    <a:pt x="615" y="385"/>
                    <a:pt x="615" y="385"/>
                  </a:cubicBezTo>
                  <a:cubicBezTo>
                    <a:pt x="603" y="387"/>
                    <a:pt x="589" y="387"/>
                    <a:pt x="577" y="388"/>
                  </a:cubicBezTo>
                  <a:cubicBezTo>
                    <a:pt x="571" y="416"/>
                    <a:pt x="564" y="441"/>
                    <a:pt x="559" y="470"/>
                  </a:cubicBezTo>
                  <a:cubicBezTo>
                    <a:pt x="578" y="470"/>
                    <a:pt x="595" y="472"/>
                    <a:pt x="613" y="473"/>
                  </a:cubicBezTo>
                  <a:cubicBezTo>
                    <a:pt x="612" y="443"/>
                    <a:pt x="617" y="409"/>
                    <a:pt x="616" y="385"/>
                  </a:cubicBezTo>
                  <a:close/>
                  <a:moveTo>
                    <a:pt x="914" y="473"/>
                  </a:moveTo>
                  <a:cubicBezTo>
                    <a:pt x="930" y="472"/>
                    <a:pt x="946" y="470"/>
                    <a:pt x="963" y="470"/>
                  </a:cubicBezTo>
                  <a:cubicBezTo>
                    <a:pt x="960" y="443"/>
                    <a:pt x="960" y="414"/>
                    <a:pt x="957" y="388"/>
                  </a:cubicBezTo>
                  <a:cubicBezTo>
                    <a:pt x="937" y="388"/>
                    <a:pt x="919" y="386"/>
                    <a:pt x="900" y="385"/>
                  </a:cubicBezTo>
                  <a:cubicBezTo>
                    <a:pt x="904" y="415"/>
                    <a:pt x="910" y="442"/>
                    <a:pt x="914" y="473"/>
                  </a:cubicBezTo>
                  <a:close/>
                  <a:moveTo>
                    <a:pt x="456" y="399"/>
                  </a:moveTo>
                  <a:cubicBezTo>
                    <a:pt x="454" y="419"/>
                    <a:pt x="451" y="438"/>
                    <a:pt x="450" y="459"/>
                  </a:cubicBezTo>
                  <a:cubicBezTo>
                    <a:pt x="486" y="462"/>
                    <a:pt x="520" y="467"/>
                    <a:pt x="557" y="469"/>
                  </a:cubicBezTo>
                  <a:cubicBezTo>
                    <a:pt x="561" y="441"/>
                    <a:pt x="569" y="416"/>
                    <a:pt x="574" y="388"/>
                  </a:cubicBezTo>
                  <a:cubicBezTo>
                    <a:pt x="534" y="391"/>
                    <a:pt x="494" y="394"/>
                    <a:pt x="456" y="399"/>
                  </a:cubicBezTo>
                  <a:close/>
                  <a:moveTo>
                    <a:pt x="960" y="389"/>
                  </a:moveTo>
                  <a:cubicBezTo>
                    <a:pt x="962" y="415"/>
                    <a:pt x="964" y="441"/>
                    <a:pt x="965" y="469"/>
                  </a:cubicBezTo>
                  <a:cubicBezTo>
                    <a:pt x="1003" y="467"/>
                    <a:pt x="1042" y="464"/>
                    <a:pt x="1076" y="457"/>
                  </a:cubicBezTo>
                  <a:cubicBezTo>
                    <a:pt x="1068" y="438"/>
                    <a:pt x="1062" y="417"/>
                    <a:pt x="1055" y="397"/>
                  </a:cubicBezTo>
                  <a:cubicBezTo>
                    <a:pt x="1023" y="395"/>
                    <a:pt x="993" y="391"/>
                    <a:pt x="960" y="389"/>
                  </a:cubicBezTo>
                  <a:close/>
                  <a:moveTo>
                    <a:pt x="1349" y="392"/>
                  </a:moveTo>
                  <a:cubicBezTo>
                    <a:pt x="1340" y="398"/>
                    <a:pt x="1329" y="402"/>
                    <a:pt x="1319" y="407"/>
                  </a:cubicBezTo>
                  <a:cubicBezTo>
                    <a:pt x="1327" y="421"/>
                    <a:pt x="1335" y="436"/>
                    <a:pt x="1343" y="451"/>
                  </a:cubicBezTo>
                  <a:cubicBezTo>
                    <a:pt x="1354" y="453"/>
                    <a:pt x="1362" y="458"/>
                    <a:pt x="1373" y="460"/>
                  </a:cubicBezTo>
                  <a:cubicBezTo>
                    <a:pt x="1366" y="439"/>
                    <a:pt x="1359" y="407"/>
                    <a:pt x="1349" y="392"/>
                  </a:cubicBezTo>
                  <a:close/>
                  <a:moveTo>
                    <a:pt x="184" y="398"/>
                  </a:moveTo>
                  <a:cubicBezTo>
                    <a:pt x="173" y="419"/>
                    <a:pt x="160" y="439"/>
                    <a:pt x="150" y="461"/>
                  </a:cubicBezTo>
                  <a:cubicBezTo>
                    <a:pt x="160" y="458"/>
                    <a:pt x="170" y="454"/>
                    <a:pt x="181" y="451"/>
                  </a:cubicBezTo>
                  <a:cubicBezTo>
                    <a:pt x="185" y="434"/>
                    <a:pt x="190" y="419"/>
                    <a:pt x="195" y="403"/>
                  </a:cubicBezTo>
                  <a:cubicBezTo>
                    <a:pt x="191" y="401"/>
                    <a:pt x="188" y="399"/>
                    <a:pt x="184" y="398"/>
                  </a:cubicBezTo>
                  <a:close/>
                  <a:moveTo>
                    <a:pt x="1079" y="458"/>
                  </a:moveTo>
                  <a:cubicBezTo>
                    <a:pt x="1094" y="457"/>
                    <a:pt x="1108" y="454"/>
                    <a:pt x="1123" y="453"/>
                  </a:cubicBezTo>
                  <a:cubicBezTo>
                    <a:pt x="1122" y="436"/>
                    <a:pt x="1119" y="421"/>
                    <a:pt x="1117" y="405"/>
                  </a:cubicBezTo>
                  <a:cubicBezTo>
                    <a:pt x="1097" y="404"/>
                    <a:pt x="1077" y="398"/>
                    <a:pt x="1058" y="399"/>
                  </a:cubicBezTo>
                  <a:cubicBezTo>
                    <a:pt x="1066" y="417"/>
                    <a:pt x="1071" y="439"/>
                    <a:pt x="1079" y="458"/>
                  </a:cubicBezTo>
                  <a:close/>
                  <a:moveTo>
                    <a:pt x="420" y="403"/>
                  </a:moveTo>
                  <a:cubicBezTo>
                    <a:pt x="414" y="419"/>
                    <a:pt x="407" y="435"/>
                    <a:pt x="401" y="453"/>
                  </a:cubicBezTo>
                  <a:cubicBezTo>
                    <a:pt x="417" y="454"/>
                    <a:pt x="431" y="457"/>
                    <a:pt x="447" y="458"/>
                  </a:cubicBezTo>
                  <a:cubicBezTo>
                    <a:pt x="449" y="438"/>
                    <a:pt x="451" y="418"/>
                    <a:pt x="454" y="399"/>
                  </a:cubicBezTo>
                  <a:cubicBezTo>
                    <a:pt x="453" y="399"/>
                    <a:pt x="453" y="399"/>
                    <a:pt x="452" y="399"/>
                  </a:cubicBezTo>
                  <a:cubicBezTo>
                    <a:pt x="442" y="401"/>
                    <a:pt x="431" y="402"/>
                    <a:pt x="420" y="403"/>
                  </a:cubicBezTo>
                  <a:close/>
                  <a:moveTo>
                    <a:pt x="185" y="450"/>
                  </a:moveTo>
                  <a:cubicBezTo>
                    <a:pt x="210" y="440"/>
                    <a:pt x="240" y="435"/>
                    <a:pt x="266" y="427"/>
                  </a:cubicBezTo>
                  <a:cubicBezTo>
                    <a:pt x="241" y="421"/>
                    <a:pt x="219" y="413"/>
                    <a:pt x="198" y="404"/>
                  </a:cubicBezTo>
                  <a:cubicBezTo>
                    <a:pt x="193" y="418"/>
                    <a:pt x="187" y="436"/>
                    <a:pt x="185" y="450"/>
                  </a:cubicBezTo>
                  <a:close/>
                  <a:moveTo>
                    <a:pt x="308" y="421"/>
                  </a:moveTo>
                  <a:cubicBezTo>
                    <a:pt x="307" y="425"/>
                    <a:pt x="307" y="430"/>
                    <a:pt x="305" y="434"/>
                  </a:cubicBezTo>
                  <a:cubicBezTo>
                    <a:pt x="335" y="441"/>
                    <a:pt x="366" y="447"/>
                    <a:pt x="398" y="452"/>
                  </a:cubicBezTo>
                  <a:cubicBezTo>
                    <a:pt x="401" y="444"/>
                    <a:pt x="405" y="436"/>
                    <a:pt x="408" y="428"/>
                  </a:cubicBezTo>
                  <a:cubicBezTo>
                    <a:pt x="411" y="419"/>
                    <a:pt x="416" y="410"/>
                    <a:pt x="414" y="404"/>
                  </a:cubicBezTo>
                  <a:cubicBezTo>
                    <a:pt x="378" y="409"/>
                    <a:pt x="343" y="415"/>
                    <a:pt x="308" y="421"/>
                  </a:cubicBezTo>
                  <a:close/>
                  <a:moveTo>
                    <a:pt x="1126" y="452"/>
                  </a:moveTo>
                  <a:cubicBezTo>
                    <a:pt x="1156" y="447"/>
                    <a:pt x="1185" y="442"/>
                    <a:pt x="1213" y="435"/>
                  </a:cubicBezTo>
                  <a:cubicBezTo>
                    <a:pt x="1212" y="429"/>
                    <a:pt x="1208" y="425"/>
                    <a:pt x="1206" y="419"/>
                  </a:cubicBezTo>
                  <a:cubicBezTo>
                    <a:pt x="1178" y="415"/>
                    <a:pt x="1148" y="407"/>
                    <a:pt x="1119" y="407"/>
                  </a:cubicBezTo>
                  <a:cubicBezTo>
                    <a:pt x="1123" y="420"/>
                    <a:pt x="1123" y="437"/>
                    <a:pt x="1126" y="452"/>
                  </a:cubicBezTo>
                  <a:close/>
                  <a:moveTo>
                    <a:pt x="1317" y="408"/>
                  </a:moveTo>
                  <a:cubicBezTo>
                    <a:pt x="1298" y="416"/>
                    <a:pt x="1277" y="420"/>
                    <a:pt x="1260" y="429"/>
                  </a:cubicBezTo>
                  <a:cubicBezTo>
                    <a:pt x="1288" y="434"/>
                    <a:pt x="1313" y="441"/>
                    <a:pt x="1338" y="449"/>
                  </a:cubicBezTo>
                  <a:cubicBezTo>
                    <a:pt x="1332" y="434"/>
                    <a:pt x="1323" y="423"/>
                    <a:pt x="1317" y="408"/>
                  </a:cubicBezTo>
                  <a:close/>
                  <a:moveTo>
                    <a:pt x="1216" y="434"/>
                  </a:moveTo>
                  <a:cubicBezTo>
                    <a:pt x="1226" y="433"/>
                    <a:pt x="1237" y="431"/>
                    <a:pt x="1245" y="427"/>
                  </a:cubicBezTo>
                  <a:cubicBezTo>
                    <a:pt x="1232" y="426"/>
                    <a:pt x="1220" y="420"/>
                    <a:pt x="1209" y="421"/>
                  </a:cubicBezTo>
                  <a:cubicBezTo>
                    <a:pt x="1213" y="424"/>
                    <a:pt x="1214" y="430"/>
                    <a:pt x="1216" y="434"/>
                  </a:cubicBezTo>
                  <a:close/>
                  <a:moveTo>
                    <a:pt x="279" y="427"/>
                  </a:moveTo>
                  <a:cubicBezTo>
                    <a:pt x="285" y="431"/>
                    <a:pt x="295" y="431"/>
                    <a:pt x="303" y="433"/>
                  </a:cubicBezTo>
                  <a:cubicBezTo>
                    <a:pt x="303" y="429"/>
                    <a:pt x="305" y="426"/>
                    <a:pt x="305" y="422"/>
                  </a:cubicBezTo>
                  <a:cubicBezTo>
                    <a:pt x="296" y="423"/>
                    <a:pt x="289" y="426"/>
                    <a:pt x="279" y="427"/>
                  </a:cubicBezTo>
                  <a:close/>
                  <a:moveTo>
                    <a:pt x="1218" y="437"/>
                  </a:moveTo>
                  <a:cubicBezTo>
                    <a:pt x="1240" y="486"/>
                    <a:pt x="1259" y="538"/>
                    <a:pt x="1277" y="593"/>
                  </a:cubicBezTo>
                  <a:cubicBezTo>
                    <a:pt x="1275" y="533"/>
                    <a:pt x="1270" y="478"/>
                    <a:pt x="1257" y="430"/>
                  </a:cubicBezTo>
                  <a:cubicBezTo>
                    <a:pt x="1244" y="429"/>
                    <a:pt x="1232" y="435"/>
                    <a:pt x="1218" y="437"/>
                  </a:cubicBezTo>
                  <a:close/>
                  <a:moveTo>
                    <a:pt x="183" y="453"/>
                  </a:moveTo>
                  <a:cubicBezTo>
                    <a:pt x="169" y="514"/>
                    <a:pt x="159" y="583"/>
                    <a:pt x="163" y="659"/>
                  </a:cubicBezTo>
                  <a:cubicBezTo>
                    <a:pt x="171" y="655"/>
                    <a:pt x="179" y="652"/>
                    <a:pt x="188" y="650"/>
                  </a:cubicBezTo>
                  <a:cubicBezTo>
                    <a:pt x="208" y="570"/>
                    <a:pt x="235" y="496"/>
                    <a:pt x="270" y="430"/>
                  </a:cubicBezTo>
                  <a:cubicBezTo>
                    <a:pt x="269" y="430"/>
                    <a:pt x="268" y="430"/>
                    <a:pt x="268" y="430"/>
                  </a:cubicBezTo>
                  <a:cubicBezTo>
                    <a:pt x="239" y="437"/>
                    <a:pt x="210" y="444"/>
                    <a:pt x="183" y="453"/>
                  </a:cubicBezTo>
                  <a:close/>
                  <a:moveTo>
                    <a:pt x="192" y="648"/>
                  </a:moveTo>
                  <a:cubicBezTo>
                    <a:pt x="190" y="649"/>
                    <a:pt x="192" y="650"/>
                    <a:pt x="192" y="648"/>
                  </a:cubicBezTo>
                  <a:moveTo>
                    <a:pt x="192" y="648"/>
                  </a:moveTo>
                  <a:cubicBezTo>
                    <a:pt x="223" y="640"/>
                    <a:pt x="254" y="630"/>
                    <a:pt x="289" y="623"/>
                  </a:cubicBezTo>
                  <a:cubicBezTo>
                    <a:pt x="287" y="555"/>
                    <a:pt x="293" y="494"/>
                    <a:pt x="302" y="436"/>
                  </a:cubicBezTo>
                  <a:cubicBezTo>
                    <a:pt x="292" y="434"/>
                    <a:pt x="283" y="431"/>
                    <a:pt x="272" y="430"/>
                  </a:cubicBezTo>
                  <a:cubicBezTo>
                    <a:pt x="239" y="496"/>
                    <a:pt x="211" y="568"/>
                    <a:pt x="192" y="648"/>
                  </a:cubicBezTo>
                  <a:moveTo>
                    <a:pt x="1275" y="515"/>
                  </a:moveTo>
                  <a:cubicBezTo>
                    <a:pt x="1279" y="557"/>
                    <a:pt x="1276" y="605"/>
                    <a:pt x="1288" y="636"/>
                  </a:cubicBezTo>
                  <a:cubicBezTo>
                    <a:pt x="1316" y="643"/>
                    <a:pt x="1341" y="652"/>
                    <a:pt x="1367" y="660"/>
                  </a:cubicBezTo>
                  <a:cubicBezTo>
                    <a:pt x="1377" y="657"/>
                    <a:pt x="1386" y="652"/>
                    <a:pt x="1397" y="648"/>
                  </a:cubicBezTo>
                  <a:cubicBezTo>
                    <a:pt x="1395" y="622"/>
                    <a:pt x="1398" y="600"/>
                    <a:pt x="1394" y="577"/>
                  </a:cubicBezTo>
                  <a:cubicBezTo>
                    <a:pt x="1392" y="567"/>
                    <a:pt x="1386" y="555"/>
                    <a:pt x="1382" y="545"/>
                  </a:cubicBezTo>
                  <a:cubicBezTo>
                    <a:pt x="1370" y="512"/>
                    <a:pt x="1354" y="481"/>
                    <a:pt x="1340" y="452"/>
                  </a:cubicBezTo>
                  <a:cubicBezTo>
                    <a:pt x="1314" y="444"/>
                    <a:pt x="1288" y="437"/>
                    <a:pt x="1261" y="431"/>
                  </a:cubicBezTo>
                  <a:cubicBezTo>
                    <a:pt x="1266" y="456"/>
                    <a:pt x="1272" y="485"/>
                    <a:pt x="1275" y="515"/>
                  </a:cubicBezTo>
                  <a:close/>
                  <a:moveTo>
                    <a:pt x="305" y="437"/>
                  </a:moveTo>
                  <a:cubicBezTo>
                    <a:pt x="295" y="493"/>
                    <a:pt x="288" y="559"/>
                    <a:pt x="293" y="623"/>
                  </a:cubicBezTo>
                  <a:cubicBezTo>
                    <a:pt x="311" y="617"/>
                    <a:pt x="332" y="615"/>
                    <a:pt x="351" y="610"/>
                  </a:cubicBezTo>
                  <a:cubicBezTo>
                    <a:pt x="364" y="556"/>
                    <a:pt x="379" y="504"/>
                    <a:pt x="397" y="455"/>
                  </a:cubicBezTo>
                  <a:cubicBezTo>
                    <a:pt x="366" y="449"/>
                    <a:pt x="335" y="444"/>
                    <a:pt x="305" y="437"/>
                  </a:cubicBezTo>
                  <a:close/>
                  <a:moveTo>
                    <a:pt x="1126" y="455"/>
                  </a:moveTo>
                  <a:cubicBezTo>
                    <a:pt x="1131" y="501"/>
                    <a:pt x="1133" y="551"/>
                    <a:pt x="1133" y="603"/>
                  </a:cubicBezTo>
                  <a:cubicBezTo>
                    <a:pt x="1182" y="612"/>
                    <a:pt x="1231" y="620"/>
                    <a:pt x="1277" y="633"/>
                  </a:cubicBezTo>
                  <a:cubicBezTo>
                    <a:pt x="1279" y="602"/>
                    <a:pt x="1270" y="583"/>
                    <a:pt x="1263" y="561"/>
                  </a:cubicBezTo>
                  <a:cubicBezTo>
                    <a:pt x="1248" y="517"/>
                    <a:pt x="1234" y="477"/>
                    <a:pt x="1215" y="438"/>
                  </a:cubicBezTo>
                  <a:cubicBezTo>
                    <a:pt x="1214" y="438"/>
                    <a:pt x="1214" y="438"/>
                    <a:pt x="1213" y="438"/>
                  </a:cubicBezTo>
                  <a:cubicBezTo>
                    <a:pt x="1185" y="445"/>
                    <a:pt x="1156" y="450"/>
                    <a:pt x="1126" y="455"/>
                  </a:cubicBezTo>
                  <a:close/>
                  <a:moveTo>
                    <a:pt x="179" y="454"/>
                  </a:moveTo>
                  <a:cubicBezTo>
                    <a:pt x="168" y="457"/>
                    <a:pt x="158" y="461"/>
                    <a:pt x="147" y="465"/>
                  </a:cubicBezTo>
                  <a:cubicBezTo>
                    <a:pt x="123" y="516"/>
                    <a:pt x="101" y="568"/>
                    <a:pt x="85" y="627"/>
                  </a:cubicBezTo>
                  <a:cubicBezTo>
                    <a:pt x="108" y="640"/>
                    <a:pt x="131" y="652"/>
                    <a:pt x="159" y="660"/>
                  </a:cubicBezTo>
                  <a:cubicBezTo>
                    <a:pt x="157" y="583"/>
                    <a:pt x="168" y="513"/>
                    <a:pt x="179" y="454"/>
                  </a:cubicBezTo>
                  <a:close/>
                  <a:moveTo>
                    <a:pt x="1392" y="564"/>
                  </a:moveTo>
                  <a:cubicBezTo>
                    <a:pt x="1388" y="528"/>
                    <a:pt x="1381" y="495"/>
                    <a:pt x="1374" y="463"/>
                  </a:cubicBezTo>
                  <a:cubicBezTo>
                    <a:pt x="1363" y="461"/>
                    <a:pt x="1354" y="457"/>
                    <a:pt x="1345" y="454"/>
                  </a:cubicBezTo>
                  <a:cubicBezTo>
                    <a:pt x="1362" y="489"/>
                    <a:pt x="1378" y="525"/>
                    <a:pt x="1392" y="564"/>
                  </a:cubicBezTo>
                  <a:close/>
                  <a:moveTo>
                    <a:pt x="401" y="455"/>
                  </a:moveTo>
                  <a:cubicBezTo>
                    <a:pt x="382" y="503"/>
                    <a:pt x="367" y="556"/>
                    <a:pt x="354" y="610"/>
                  </a:cubicBezTo>
                  <a:cubicBezTo>
                    <a:pt x="383" y="605"/>
                    <a:pt x="412" y="600"/>
                    <a:pt x="442" y="597"/>
                  </a:cubicBezTo>
                  <a:cubicBezTo>
                    <a:pt x="442" y="550"/>
                    <a:pt x="443" y="504"/>
                    <a:pt x="447" y="461"/>
                  </a:cubicBezTo>
                  <a:cubicBezTo>
                    <a:pt x="432" y="459"/>
                    <a:pt x="415" y="458"/>
                    <a:pt x="401" y="455"/>
                  </a:cubicBezTo>
                  <a:close/>
                  <a:moveTo>
                    <a:pt x="1080" y="461"/>
                  </a:moveTo>
                  <a:cubicBezTo>
                    <a:pt x="1093" y="507"/>
                    <a:pt x="1106" y="553"/>
                    <a:pt x="1116" y="601"/>
                  </a:cubicBezTo>
                  <a:cubicBezTo>
                    <a:pt x="1121" y="602"/>
                    <a:pt x="1125" y="602"/>
                    <a:pt x="1130" y="603"/>
                  </a:cubicBezTo>
                  <a:cubicBezTo>
                    <a:pt x="1130" y="551"/>
                    <a:pt x="1129" y="501"/>
                    <a:pt x="1123" y="455"/>
                  </a:cubicBezTo>
                  <a:cubicBezTo>
                    <a:pt x="1108" y="457"/>
                    <a:pt x="1094" y="459"/>
                    <a:pt x="1080" y="461"/>
                  </a:cubicBezTo>
                  <a:close/>
                  <a:moveTo>
                    <a:pt x="445" y="596"/>
                  </a:moveTo>
                  <a:cubicBezTo>
                    <a:pt x="475" y="592"/>
                    <a:pt x="505" y="589"/>
                    <a:pt x="535" y="586"/>
                  </a:cubicBezTo>
                  <a:cubicBezTo>
                    <a:pt x="542" y="548"/>
                    <a:pt x="548" y="509"/>
                    <a:pt x="556" y="472"/>
                  </a:cubicBezTo>
                  <a:cubicBezTo>
                    <a:pt x="519" y="469"/>
                    <a:pt x="483" y="466"/>
                    <a:pt x="449" y="461"/>
                  </a:cubicBezTo>
                  <a:cubicBezTo>
                    <a:pt x="446" y="504"/>
                    <a:pt x="444" y="549"/>
                    <a:pt x="445" y="596"/>
                  </a:cubicBezTo>
                  <a:close/>
                  <a:moveTo>
                    <a:pt x="965" y="472"/>
                  </a:moveTo>
                  <a:cubicBezTo>
                    <a:pt x="967" y="507"/>
                    <a:pt x="966" y="546"/>
                    <a:pt x="966" y="584"/>
                  </a:cubicBezTo>
                  <a:cubicBezTo>
                    <a:pt x="1016" y="589"/>
                    <a:pt x="1065" y="594"/>
                    <a:pt x="1113" y="600"/>
                  </a:cubicBezTo>
                  <a:cubicBezTo>
                    <a:pt x="1102" y="553"/>
                    <a:pt x="1092" y="503"/>
                    <a:pt x="1075" y="461"/>
                  </a:cubicBezTo>
                  <a:cubicBezTo>
                    <a:pt x="1039" y="466"/>
                    <a:pt x="1003" y="470"/>
                    <a:pt x="965" y="472"/>
                  </a:cubicBezTo>
                  <a:close/>
                  <a:moveTo>
                    <a:pt x="1388" y="521"/>
                  </a:moveTo>
                  <a:cubicBezTo>
                    <a:pt x="1391" y="540"/>
                    <a:pt x="1392" y="559"/>
                    <a:pt x="1396" y="577"/>
                  </a:cubicBezTo>
                  <a:cubicBezTo>
                    <a:pt x="1400" y="600"/>
                    <a:pt x="1412" y="620"/>
                    <a:pt x="1416" y="640"/>
                  </a:cubicBezTo>
                  <a:cubicBezTo>
                    <a:pt x="1437" y="628"/>
                    <a:pt x="1459" y="617"/>
                    <a:pt x="1473" y="599"/>
                  </a:cubicBezTo>
                  <a:cubicBezTo>
                    <a:pt x="1470" y="557"/>
                    <a:pt x="1454" y="529"/>
                    <a:pt x="1442" y="496"/>
                  </a:cubicBezTo>
                  <a:cubicBezTo>
                    <a:pt x="1421" y="484"/>
                    <a:pt x="1400" y="473"/>
                    <a:pt x="1376" y="465"/>
                  </a:cubicBezTo>
                  <a:cubicBezTo>
                    <a:pt x="1381" y="483"/>
                    <a:pt x="1385" y="502"/>
                    <a:pt x="1388" y="521"/>
                  </a:cubicBezTo>
                  <a:close/>
                  <a:moveTo>
                    <a:pt x="91" y="491"/>
                  </a:moveTo>
                  <a:cubicBezTo>
                    <a:pt x="82" y="531"/>
                    <a:pt x="72" y="570"/>
                    <a:pt x="69" y="616"/>
                  </a:cubicBezTo>
                  <a:cubicBezTo>
                    <a:pt x="73" y="619"/>
                    <a:pt x="78" y="623"/>
                    <a:pt x="83" y="625"/>
                  </a:cubicBezTo>
                  <a:cubicBezTo>
                    <a:pt x="98" y="568"/>
                    <a:pt x="121" y="515"/>
                    <a:pt x="142" y="467"/>
                  </a:cubicBezTo>
                  <a:cubicBezTo>
                    <a:pt x="124" y="474"/>
                    <a:pt x="107" y="482"/>
                    <a:pt x="91" y="491"/>
                  </a:cubicBezTo>
                  <a:close/>
                  <a:moveTo>
                    <a:pt x="558" y="472"/>
                  </a:moveTo>
                  <a:cubicBezTo>
                    <a:pt x="551" y="509"/>
                    <a:pt x="545" y="548"/>
                    <a:pt x="538" y="586"/>
                  </a:cubicBezTo>
                  <a:cubicBezTo>
                    <a:pt x="562" y="584"/>
                    <a:pt x="586" y="582"/>
                    <a:pt x="611" y="581"/>
                  </a:cubicBezTo>
                  <a:cubicBezTo>
                    <a:pt x="611" y="545"/>
                    <a:pt x="613" y="511"/>
                    <a:pt x="612" y="476"/>
                  </a:cubicBezTo>
                  <a:cubicBezTo>
                    <a:pt x="594" y="474"/>
                    <a:pt x="576" y="474"/>
                    <a:pt x="558" y="472"/>
                  </a:cubicBezTo>
                  <a:close/>
                  <a:moveTo>
                    <a:pt x="915" y="476"/>
                  </a:moveTo>
                  <a:cubicBezTo>
                    <a:pt x="919" y="511"/>
                    <a:pt x="925" y="546"/>
                    <a:pt x="928" y="582"/>
                  </a:cubicBezTo>
                  <a:cubicBezTo>
                    <a:pt x="941" y="582"/>
                    <a:pt x="952" y="584"/>
                    <a:pt x="965" y="584"/>
                  </a:cubicBezTo>
                  <a:cubicBezTo>
                    <a:pt x="965" y="546"/>
                    <a:pt x="963" y="510"/>
                    <a:pt x="963" y="473"/>
                  </a:cubicBezTo>
                  <a:cubicBezTo>
                    <a:pt x="946" y="473"/>
                    <a:pt x="930" y="474"/>
                    <a:pt x="915" y="476"/>
                  </a:cubicBezTo>
                  <a:close/>
                  <a:moveTo>
                    <a:pt x="617" y="476"/>
                  </a:moveTo>
                  <a:cubicBezTo>
                    <a:pt x="614" y="508"/>
                    <a:pt x="615" y="545"/>
                    <a:pt x="615" y="580"/>
                  </a:cubicBezTo>
                  <a:cubicBezTo>
                    <a:pt x="653" y="579"/>
                    <a:pt x="691" y="577"/>
                    <a:pt x="729" y="576"/>
                  </a:cubicBezTo>
                  <a:cubicBezTo>
                    <a:pt x="731" y="545"/>
                    <a:pt x="731" y="511"/>
                    <a:pt x="732" y="479"/>
                  </a:cubicBezTo>
                  <a:cubicBezTo>
                    <a:pt x="693" y="479"/>
                    <a:pt x="654" y="478"/>
                    <a:pt x="617" y="476"/>
                  </a:cubicBezTo>
                  <a:close/>
                  <a:moveTo>
                    <a:pt x="791" y="479"/>
                  </a:moveTo>
                  <a:cubicBezTo>
                    <a:pt x="791" y="513"/>
                    <a:pt x="791" y="544"/>
                    <a:pt x="791" y="576"/>
                  </a:cubicBezTo>
                  <a:cubicBezTo>
                    <a:pt x="836" y="577"/>
                    <a:pt x="881" y="579"/>
                    <a:pt x="924" y="581"/>
                  </a:cubicBezTo>
                  <a:cubicBezTo>
                    <a:pt x="920" y="546"/>
                    <a:pt x="915" y="511"/>
                    <a:pt x="911" y="476"/>
                  </a:cubicBezTo>
                  <a:cubicBezTo>
                    <a:pt x="872" y="478"/>
                    <a:pt x="831" y="479"/>
                    <a:pt x="791" y="479"/>
                  </a:cubicBezTo>
                  <a:close/>
                  <a:moveTo>
                    <a:pt x="736" y="479"/>
                  </a:moveTo>
                  <a:cubicBezTo>
                    <a:pt x="732" y="509"/>
                    <a:pt x="734" y="545"/>
                    <a:pt x="732" y="576"/>
                  </a:cubicBezTo>
                  <a:cubicBezTo>
                    <a:pt x="751" y="576"/>
                    <a:pt x="770" y="576"/>
                    <a:pt x="789" y="576"/>
                  </a:cubicBezTo>
                  <a:cubicBezTo>
                    <a:pt x="789" y="544"/>
                    <a:pt x="789" y="512"/>
                    <a:pt x="789" y="479"/>
                  </a:cubicBezTo>
                  <a:cubicBezTo>
                    <a:pt x="771" y="479"/>
                    <a:pt x="754" y="479"/>
                    <a:pt x="736" y="479"/>
                  </a:cubicBezTo>
                  <a:close/>
                  <a:moveTo>
                    <a:pt x="60" y="512"/>
                  </a:moveTo>
                  <a:cubicBezTo>
                    <a:pt x="53" y="535"/>
                    <a:pt x="44" y="556"/>
                    <a:pt x="37" y="580"/>
                  </a:cubicBezTo>
                  <a:cubicBezTo>
                    <a:pt x="45" y="593"/>
                    <a:pt x="53" y="606"/>
                    <a:pt x="67" y="613"/>
                  </a:cubicBezTo>
                  <a:cubicBezTo>
                    <a:pt x="69" y="569"/>
                    <a:pt x="81" y="529"/>
                    <a:pt x="87" y="493"/>
                  </a:cubicBezTo>
                  <a:cubicBezTo>
                    <a:pt x="78" y="499"/>
                    <a:pt x="69" y="505"/>
                    <a:pt x="60" y="512"/>
                  </a:cubicBezTo>
                  <a:close/>
                  <a:moveTo>
                    <a:pt x="1462" y="539"/>
                  </a:moveTo>
                  <a:cubicBezTo>
                    <a:pt x="1461" y="543"/>
                    <a:pt x="1465" y="539"/>
                    <a:pt x="1462" y="539"/>
                  </a:cubicBezTo>
                  <a:moveTo>
                    <a:pt x="1462" y="539"/>
                  </a:moveTo>
                  <a:cubicBezTo>
                    <a:pt x="1458" y="526"/>
                    <a:pt x="1458" y="502"/>
                    <a:pt x="1446" y="501"/>
                  </a:cubicBezTo>
                  <a:cubicBezTo>
                    <a:pt x="1452" y="512"/>
                    <a:pt x="1456" y="526"/>
                    <a:pt x="1462" y="539"/>
                  </a:cubicBezTo>
                  <a:moveTo>
                    <a:pt x="1480" y="592"/>
                  </a:moveTo>
                  <a:cubicBezTo>
                    <a:pt x="1504" y="563"/>
                    <a:pt x="1482" y="521"/>
                    <a:pt x="1457" y="507"/>
                  </a:cubicBezTo>
                  <a:cubicBezTo>
                    <a:pt x="1465" y="535"/>
                    <a:pt x="1469" y="567"/>
                    <a:pt x="1480" y="592"/>
                  </a:cubicBezTo>
                  <a:close/>
                  <a:moveTo>
                    <a:pt x="36" y="575"/>
                  </a:moveTo>
                  <a:cubicBezTo>
                    <a:pt x="40" y="555"/>
                    <a:pt x="51" y="536"/>
                    <a:pt x="54" y="517"/>
                  </a:cubicBezTo>
                  <a:cubicBezTo>
                    <a:pt x="42" y="529"/>
                    <a:pt x="28" y="553"/>
                    <a:pt x="36" y="575"/>
                  </a:cubicBezTo>
                  <a:close/>
                  <a:moveTo>
                    <a:pt x="1463" y="544"/>
                  </a:moveTo>
                  <a:cubicBezTo>
                    <a:pt x="1462" y="543"/>
                    <a:pt x="1463" y="544"/>
                    <a:pt x="1463" y="544"/>
                  </a:cubicBezTo>
                  <a:close/>
                  <a:moveTo>
                    <a:pt x="1480" y="597"/>
                  </a:moveTo>
                  <a:cubicBezTo>
                    <a:pt x="1494" y="642"/>
                    <a:pt x="1503" y="692"/>
                    <a:pt x="1508" y="747"/>
                  </a:cubicBezTo>
                  <a:cubicBezTo>
                    <a:pt x="1512" y="753"/>
                    <a:pt x="1516" y="760"/>
                    <a:pt x="1519" y="767"/>
                  </a:cubicBezTo>
                  <a:cubicBezTo>
                    <a:pt x="1521" y="690"/>
                    <a:pt x="1511" y="622"/>
                    <a:pt x="1494" y="563"/>
                  </a:cubicBezTo>
                  <a:cubicBezTo>
                    <a:pt x="1493" y="578"/>
                    <a:pt x="1486" y="587"/>
                    <a:pt x="1480" y="597"/>
                  </a:cubicBezTo>
                  <a:close/>
                  <a:moveTo>
                    <a:pt x="17" y="654"/>
                  </a:moveTo>
                  <a:cubicBezTo>
                    <a:pt x="21" y="628"/>
                    <a:pt x="28" y="604"/>
                    <a:pt x="34" y="580"/>
                  </a:cubicBezTo>
                  <a:cubicBezTo>
                    <a:pt x="33" y="577"/>
                    <a:pt x="32" y="573"/>
                    <a:pt x="30" y="570"/>
                  </a:cubicBezTo>
                  <a:cubicBezTo>
                    <a:pt x="26" y="597"/>
                    <a:pt x="18" y="626"/>
                    <a:pt x="17" y="654"/>
                  </a:cubicBezTo>
                  <a:close/>
                  <a:moveTo>
                    <a:pt x="615" y="583"/>
                  </a:moveTo>
                  <a:cubicBezTo>
                    <a:pt x="616" y="635"/>
                    <a:pt x="617" y="686"/>
                    <a:pt x="620" y="736"/>
                  </a:cubicBezTo>
                  <a:cubicBezTo>
                    <a:pt x="655" y="737"/>
                    <a:pt x="690" y="739"/>
                    <a:pt x="726" y="739"/>
                  </a:cubicBezTo>
                  <a:cubicBezTo>
                    <a:pt x="728" y="686"/>
                    <a:pt x="729" y="633"/>
                    <a:pt x="729" y="579"/>
                  </a:cubicBezTo>
                  <a:cubicBezTo>
                    <a:pt x="690" y="580"/>
                    <a:pt x="652" y="581"/>
                    <a:pt x="615" y="583"/>
                  </a:cubicBezTo>
                  <a:close/>
                  <a:moveTo>
                    <a:pt x="729" y="739"/>
                  </a:moveTo>
                  <a:cubicBezTo>
                    <a:pt x="750" y="738"/>
                    <a:pt x="769" y="740"/>
                    <a:pt x="788" y="739"/>
                  </a:cubicBezTo>
                  <a:cubicBezTo>
                    <a:pt x="788" y="685"/>
                    <a:pt x="790" y="633"/>
                    <a:pt x="789" y="579"/>
                  </a:cubicBezTo>
                  <a:cubicBezTo>
                    <a:pt x="770" y="579"/>
                    <a:pt x="752" y="579"/>
                    <a:pt x="733" y="579"/>
                  </a:cubicBezTo>
                  <a:cubicBezTo>
                    <a:pt x="730" y="630"/>
                    <a:pt x="731" y="686"/>
                    <a:pt x="729" y="739"/>
                  </a:cubicBezTo>
                  <a:close/>
                  <a:moveTo>
                    <a:pt x="791" y="582"/>
                  </a:moveTo>
                  <a:cubicBezTo>
                    <a:pt x="791" y="634"/>
                    <a:pt x="791" y="687"/>
                    <a:pt x="791" y="739"/>
                  </a:cubicBezTo>
                  <a:cubicBezTo>
                    <a:pt x="842" y="739"/>
                    <a:pt x="890" y="736"/>
                    <a:pt x="938" y="734"/>
                  </a:cubicBezTo>
                  <a:cubicBezTo>
                    <a:pt x="934" y="683"/>
                    <a:pt x="930" y="633"/>
                    <a:pt x="924" y="584"/>
                  </a:cubicBezTo>
                  <a:cubicBezTo>
                    <a:pt x="881" y="581"/>
                    <a:pt x="837" y="580"/>
                    <a:pt x="792" y="579"/>
                  </a:cubicBezTo>
                  <a:cubicBezTo>
                    <a:pt x="791" y="579"/>
                    <a:pt x="791" y="581"/>
                    <a:pt x="791" y="582"/>
                  </a:cubicBezTo>
                  <a:close/>
                  <a:moveTo>
                    <a:pt x="538" y="588"/>
                  </a:moveTo>
                  <a:cubicBezTo>
                    <a:pt x="531" y="634"/>
                    <a:pt x="526" y="681"/>
                    <a:pt x="521" y="729"/>
                  </a:cubicBezTo>
                  <a:cubicBezTo>
                    <a:pt x="552" y="732"/>
                    <a:pt x="584" y="734"/>
                    <a:pt x="616" y="736"/>
                  </a:cubicBezTo>
                  <a:cubicBezTo>
                    <a:pt x="612" y="686"/>
                    <a:pt x="615" y="630"/>
                    <a:pt x="609" y="583"/>
                  </a:cubicBezTo>
                  <a:cubicBezTo>
                    <a:pt x="586" y="585"/>
                    <a:pt x="562" y="587"/>
                    <a:pt x="538" y="588"/>
                  </a:cubicBezTo>
                  <a:close/>
                  <a:moveTo>
                    <a:pt x="929" y="584"/>
                  </a:moveTo>
                  <a:cubicBezTo>
                    <a:pt x="933" y="634"/>
                    <a:pt x="939" y="682"/>
                    <a:pt x="942" y="734"/>
                  </a:cubicBezTo>
                  <a:cubicBezTo>
                    <a:pt x="946" y="733"/>
                    <a:pt x="953" y="733"/>
                    <a:pt x="959" y="733"/>
                  </a:cubicBezTo>
                  <a:cubicBezTo>
                    <a:pt x="962" y="685"/>
                    <a:pt x="963" y="636"/>
                    <a:pt x="965" y="587"/>
                  </a:cubicBezTo>
                  <a:cubicBezTo>
                    <a:pt x="953" y="585"/>
                    <a:pt x="941" y="585"/>
                    <a:pt x="929" y="584"/>
                  </a:cubicBezTo>
                  <a:close/>
                  <a:moveTo>
                    <a:pt x="13" y="752"/>
                  </a:moveTo>
                  <a:cubicBezTo>
                    <a:pt x="25" y="732"/>
                    <a:pt x="46" y="719"/>
                    <a:pt x="63" y="704"/>
                  </a:cubicBezTo>
                  <a:cubicBezTo>
                    <a:pt x="63" y="674"/>
                    <a:pt x="63" y="645"/>
                    <a:pt x="66" y="618"/>
                  </a:cubicBezTo>
                  <a:cubicBezTo>
                    <a:pt x="54" y="609"/>
                    <a:pt x="45" y="597"/>
                    <a:pt x="35" y="585"/>
                  </a:cubicBezTo>
                  <a:cubicBezTo>
                    <a:pt x="23" y="635"/>
                    <a:pt x="7" y="690"/>
                    <a:pt x="13" y="752"/>
                  </a:cubicBezTo>
                  <a:close/>
                  <a:moveTo>
                    <a:pt x="967" y="587"/>
                  </a:moveTo>
                  <a:cubicBezTo>
                    <a:pt x="965" y="635"/>
                    <a:pt x="965" y="686"/>
                    <a:pt x="961" y="732"/>
                  </a:cubicBezTo>
                  <a:cubicBezTo>
                    <a:pt x="1017" y="729"/>
                    <a:pt x="1071" y="723"/>
                    <a:pt x="1123" y="716"/>
                  </a:cubicBezTo>
                  <a:cubicBezTo>
                    <a:pt x="1132" y="675"/>
                    <a:pt x="1121" y="639"/>
                    <a:pt x="1114" y="603"/>
                  </a:cubicBezTo>
                  <a:cubicBezTo>
                    <a:pt x="1067" y="597"/>
                    <a:pt x="1018" y="591"/>
                    <a:pt x="967" y="587"/>
                  </a:cubicBezTo>
                  <a:close/>
                  <a:moveTo>
                    <a:pt x="1476" y="597"/>
                  </a:moveTo>
                  <a:cubicBezTo>
                    <a:pt x="1478" y="594"/>
                    <a:pt x="1476" y="589"/>
                    <a:pt x="1474" y="587"/>
                  </a:cubicBezTo>
                  <a:cubicBezTo>
                    <a:pt x="1475" y="590"/>
                    <a:pt x="1475" y="594"/>
                    <a:pt x="1476" y="597"/>
                  </a:cubicBezTo>
                  <a:close/>
                  <a:moveTo>
                    <a:pt x="445" y="599"/>
                  </a:moveTo>
                  <a:cubicBezTo>
                    <a:pt x="446" y="641"/>
                    <a:pt x="448" y="683"/>
                    <a:pt x="452" y="722"/>
                  </a:cubicBezTo>
                  <a:cubicBezTo>
                    <a:pt x="474" y="725"/>
                    <a:pt x="496" y="727"/>
                    <a:pt x="518" y="729"/>
                  </a:cubicBezTo>
                  <a:cubicBezTo>
                    <a:pt x="523" y="682"/>
                    <a:pt x="528" y="634"/>
                    <a:pt x="535" y="589"/>
                  </a:cubicBezTo>
                  <a:cubicBezTo>
                    <a:pt x="504" y="591"/>
                    <a:pt x="475" y="595"/>
                    <a:pt x="445" y="599"/>
                  </a:cubicBezTo>
                  <a:close/>
                  <a:moveTo>
                    <a:pt x="1398" y="592"/>
                  </a:moveTo>
                  <a:cubicBezTo>
                    <a:pt x="1398" y="610"/>
                    <a:pt x="1399" y="628"/>
                    <a:pt x="1399" y="647"/>
                  </a:cubicBezTo>
                  <a:cubicBezTo>
                    <a:pt x="1404" y="644"/>
                    <a:pt x="1410" y="644"/>
                    <a:pt x="1412" y="640"/>
                  </a:cubicBezTo>
                  <a:cubicBezTo>
                    <a:pt x="1407" y="624"/>
                    <a:pt x="1403" y="607"/>
                    <a:pt x="1398" y="592"/>
                  </a:cubicBezTo>
                  <a:moveTo>
                    <a:pt x="1398" y="592"/>
                  </a:moveTo>
                  <a:cubicBezTo>
                    <a:pt x="1399" y="587"/>
                    <a:pt x="1395" y="591"/>
                    <a:pt x="1398" y="592"/>
                  </a:cubicBezTo>
                  <a:moveTo>
                    <a:pt x="354" y="612"/>
                  </a:moveTo>
                  <a:cubicBezTo>
                    <a:pt x="346" y="641"/>
                    <a:pt x="341" y="673"/>
                    <a:pt x="335" y="705"/>
                  </a:cubicBezTo>
                  <a:cubicBezTo>
                    <a:pt x="372" y="712"/>
                    <a:pt x="409" y="718"/>
                    <a:pt x="449" y="721"/>
                  </a:cubicBezTo>
                  <a:cubicBezTo>
                    <a:pt x="445" y="682"/>
                    <a:pt x="445" y="639"/>
                    <a:pt x="441" y="599"/>
                  </a:cubicBezTo>
                  <a:cubicBezTo>
                    <a:pt x="412" y="603"/>
                    <a:pt x="383" y="607"/>
                    <a:pt x="354" y="612"/>
                  </a:cubicBezTo>
                  <a:close/>
                  <a:moveTo>
                    <a:pt x="1483" y="721"/>
                  </a:moveTo>
                  <a:cubicBezTo>
                    <a:pt x="1487" y="724"/>
                    <a:pt x="1490" y="729"/>
                    <a:pt x="1494" y="733"/>
                  </a:cubicBezTo>
                  <a:cubicBezTo>
                    <a:pt x="1498" y="736"/>
                    <a:pt x="1504" y="743"/>
                    <a:pt x="1505" y="742"/>
                  </a:cubicBezTo>
                  <a:cubicBezTo>
                    <a:pt x="1499" y="690"/>
                    <a:pt x="1492" y="641"/>
                    <a:pt x="1477" y="599"/>
                  </a:cubicBezTo>
                  <a:cubicBezTo>
                    <a:pt x="1480" y="635"/>
                    <a:pt x="1484" y="678"/>
                    <a:pt x="1483" y="721"/>
                  </a:cubicBezTo>
                  <a:close/>
                  <a:moveTo>
                    <a:pt x="1416" y="642"/>
                  </a:moveTo>
                  <a:cubicBezTo>
                    <a:pt x="1419" y="657"/>
                    <a:pt x="1423" y="671"/>
                    <a:pt x="1425" y="686"/>
                  </a:cubicBezTo>
                  <a:cubicBezTo>
                    <a:pt x="1441" y="692"/>
                    <a:pt x="1456" y="703"/>
                    <a:pt x="1468" y="711"/>
                  </a:cubicBezTo>
                  <a:cubicBezTo>
                    <a:pt x="1472" y="714"/>
                    <a:pt x="1478" y="718"/>
                    <a:pt x="1480" y="718"/>
                  </a:cubicBezTo>
                  <a:cubicBezTo>
                    <a:pt x="1480" y="677"/>
                    <a:pt x="1480" y="637"/>
                    <a:pt x="1473" y="603"/>
                  </a:cubicBezTo>
                  <a:cubicBezTo>
                    <a:pt x="1457" y="619"/>
                    <a:pt x="1438" y="632"/>
                    <a:pt x="1416" y="642"/>
                  </a:cubicBezTo>
                  <a:close/>
                  <a:moveTo>
                    <a:pt x="1128" y="658"/>
                  </a:moveTo>
                  <a:cubicBezTo>
                    <a:pt x="1128" y="640"/>
                    <a:pt x="1129" y="623"/>
                    <a:pt x="1130" y="605"/>
                  </a:cubicBezTo>
                  <a:cubicBezTo>
                    <a:pt x="1124" y="606"/>
                    <a:pt x="1122" y="604"/>
                    <a:pt x="1117" y="604"/>
                  </a:cubicBezTo>
                  <a:cubicBezTo>
                    <a:pt x="1120" y="623"/>
                    <a:pt x="1124" y="640"/>
                    <a:pt x="1128" y="658"/>
                  </a:cubicBezTo>
                  <a:close/>
                  <a:moveTo>
                    <a:pt x="1134" y="606"/>
                  </a:moveTo>
                  <a:cubicBezTo>
                    <a:pt x="1132" y="607"/>
                    <a:pt x="1132" y="607"/>
                    <a:pt x="1132" y="609"/>
                  </a:cubicBezTo>
                  <a:cubicBezTo>
                    <a:pt x="1131" y="648"/>
                    <a:pt x="1128" y="682"/>
                    <a:pt x="1136" y="714"/>
                  </a:cubicBezTo>
                  <a:cubicBezTo>
                    <a:pt x="1184" y="707"/>
                    <a:pt x="1230" y="698"/>
                    <a:pt x="1274" y="688"/>
                  </a:cubicBezTo>
                  <a:cubicBezTo>
                    <a:pt x="1276" y="671"/>
                    <a:pt x="1276" y="653"/>
                    <a:pt x="1277" y="635"/>
                  </a:cubicBezTo>
                  <a:cubicBezTo>
                    <a:pt x="1230" y="624"/>
                    <a:pt x="1183" y="614"/>
                    <a:pt x="1134" y="606"/>
                  </a:cubicBezTo>
                  <a:close/>
                  <a:moveTo>
                    <a:pt x="349" y="613"/>
                  </a:moveTo>
                  <a:cubicBezTo>
                    <a:pt x="330" y="617"/>
                    <a:pt x="311" y="621"/>
                    <a:pt x="292" y="624"/>
                  </a:cubicBezTo>
                  <a:cubicBezTo>
                    <a:pt x="292" y="650"/>
                    <a:pt x="293" y="674"/>
                    <a:pt x="295" y="697"/>
                  </a:cubicBezTo>
                  <a:cubicBezTo>
                    <a:pt x="307" y="700"/>
                    <a:pt x="319" y="703"/>
                    <a:pt x="332" y="704"/>
                  </a:cubicBezTo>
                  <a:cubicBezTo>
                    <a:pt x="337" y="674"/>
                    <a:pt x="345" y="641"/>
                    <a:pt x="349" y="613"/>
                  </a:cubicBezTo>
                  <a:close/>
                  <a:moveTo>
                    <a:pt x="1279" y="634"/>
                  </a:moveTo>
                  <a:cubicBezTo>
                    <a:pt x="1282" y="634"/>
                    <a:pt x="1283" y="634"/>
                    <a:pt x="1284" y="635"/>
                  </a:cubicBezTo>
                  <a:cubicBezTo>
                    <a:pt x="1283" y="628"/>
                    <a:pt x="1282" y="622"/>
                    <a:pt x="1279" y="617"/>
                  </a:cubicBezTo>
                  <a:cubicBezTo>
                    <a:pt x="1279" y="623"/>
                    <a:pt x="1279" y="628"/>
                    <a:pt x="1279" y="634"/>
                  </a:cubicBezTo>
                  <a:close/>
                  <a:moveTo>
                    <a:pt x="67" y="699"/>
                  </a:moveTo>
                  <a:cubicBezTo>
                    <a:pt x="70" y="674"/>
                    <a:pt x="76" y="651"/>
                    <a:pt x="82" y="628"/>
                  </a:cubicBezTo>
                  <a:cubicBezTo>
                    <a:pt x="77" y="626"/>
                    <a:pt x="74" y="621"/>
                    <a:pt x="68" y="620"/>
                  </a:cubicBezTo>
                  <a:cubicBezTo>
                    <a:pt x="67" y="645"/>
                    <a:pt x="64" y="674"/>
                    <a:pt x="67" y="699"/>
                  </a:cubicBezTo>
                  <a:close/>
                  <a:moveTo>
                    <a:pt x="288" y="625"/>
                  </a:moveTo>
                  <a:cubicBezTo>
                    <a:pt x="255" y="634"/>
                    <a:pt x="221" y="642"/>
                    <a:pt x="190" y="652"/>
                  </a:cubicBezTo>
                  <a:cubicBezTo>
                    <a:pt x="189" y="659"/>
                    <a:pt x="188" y="664"/>
                    <a:pt x="186" y="670"/>
                  </a:cubicBezTo>
                  <a:cubicBezTo>
                    <a:pt x="220" y="680"/>
                    <a:pt x="255" y="690"/>
                    <a:pt x="293" y="696"/>
                  </a:cubicBezTo>
                  <a:cubicBezTo>
                    <a:pt x="290" y="673"/>
                    <a:pt x="291" y="648"/>
                    <a:pt x="288" y="625"/>
                  </a:cubicBezTo>
                  <a:close/>
                  <a:moveTo>
                    <a:pt x="69" y="701"/>
                  </a:moveTo>
                  <a:cubicBezTo>
                    <a:pt x="95" y="687"/>
                    <a:pt x="122" y="673"/>
                    <a:pt x="152" y="663"/>
                  </a:cubicBezTo>
                  <a:cubicBezTo>
                    <a:pt x="130" y="651"/>
                    <a:pt x="104" y="643"/>
                    <a:pt x="84" y="629"/>
                  </a:cubicBezTo>
                  <a:cubicBezTo>
                    <a:pt x="79" y="653"/>
                    <a:pt x="73" y="676"/>
                    <a:pt x="69" y="701"/>
                  </a:cubicBezTo>
                  <a:close/>
                  <a:moveTo>
                    <a:pt x="1277" y="687"/>
                  </a:moveTo>
                  <a:cubicBezTo>
                    <a:pt x="1283" y="685"/>
                    <a:pt x="1289" y="684"/>
                    <a:pt x="1296" y="682"/>
                  </a:cubicBezTo>
                  <a:cubicBezTo>
                    <a:pt x="1292" y="667"/>
                    <a:pt x="1290" y="652"/>
                    <a:pt x="1285" y="638"/>
                  </a:cubicBezTo>
                  <a:cubicBezTo>
                    <a:pt x="1284" y="637"/>
                    <a:pt x="1281" y="637"/>
                    <a:pt x="1279" y="636"/>
                  </a:cubicBezTo>
                  <a:cubicBezTo>
                    <a:pt x="1278" y="652"/>
                    <a:pt x="1278" y="670"/>
                    <a:pt x="1277" y="687"/>
                  </a:cubicBezTo>
                  <a:close/>
                  <a:moveTo>
                    <a:pt x="1298" y="681"/>
                  </a:moveTo>
                  <a:cubicBezTo>
                    <a:pt x="1320" y="675"/>
                    <a:pt x="1342" y="670"/>
                    <a:pt x="1362" y="661"/>
                  </a:cubicBezTo>
                  <a:cubicBezTo>
                    <a:pt x="1338" y="654"/>
                    <a:pt x="1315" y="645"/>
                    <a:pt x="1289" y="639"/>
                  </a:cubicBezTo>
                  <a:cubicBezTo>
                    <a:pt x="1291" y="653"/>
                    <a:pt x="1296" y="666"/>
                    <a:pt x="1298" y="681"/>
                  </a:cubicBezTo>
                  <a:close/>
                  <a:moveTo>
                    <a:pt x="1399" y="649"/>
                  </a:moveTo>
                  <a:cubicBezTo>
                    <a:pt x="1399" y="657"/>
                    <a:pt x="1399" y="665"/>
                    <a:pt x="1399" y="673"/>
                  </a:cubicBezTo>
                  <a:cubicBezTo>
                    <a:pt x="1407" y="677"/>
                    <a:pt x="1415" y="680"/>
                    <a:pt x="1422" y="684"/>
                  </a:cubicBezTo>
                  <a:cubicBezTo>
                    <a:pt x="1419" y="671"/>
                    <a:pt x="1418" y="655"/>
                    <a:pt x="1412" y="644"/>
                  </a:cubicBezTo>
                  <a:cubicBezTo>
                    <a:pt x="1409" y="646"/>
                    <a:pt x="1404" y="648"/>
                    <a:pt x="1399" y="649"/>
                  </a:cubicBezTo>
                  <a:close/>
                  <a:moveTo>
                    <a:pt x="1371" y="662"/>
                  </a:moveTo>
                  <a:cubicBezTo>
                    <a:pt x="1379" y="665"/>
                    <a:pt x="1388" y="668"/>
                    <a:pt x="1397" y="672"/>
                  </a:cubicBezTo>
                  <a:cubicBezTo>
                    <a:pt x="1396" y="666"/>
                    <a:pt x="1398" y="656"/>
                    <a:pt x="1396" y="651"/>
                  </a:cubicBezTo>
                  <a:cubicBezTo>
                    <a:pt x="1388" y="655"/>
                    <a:pt x="1379" y="658"/>
                    <a:pt x="1371" y="662"/>
                  </a:cubicBezTo>
                  <a:close/>
                  <a:moveTo>
                    <a:pt x="162" y="662"/>
                  </a:moveTo>
                  <a:cubicBezTo>
                    <a:pt x="169" y="664"/>
                    <a:pt x="175" y="668"/>
                    <a:pt x="184" y="669"/>
                  </a:cubicBezTo>
                  <a:cubicBezTo>
                    <a:pt x="184" y="663"/>
                    <a:pt x="187" y="659"/>
                    <a:pt x="187" y="653"/>
                  </a:cubicBezTo>
                  <a:cubicBezTo>
                    <a:pt x="178" y="656"/>
                    <a:pt x="170" y="658"/>
                    <a:pt x="162" y="662"/>
                  </a:cubicBezTo>
                  <a:close/>
                  <a:moveTo>
                    <a:pt x="109" y="683"/>
                  </a:moveTo>
                  <a:cubicBezTo>
                    <a:pt x="98" y="688"/>
                    <a:pt x="72" y="698"/>
                    <a:pt x="68" y="707"/>
                  </a:cubicBezTo>
                  <a:cubicBezTo>
                    <a:pt x="63" y="717"/>
                    <a:pt x="68" y="742"/>
                    <a:pt x="70" y="755"/>
                  </a:cubicBezTo>
                  <a:cubicBezTo>
                    <a:pt x="76" y="807"/>
                    <a:pt x="83" y="853"/>
                    <a:pt x="96" y="893"/>
                  </a:cubicBezTo>
                  <a:cubicBezTo>
                    <a:pt x="107" y="898"/>
                    <a:pt x="117" y="903"/>
                    <a:pt x="127" y="908"/>
                  </a:cubicBezTo>
                  <a:cubicBezTo>
                    <a:pt x="138" y="901"/>
                    <a:pt x="150" y="898"/>
                    <a:pt x="158" y="889"/>
                  </a:cubicBezTo>
                  <a:cubicBezTo>
                    <a:pt x="157" y="859"/>
                    <a:pt x="160" y="834"/>
                    <a:pt x="162" y="808"/>
                  </a:cubicBezTo>
                  <a:cubicBezTo>
                    <a:pt x="163" y="790"/>
                    <a:pt x="168" y="772"/>
                    <a:pt x="168" y="756"/>
                  </a:cubicBezTo>
                  <a:cubicBezTo>
                    <a:pt x="168" y="741"/>
                    <a:pt x="163" y="727"/>
                    <a:pt x="162" y="712"/>
                  </a:cubicBezTo>
                  <a:cubicBezTo>
                    <a:pt x="161" y="696"/>
                    <a:pt x="161" y="681"/>
                    <a:pt x="159" y="665"/>
                  </a:cubicBezTo>
                  <a:cubicBezTo>
                    <a:pt x="159" y="664"/>
                    <a:pt x="159" y="664"/>
                    <a:pt x="158" y="664"/>
                  </a:cubicBezTo>
                  <a:cubicBezTo>
                    <a:pt x="145" y="667"/>
                    <a:pt x="128" y="674"/>
                    <a:pt x="109" y="683"/>
                  </a:cubicBezTo>
                  <a:close/>
                  <a:moveTo>
                    <a:pt x="1367" y="664"/>
                  </a:moveTo>
                  <a:cubicBezTo>
                    <a:pt x="1347" y="670"/>
                    <a:pt x="1321" y="678"/>
                    <a:pt x="1299" y="685"/>
                  </a:cubicBezTo>
                  <a:cubicBezTo>
                    <a:pt x="1311" y="742"/>
                    <a:pt x="1319" y="805"/>
                    <a:pt x="1322" y="872"/>
                  </a:cubicBezTo>
                  <a:cubicBezTo>
                    <a:pt x="1336" y="877"/>
                    <a:pt x="1347" y="884"/>
                    <a:pt x="1362" y="888"/>
                  </a:cubicBezTo>
                  <a:cubicBezTo>
                    <a:pt x="1380" y="824"/>
                    <a:pt x="1394" y="754"/>
                    <a:pt x="1397" y="674"/>
                  </a:cubicBezTo>
                  <a:cubicBezTo>
                    <a:pt x="1386" y="672"/>
                    <a:pt x="1378" y="666"/>
                    <a:pt x="1367" y="664"/>
                  </a:cubicBezTo>
                  <a:close/>
                  <a:moveTo>
                    <a:pt x="170" y="745"/>
                  </a:moveTo>
                  <a:cubicBezTo>
                    <a:pt x="172" y="719"/>
                    <a:pt x="178" y="695"/>
                    <a:pt x="183" y="671"/>
                  </a:cubicBezTo>
                  <a:cubicBezTo>
                    <a:pt x="175" y="670"/>
                    <a:pt x="169" y="667"/>
                    <a:pt x="162" y="665"/>
                  </a:cubicBezTo>
                  <a:cubicBezTo>
                    <a:pt x="164" y="692"/>
                    <a:pt x="164" y="722"/>
                    <a:pt x="170" y="745"/>
                  </a:cubicBezTo>
                  <a:close/>
                  <a:moveTo>
                    <a:pt x="185" y="672"/>
                  </a:moveTo>
                  <a:cubicBezTo>
                    <a:pt x="185" y="673"/>
                    <a:pt x="185" y="674"/>
                    <a:pt x="185" y="675"/>
                  </a:cubicBezTo>
                  <a:cubicBezTo>
                    <a:pt x="182" y="704"/>
                    <a:pt x="169" y="731"/>
                    <a:pt x="171" y="761"/>
                  </a:cubicBezTo>
                  <a:cubicBezTo>
                    <a:pt x="172" y="801"/>
                    <a:pt x="188" y="839"/>
                    <a:pt x="195" y="875"/>
                  </a:cubicBezTo>
                  <a:cubicBezTo>
                    <a:pt x="232" y="860"/>
                    <a:pt x="272" y="848"/>
                    <a:pt x="314" y="837"/>
                  </a:cubicBezTo>
                  <a:cubicBezTo>
                    <a:pt x="306" y="792"/>
                    <a:pt x="297" y="749"/>
                    <a:pt x="294" y="700"/>
                  </a:cubicBezTo>
                  <a:cubicBezTo>
                    <a:pt x="256" y="692"/>
                    <a:pt x="219" y="683"/>
                    <a:pt x="185" y="672"/>
                  </a:cubicBezTo>
                  <a:close/>
                  <a:moveTo>
                    <a:pt x="1364" y="890"/>
                  </a:moveTo>
                  <a:cubicBezTo>
                    <a:pt x="1375" y="896"/>
                    <a:pt x="1385" y="902"/>
                    <a:pt x="1397" y="908"/>
                  </a:cubicBezTo>
                  <a:cubicBezTo>
                    <a:pt x="1411" y="900"/>
                    <a:pt x="1428" y="894"/>
                    <a:pt x="1441" y="885"/>
                  </a:cubicBezTo>
                  <a:cubicBezTo>
                    <a:pt x="1442" y="811"/>
                    <a:pt x="1435" y="747"/>
                    <a:pt x="1423" y="687"/>
                  </a:cubicBezTo>
                  <a:cubicBezTo>
                    <a:pt x="1415" y="684"/>
                    <a:pt x="1408" y="679"/>
                    <a:pt x="1398" y="676"/>
                  </a:cubicBezTo>
                  <a:cubicBezTo>
                    <a:pt x="1397" y="757"/>
                    <a:pt x="1382" y="826"/>
                    <a:pt x="1364" y="890"/>
                  </a:cubicBezTo>
                  <a:close/>
                  <a:moveTo>
                    <a:pt x="1127" y="716"/>
                  </a:moveTo>
                  <a:cubicBezTo>
                    <a:pt x="1127" y="713"/>
                    <a:pt x="1132" y="715"/>
                    <a:pt x="1134" y="715"/>
                  </a:cubicBezTo>
                  <a:cubicBezTo>
                    <a:pt x="1132" y="705"/>
                    <a:pt x="1131" y="694"/>
                    <a:pt x="1129" y="685"/>
                  </a:cubicBezTo>
                  <a:cubicBezTo>
                    <a:pt x="1128" y="694"/>
                    <a:pt x="1125" y="707"/>
                    <a:pt x="1127" y="716"/>
                  </a:cubicBezTo>
                  <a:close/>
                  <a:moveTo>
                    <a:pt x="1277" y="690"/>
                  </a:moveTo>
                  <a:cubicBezTo>
                    <a:pt x="1272" y="746"/>
                    <a:pt x="1263" y="798"/>
                    <a:pt x="1252" y="848"/>
                  </a:cubicBezTo>
                  <a:cubicBezTo>
                    <a:pt x="1275" y="855"/>
                    <a:pt x="1298" y="862"/>
                    <a:pt x="1319" y="871"/>
                  </a:cubicBezTo>
                  <a:cubicBezTo>
                    <a:pt x="1316" y="804"/>
                    <a:pt x="1310" y="740"/>
                    <a:pt x="1295" y="685"/>
                  </a:cubicBezTo>
                  <a:cubicBezTo>
                    <a:pt x="1289" y="687"/>
                    <a:pt x="1283" y="688"/>
                    <a:pt x="1277" y="690"/>
                  </a:cubicBezTo>
                  <a:close/>
                  <a:moveTo>
                    <a:pt x="1443" y="884"/>
                  </a:moveTo>
                  <a:cubicBezTo>
                    <a:pt x="1447" y="884"/>
                    <a:pt x="1454" y="877"/>
                    <a:pt x="1459" y="875"/>
                  </a:cubicBezTo>
                  <a:cubicBezTo>
                    <a:pt x="1470" y="828"/>
                    <a:pt x="1478" y="779"/>
                    <a:pt x="1480" y="723"/>
                  </a:cubicBezTo>
                  <a:cubicBezTo>
                    <a:pt x="1465" y="709"/>
                    <a:pt x="1446" y="699"/>
                    <a:pt x="1426" y="689"/>
                  </a:cubicBezTo>
                  <a:cubicBezTo>
                    <a:pt x="1437" y="748"/>
                    <a:pt x="1446" y="814"/>
                    <a:pt x="1443" y="884"/>
                  </a:cubicBezTo>
                  <a:close/>
                  <a:moveTo>
                    <a:pt x="1136" y="718"/>
                  </a:moveTo>
                  <a:cubicBezTo>
                    <a:pt x="1142" y="751"/>
                    <a:pt x="1146" y="785"/>
                    <a:pt x="1148" y="822"/>
                  </a:cubicBezTo>
                  <a:cubicBezTo>
                    <a:pt x="1182" y="830"/>
                    <a:pt x="1216" y="838"/>
                    <a:pt x="1249" y="847"/>
                  </a:cubicBezTo>
                  <a:cubicBezTo>
                    <a:pt x="1260" y="798"/>
                    <a:pt x="1269" y="747"/>
                    <a:pt x="1274" y="691"/>
                  </a:cubicBezTo>
                  <a:cubicBezTo>
                    <a:pt x="1273" y="691"/>
                    <a:pt x="1272" y="691"/>
                    <a:pt x="1272" y="691"/>
                  </a:cubicBezTo>
                  <a:cubicBezTo>
                    <a:pt x="1229" y="702"/>
                    <a:pt x="1181" y="708"/>
                    <a:pt x="1136" y="718"/>
                  </a:cubicBezTo>
                  <a:close/>
                  <a:moveTo>
                    <a:pt x="317" y="834"/>
                  </a:moveTo>
                  <a:cubicBezTo>
                    <a:pt x="320" y="790"/>
                    <a:pt x="325" y="747"/>
                    <a:pt x="332" y="707"/>
                  </a:cubicBezTo>
                  <a:cubicBezTo>
                    <a:pt x="319" y="706"/>
                    <a:pt x="307" y="703"/>
                    <a:pt x="295" y="700"/>
                  </a:cubicBezTo>
                  <a:cubicBezTo>
                    <a:pt x="301" y="747"/>
                    <a:pt x="306" y="792"/>
                    <a:pt x="317" y="834"/>
                  </a:cubicBezTo>
                  <a:close/>
                  <a:moveTo>
                    <a:pt x="334" y="708"/>
                  </a:moveTo>
                  <a:cubicBezTo>
                    <a:pt x="329" y="749"/>
                    <a:pt x="320" y="792"/>
                    <a:pt x="320" y="836"/>
                  </a:cubicBezTo>
                  <a:cubicBezTo>
                    <a:pt x="364" y="824"/>
                    <a:pt x="411" y="815"/>
                    <a:pt x="460" y="809"/>
                  </a:cubicBezTo>
                  <a:cubicBezTo>
                    <a:pt x="456" y="781"/>
                    <a:pt x="452" y="754"/>
                    <a:pt x="450" y="724"/>
                  </a:cubicBezTo>
                  <a:cubicBezTo>
                    <a:pt x="410" y="721"/>
                    <a:pt x="372" y="714"/>
                    <a:pt x="334" y="708"/>
                  </a:cubicBezTo>
                  <a:close/>
                  <a:moveTo>
                    <a:pt x="12" y="759"/>
                  </a:moveTo>
                  <a:cubicBezTo>
                    <a:pt x="10" y="769"/>
                    <a:pt x="13" y="784"/>
                    <a:pt x="14" y="796"/>
                  </a:cubicBezTo>
                  <a:cubicBezTo>
                    <a:pt x="15" y="809"/>
                    <a:pt x="15" y="823"/>
                    <a:pt x="18" y="833"/>
                  </a:cubicBezTo>
                  <a:cubicBezTo>
                    <a:pt x="21" y="843"/>
                    <a:pt x="38" y="854"/>
                    <a:pt x="45" y="860"/>
                  </a:cubicBezTo>
                  <a:cubicBezTo>
                    <a:pt x="48" y="862"/>
                    <a:pt x="50" y="867"/>
                    <a:pt x="54" y="865"/>
                  </a:cubicBezTo>
                  <a:cubicBezTo>
                    <a:pt x="52" y="809"/>
                    <a:pt x="59" y="757"/>
                    <a:pt x="63" y="710"/>
                  </a:cubicBezTo>
                  <a:cubicBezTo>
                    <a:pt x="63" y="709"/>
                    <a:pt x="63" y="709"/>
                    <a:pt x="62" y="709"/>
                  </a:cubicBezTo>
                  <a:cubicBezTo>
                    <a:pt x="50" y="719"/>
                    <a:pt x="16" y="741"/>
                    <a:pt x="12" y="759"/>
                  </a:cubicBezTo>
                  <a:close/>
                  <a:moveTo>
                    <a:pt x="1134" y="718"/>
                  </a:moveTo>
                  <a:cubicBezTo>
                    <a:pt x="1133" y="716"/>
                    <a:pt x="1129" y="719"/>
                    <a:pt x="1126" y="718"/>
                  </a:cubicBezTo>
                  <a:cubicBezTo>
                    <a:pt x="1122" y="751"/>
                    <a:pt x="1118" y="785"/>
                    <a:pt x="1112" y="816"/>
                  </a:cubicBezTo>
                  <a:cubicBezTo>
                    <a:pt x="1124" y="818"/>
                    <a:pt x="1134" y="821"/>
                    <a:pt x="1146" y="822"/>
                  </a:cubicBezTo>
                  <a:cubicBezTo>
                    <a:pt x="1143" y="787"/>
                    <a:pt x="1139" y="752"/>
                    <a:pt x="1134" y="718"/>
                  </a:cubicBezTo>
                  <a:close/>
                  <a:moveTo>
                    <a:pt x="961" y="735"/>
                  </a:moveTo>
                  <a:cubicBezTo>
                    <a:pt x="960" y="755"/>
                    <a:pt x="958" y="775"/>
                    <a:pt x="956" y="795"/>
                  </a:cubicBezTo>
                  <a:cubicBezTo>
                    <a:pt x="1009" y="801"/>
                    <a:pt x="1060" y="807"/>
                    <a:pt x="1110" y="815"/>
                  </a:cubicBezTo>
                  <a:cubicBezTo>
                    <a:pt x="1113" y="784"/>
                    <a:pt x="1123" y="748"/>
                    <a:pt x="1121" y="719"/>
                  </a:cubicBezTo>
                  <a:cubicBezTo>
                    <a:pt x="1070" y="726"/>
                    <a:pt x="1016" y="732"/>
                    <a:pt x="961" y="735"/>
                  </a:cubicBezTo>
                  <a:close/>
                  <a:moveTo>
                    <a:pt x="1462" y="872"/>
                  </a:moveTo>
                  <a:cubicBezTo>
                    <a:pt x="1480" y="862"/>
                    <a:pt x="1495" y="848"/>
                    <a:pt x="1507" y="832"/>
                  </a:cubicBezTo>
                  <a:cubicBezTo>
                    <a:pt x="1507" y="814"/>
                    <a:pt x="1508" y="802"/>
                    <a:pt x="1507" y="786"/>
                  </a:cubicBezTo>
                  <a:cubicBezTo>
                    <a:pt x="1506" y="773"/>
                    <a:pt x="1508" y="759"/>
                    <a:pt x="1506" y="750"/>
                  </a:cubicBezTo>
                  <a:cubicBezTo>
                    <a:pt x="1503" y="738"/>
                    <a:pt x="1488" y="733"/>
                    <a:pt x="1482" y="724"/>
                  </a:cubicBezTo>
                  <a:cubicBezTo>
                    <a:pt x="1481" y="779"/>
                    <a:pt x="1472" y="827"/>
                    <a:pt x="1462" y="872"/>
                  </a:cubicBezTo>
                  <a:close/>
                  <a:moveTo>
                    <a:pt x="462" y="808"/>
                  </a:moveTo>
                  <a:cubicBezTo>
                    <a:pt x="479" y="806"/>
                    <a:pt x="496" y="804"/>
                    <a:pt x="512" y="801"/>
                  </a:cubicBezTo>
                  <a:cubicBezTo>
                    <a:pt x="515" y="778"/>
                    <a:pt x="516" y="755"/>
                    <a:pt x="518" y="732"/>
                  </a:cubicBezTo>
                  <a:cubicBezTo>
                    <a:pt x="496" y="729"/>
                    <a:pt x="474" y="727"/>
                    <a:pt x="452" y="725"/>
                  </a:cubicBezTo>
                  <a:cubicBezTo>
                    <a:pt x="455" y="753"/>
                    <a:pt x="458" y="780"/>
                    <a:pt x="462" y="808"/>
                  </a:cubicBezTo>
                  <a:close/>
                  <a:moveTo>
                    <a:pt x="56" y="868"/>
                  </a:moveTo>
                  <a:cubicBezTo>
                    <a:pt x="66" y="877"/>
                    <a:pt x="79" y="884"/>
                    <a:pt x="92" y="890"/>
                  </a:cubicBezTo>
                  <a:cubicBezTo>
                    <a:pt x="79" y="840"/>
                    <a:pt x="69" y="787"/>
                    <a:pt x="64" y="728"/>
                  </a:cubicBezTo>
                  <a:cubicBezTo>
                    <a:pt x="58" y="772"/>
                    <a:pt x="55" y="818"/>
                    <a:pt x="56" y="868"/>
                  </a:cubicBezTo>
                  <a:close/>
                  <a:moveTo>
                    <a:pt x="522" y="732"/>
                  </a:moveTo>
                  <a:cubicBezTo>
                    <a:pt x="518" y="753"/>
                    <a:pt x="518" y="778"/>
                    <a:pt x="515" y="801"/>
                  </a:cubicBezTo>
                  <a:cubicBezTo>
                    <a:pt x="549" y="797"/>
                    <a:pt x="584" y="794"/>
                    <a:pt x="619" y="791"/>
                  </a:cubicBezTo>
                  <a:cubicBezTo>
                    <a:pt x="619" y="773"/>
                    <a:pt x="617" y="756"/>
                    <a:pt x="616" y="739"/>
                  </a:cubicBezTo>
                  <a:cubicBezTo>
                    <a:pt x="585" y="736"/>
                    <a:pt x="553" y="735"/>
                    <a:pt x="522" y="732"/>
                  </a:cubicBezTo>
                  <a:close/>
                  <a:moveTo>
                    <a:pt x="8" y="761"/>
                  </a:moveTo>
                  <a:cubicBezTo>
                    <a:pt x="10" y="754"/>
                    <a:pt x="10" y="740"/>
                    <a:pt x="8" y="733"/>
                  </a:cubicBezTo>
                  <a:cubicBezTo>
                    <a:pt x="10" y="743"/>
                    <a:pt x="6" y="753"/>
                    <a:pt x="8" y="761"/>
                  </a:cubicBezTo>
                  <a:close/>
                  <a:moveTo>
                    <a:pt x="942" y="737"/>
                  </a:moveTo>
                  <a:cubicBezTo>
                    <a:pt x="943" y="757"/>
                    <a:pt x="945" y="775"/>
                    <a:pt x="945" y="795"/>
                  </a:cubicBezTo>
                  <a:cubicBezTo>
                    <a:pt x="948" y="795"/>
                    <a:pt x="950" y="795"/>
                    <a:pt x="953" y="795"/>
                  </a:cubicBezTo>
                  <a:cubicBezTo>
                    <a:pt x="956" y="776"/>
                    <a:pt x="957" y="756"/>
                    <a:pt x="958" y="736"/>
                  </a:cubicBezTo>
                  <a:cubicBezTo>
                    <a:pt x="953" y="736"/>
                    <a:pt x="946" y="735"/>
                    <a:pt x="942" y="737"/>
                  </a:cubicBezTo>
                  <a:close/>
                  <a:moveTo>
                    <a:pt x="790" y="742"/>
                  </a:moveTo>
                  <a:cubicBezTo>
                    <a:pt x="790" y="757"/>
                    <a:pt x="790" y="772"/>
                    <a:pt x="790" y="788"/>
                  </a:cubicBezTo>
                  <a:cubicBezTo>
                    <a:pt x="843" y="788"/>
                    <a:pt x="892" y="791"/>
                    <a:pt x="942" y="794"/>
                  </a:cubicBezTo>
                  <a:cubicBezTo>
                    <a:pt x="940" y="776"/>
                    <a:pt x="940" y="755"/>
                    <a:pt x="938" y="737"/>
                  </a:cubicBezTo>
                  <a:cubicBezTo>
                    <a:pt x="889" y="739"/>
                    <a:pt x="841" y="742"/>
                    <a:pt x="790" y="742"/>
                  </a:cubicBezTo>
                  <a:close/>
                  <a:moveTo>
                    <a:pt x="621" y="739"/>
                  </a:moveTo>
                  <a:cubicBezTo>
                    <a:pt x="619" y="755"/>
                    <a:pt x="623" y="774"/>
                    <a:pt x="623" y="791"/>
                  </a:cubicBezTo>
                  <a:cubicBezTo>
                    <a:pt x="657" y="790"/>
                    <a:pt x="691" y="788"/>
                    <a:pt x="726" y="788"/>
                  </a:cubicBezTo>
                  <a:cubicBezTo>
                    <a:pt x="726" y="772"/>
                    <a:pt x="726" y="757"/>
                    <a:pt x="726" y="742"/>
                  </a:cubicBezTo>
                  <a:cubicBezTo>
                    <a:pt x="690" y="742"/>
                    <a:pt x="656" y="740"/>
                    <a:pt x="621" y="739"/>
                  </a:cubicBezTo>
                  <a:close/>
                  <a:moveTo>
                    <a:pt x="729" y="742"/>
                  </a:moveTo>
                  <a:cubicBezTo>
                    <a:pt x="729" y="757"/>
                    <a:pt x="729" y="772"/>
                    <a:pt x="729" y="788"/>
                  </a:cubicBezTo>
                  <a:cubicBezTo>
                    <a:pt x="749" y="788"/>
                    <a:pt x="768" y="788"/>
                    <a:pt x="787" y="788"/>
                  </a:cubicBezTo>
                  <a:cubicBezTo>
                    <a:pt x="788" y="773"/>
                    <a:pt x="788" y="757"/>
                    <a:pt x="788" y="742"/>
                  </a:cubicBezTo>
                  <a:cubicBezTo>
                    <a:pt x="768" y="742"/>
                    <a:pt x="749" y="742"/>
                    <a:pt x="729" y="742"/>
                  </a:cubicBezTo>
                  <a:close/>
                  <a:moveTo>
                    <a:pt x="1508" y="753"/>
                  </a:moveTo>
                  <a:cubicBezTo>
                    <a:pt x="1508" y="753"/>
                    <a:pt x="1509" y="754"/>
                    <a:pt x="1508" y="753"/>
                  </a:cubicBezTo>
                  <a:close/>
                  <a:moveTo>
                    <a:pt x="1511" y="827"/>
                  </a:moveTo>
                  <a:cubicBezTo>
                    <a:pt x="1520" y="808"/>
                    <a:pt x="1524" y="768"/>
                    <a:pt x="1509" y="754"/>
                  </a:cubicBezTo>
                  <a:cubicBezTo>
                    <a:pt x="1510" y="778"/>
                    <a:pt x="1509" y="804"/>
                    <a:pt x="1511" y="827"/>
                  </a:cubicBezTo>
                  <a:close/>
                  <a:moveTo>
                    <a:pt x="15" y="828"/>
                  </a:moveTo>
                  <a:cubicBezTo>
                    <a:pt x="12" y="808"/>
                    <a:pt x="12" y="784"/>
                    <a:pt x="8" y="765"/>
                  </a:cubicBezTo>
                  <a:cubicBezTo>
                    <a:pt x="6" y="784"/>
                    <a:pt x="4" y="816"/>
                    <a:pt x="15" y="828"/>
                  </a:cubicBezTo>
                  <a:close/>
                  <a:moveTo>
                    <a:pt x="162" y="890"/>
                  </a:moveTo>
                  <a:cubicBezTo>
                    <a:pt x="171" y="884"/>
                    <a:pt x="184" y="881"/>
                    <a:pt x="193" y="875"/>
                  </a:cubicBezTo>
                  <a:cubicBezTo>
                    <a:pt x="182" y="842"/>
                    <a:pt x="176" y="805"/>
                    <a:pt x="169" y="768"/>
                  </a:cubicBezTo>
                  <a:cubicBezTo>
                    <a:pt x="165" y="806"/>
                    <a:pt x="159" y="852"/>
                    <a:pt x="162" y="890"/>
                  </a:cubicBezTo>
                  <a:close/>
                  <a:moveTo>
                    <a:pt x="5" y="797"/>
                  </a:moveTo>
                  <a:cubicBezTo>
                    <a:pt x="5" y="793"/>
                    <a:pt x="5" y="784"/>
                    <a:pt x="4" y="780"/>
                  </a:cubicBezTo>
                  <a:cubicBezTo>
                    <a:pt x="2" y="787"/>
                    <a:pt x="4" y="811"/>
                    <a:pt x="5" y="797"/>
                  </a:cubicBezTo>
                  <a:close/>
                  <a:moveTo>
                    <a:pt x="624" y="794"/>
                  </a:moveTo>
                  <a:cubicBezTo>
                    <a:pt x="627" y="863"/>
                    <a:pt x="635" y="934"/>
                    <a:pt x="643" y="1001"/>
                  </a:cubicBezTo>
                  <a:cubicBezTo>
                    <a:pt x="670" y="999"/>
                    <a:pt x="698" y="998"/>
                    <a:pt x="726" y="997"/>
                  </a:cubicBezTo>
                  <a:cubicBezTo>
                    <a:pt x="726" y="928"/>
                    <a:pt x="725" y="858"/>
                    <a:pt x="726" y="791"/>
                  </a:cubicBezTo>
                  <a:cubicBezTo>
                    <a:pt x="694" y="790"/>
                    <a:pt x="656" y="792"/>
                    <a:pt x="624" y="794"/>
                  </a:cubicBezTo>
                  <a:close/>
                  <a:moveTo>
                    <a:pt x="729" y="792"/>
                  </a:moveTo>
                  <a:cubicBezTo>
                    <a:pt x="727" y="859"/>
                    <a:pt x="729" y="929"/>
                    <a:pt x="728" y="997"/>
                  </a:cubicBezTo>
                  <a:cubicBezTo>
                    <a:pt x="747" y="997"/>
                    <a:pt x="765" y="997"/>
                    <a:pt x="783" y="997"/>
                  </a:cubicBezTo>
                  <a:cubicBezTo>
                    <a:pt x="785" y="929"/>
                    <a:pt x="787" y="860"/>
                    <a:pt x="787" y="790"/>
                  </a:cubicBezTo>
                  <a:cubicBezTo>
                    <a:pt x="768" y="790"/>
                    <a:pt x="749" y="790"/>
                    <a:pt x="730" y="790"/>
                  </a:cubicBezTo>
                  <a:cubicBezTo>
                    <a:pt x="729" y="790"/>
                    <a:pt x="729" y="791"/>
                    <a:pt x="729" y="792"/>
                  </a:cubicBezTo>
                  <a:close/>
                  <a:moveTo>
                    <a:pt x="790" y="792"/>
                  </a:moveTo>
                  <a:cubicBezTo>
                    <a:pt x="789" y="861"/>
                    <a:pt x="788" y="929"/>
                    <a:pt x="786" y="997"/>
                  </a:cubicBezTo>
                  <a:cubicBezTo>
                    <a:pt x="834" y="997"/>
                    <a:pt x="881" y="1003"/>
                    <a:pt x="927" y="998"/>
                  </a:cubicBezTo>
                  <a:cubicBezTo>
                    <a:pt x="937" y="935"/>
                    <a:pt x="950" y="870"/>
                    <a:pt x="942" y="797"/>
                  </a:cubicBezTo>
                  <a:cubicBezTo>
                    <a:pt x="894" y="792"/>
                    <a:pt x="842" y="791"/>
                    <a:pt x="791" y="790"/>
                  </a:cubicBezTo>
                  <a:cubicBezTo>
                    <a:pt x="790" y="790"/>
                    <a:pt x="790" y="791"/>
                    <a:pt x="790" y="792"/>
                  </a:cubicBezTo>
                  <a:close/>
                  <a:moveTo>
                    <a:pt x="1521" y="796"/>
                  </a:moveTo>
                  <a:cubicBezTo>
                    <a:pt x="1521" y="795"/>
                    <a:pt x="1522" y="788"/>
                    <a:pt x="1520" y="791"/>
                  </a:cubicBezTo>
                  <a:cubicBezTo>
                    <a:pt x="1520" y="793"/>
                    <a:pt x="1520" y="799"/>
                    <a:pt x="1521" y="796"/>
                  </a:cubicBezTo>
                  <a:close/>
                  <a:moveTo>
                    <a:pt x="515" y="804"/>
                  </a:moveTo>
                  <a:cubicBezTo>
                    <a:pt x="511" y="864"/>
                    <a:pt x="510" y="926"/>
                    <a:pt x="510" y="991"/>
                  </a:cubicBezTo>
                  <a:cubicBezTo>
                    <a:pt x="552" y="995"/>
                    <a:pt x="598" y="999"/>
                    <a:pt x="640" y="1000"/>
                  </a:cubicBezTo>
                  <a:cubicBezTo>
                    <a:pt x="631" y="934"/>
                    <a:pt x="624" y="865"/>
                    <a:pt x="620" y="794"/>
                  </a:cubicBezTo>
                  <a:cubicBezTo>
                    <a:pt x="584" y="797"/>
                    <a:pt x="549" y="799"/>
                    <a:pt x="515" y="804"/>
                  </a:cubicBezTo>
                  <a:close/>
                  <a:moveTo>
                    <a:pt x="948" y="845"/>
                  </a:moveTo>
                  <a:cubicBezTo>
                    <a:pt x="950" y="830"/>
                    <a:pt x="952" y="814"/>
                    <a:pt x="953" y="798"/>
                  </a:cubicBezTo>
                  <a:cubicBezTo>
                    <a:pt x="950" y="798"/>
                    <a:pt x="949" y="797"/>
                    <a:pt x="945" y="797"/>
                  </a:cubicBezTo>
                  <a:cubicBezTo>
                    <a:pt x="947" y="812"/>
                    <a:pt x="946" y="830"/>
                    <a:pt x="948" y="845"/>
                  </a:cubicBezTo>
                  <a:close/>
                  <a:moveTo>
                    <a:pt x="950" y="997"/>
                  </a:moveTo>
                  <a:cubicBezTo>
                    <a:pt x="991" y="993"/>
                    <a:pt x="1030" y="989"/>
                    <a:pt x="1070" y="985"/>
                  </a:cubicBezTo>
                  <a:cubicBezTo>
                    <a:pt x="1087" y="933"/>
                    <a:pt x="1099" y="877"/>
                    <a:pt x="1110" y="818"/>
                  </a:cubicBezTo>
                  <a:cubicBezTo>
                    <a:pt x="1061" y="809"/>
                    <a:pt x="1009" y="803"/>
                    <a:pt x="957" y="798"/>
                  </a:cubicBezTo>
                  <a:cubicBezTo>
                    <a:pt x="944" y="857"/>
                    <a:pt x="952" y="927"/>
                    <a:pt x="950" y="997"/>
                  </a:cubicBezTo>
                  <a:close/>
                  <a:moveTo>
                    <a:pt x="462" y="811"/>
                  </a:moveTo>
                  <a:cubicBezTo>
                    <a:pt x="470" y="866"/>
                    <a:pt x="483" y="925"/>
                    <a:pt x="495" y="975"/>
                  </a:cubicBezTo>
                  <a:cubicBezTo>
                    <a:pt x="497" y="982"/>
                    <a:pt x="496" y="993"/>
                    <a:pt x="508" y="991"/>
                  </a:cubicBezTo>
                  <a:cubicBezTo>
                    <a:pt x="507" y="935"/>
                    <a:pt x="508" y="873"/>
                    <a:pt x="511" y="820"/>
                  </a:cubicBezTo>
                  <a:cubicBezTo>
                    <a:pt x="512" y="816"/>
                    <a:pt x="515" y="807"/>
                    <a:pt x="510" y="804"/>
                  </a:cubicBezTo>
                  <a:cubicBezTo>
                    <a:pt x="494" y="807"/>
                    <a:pt x="477" y="808"/>
                    <a:pt x="462" y="811"/>
                  </a:cubicBezTo>
                  <a:close/>
                  <a:moveTo>
                    <a:pt x="318" y="839"/>
                  </a:moveTo>
                  <a:cubicBezTo>
                    <a:pt x="326" y="887"/>
                    <a:pt x="341" y="928"/>
                    <a:pt x="354" y="970"/>
                  </a:cubicBezTo>
                  <a:cubicBezTo>
                    <a:pt x="400" y="977"/>
                    <a:pt x="448" y="987"/>
                    <a:pt x="496" y="988"/>
                  </a:cubicBezTo>
                  <a:cubicBezTo>
                    <a:pt x="480" y="933"/>
                    <a:pt x="470" y="871"/>
                    <a:pt x="459" y="811"/>
                  </a:cubicBezTo>
                  <a:cubicBezTo>
                    <a:pt x="411" y="819"/>
                    <a:pt x="363" y="827"/>
                    <a:pt x="318" y="839"/>
                  </a:cubicBezTo>
                  <a:close/>
                  <a:moveTo>
                    <a:pt x="1113" y="819"/>
                  </a:moveTo>
                  <a:cubicBezTo>
                    <a:pt x="1113" y="819"/>
                    <a:pt x="1113" y="818"/>
                    <a:pt x="1112" y="818"/>
                  </a:cubicBezTo>
                  <a:cubicBezTo>
                    <a:pt x="1102" y="876"/>
                    <a:pt x="1089" y="932"/>
                    <a:pt x="1074" y="984"/>
                  </a:cubicBezTo>
                  <a:cubicBezTo>
                    <a:pt x="1100" y="981"/>
                    <a:pt x="1126" y="978"/>
                    <a:pt x="1151" y="973"/>
                  </a:cubicBezTo>
                  <a:cubicBezTo>
                    <a:pt x="1151" y="922"/>
                    <a:pt x="1149" y="873"/>
                    <a:pt x="1146" y="825"/>
                  </a:cubicBezTo>
                  <a:cubicBezTo>
                    <a:pt x="1135" y="823"/>
                    <a:pt x="1125" y="820"/>
                    <a:pt x="1113" y="819"/>
                  </a:cubicBezTo>
                  <a:close/>
                  <a:moveTo>
                    <a:pt x="46" y="1018"/>
                  </a:moveTo>
                  <a:cubicBezTo>
                    <a:pt x="45" y="1002"/>
                    <a:pt x="48" y="990"/>
                    <a:pt x="54" y="980"/>
                  </a:cubicBezTo>
                  <a:cubicBezTo>
                    <a:pt x="37" y="936"/>
                    <a:pt x="24" y="889"/>
                    <a:pt x="17" y="837"/>
                  </a:cubicBezTo>
                  <a:cubicBezTo>
                    <a:pt x="13" y="832"/>
                    <a:pt x="11" y="826"/>
                    <a:pt x="7" y="821"/>
                  </a:cubicBezTo>
                  <a:cubicBezTo>
                    <a:pt x="12" y="895"/>
                    <a:pt x="24" y="961"/>
                    <a:pt x="46" y="1018"/>
                  </a:cubicBezTo>
                  <a:close/>
                  <a:moveTo>
                    <a:pt x="1507" y="887"/>
                  </a:moveTo>
                  <a:cubicBezTo>
                    <a:pt x="1509" y="865"/>
                    <a:pt x="1516" y="844"/>
                    <a:pt x="1515" y="823"/>
                  </a:cubicBezTo>
                  <a:cubicBezTo>
                    <a:pt x="1506" y="838"/>
                    <a:pt x="1508" y="868"/>
                    <a:pt x="1507" y="887"/>
                  </a:cubicBezTo>
                  <a:close/>
                  <a:moveTo>
                    <a:pt x="1149" y="826"/>
                  </a:moveTo>
                  <a:cubicBezTo>
                    <a:pt x="1152" y="873"/>
                    <a:pt x="1154" y="922"/>
                    <a:pt x="1154" y="973"/>
                  </a:cubicBezTo>
                  <a:cubicBezTo>
                    <a:pt x="1174" y="969"/>
                    <a:pt x="1195" y="965"/>
                    <a:pt x="1215" y="961"/>
                  </a:cubicBezTo>
                  <a:cubicBezTo>
                    <a:pt x="1227" y="925"/>
                    <a:pt x="1240" y="889"/>
                    <a:pt x="1248" y="849"/>
                  </a:cubicBezTo>
                  <a:cubicBezTo>
                    <a:pt x="1215" y="841"/>
                    <a:pt x="1184" y="832"/>
                    <a:pt x="1149" y="826"/>
                  </a:cubicBezTo>
                  <a:close/>
                  <a:moveTo>
                    <a:pt x="1461" y="878"/>
                  </a:moveTo>
                  <a:cubicBezTo>
                    <a:pt x="1455" y="899"/>
                    <a:pt x="1449" y="921"/>
                    <a:pt x="1442" y="941"/>
                  </a:cubicBezTo>
                  <a:cubicBezTo>
                    <a:pt x="1456" y="956"/>
                    <a:pt x="1469" y="972"/>
                    <a:pt x="1476" y="993"/>
                  </a:cubicBezTo>
                  <a:cubicBezTo>
                    <a:pt x="1493" y="949"/>
                    <a:pt x="1507" y="896"/>
                    <a:pt x="1506" y="837"/>
                  </a:cubicBezTo>
                  <a:cubicBezTo>
                    <a:pt x="1495" y="854"/>
                    <a:pt x="1476" y="865"/>
                    <a:pt x="1461" y="878"/>
                  </a:cubicBezTo>
                  <a:close/>
                  <a:moveTo>
                    <a:pt x="196" y="877"/>
                  </a:moveTo>
                  <a:cubicBezTo>
                    <a:pt x="201" y="898"/>
                    <a:pt x="208" y="918"/>
                    <a:pt x="215" y="938"/>
                  </a:cubicBezTo>
                  <a:cubicBezTo>
                    <a:pt x="247" y="946"/>
                    <a:pt x="278" y="956"/>
                    <a:pt x="313" y="961"/>
                  </a:cubicBezTo>
                  <a:cubicBezTo>
                    <a:pt x="311" y="919"/>
                    <a:pt x="316" y="878"/>
                    <a:pt x="315" y="839"/>
                  </a:cubicBezTo>
                  <a:cubicBezTo>
                    <a:pt x="314" y="839"/>
                    <a:pt x="313" y="839"/>
                    <a:pt x="313" y="839"/>
                  </a:cubicBezTo>
                  <a:cubicBezTo>
                    <a:pt x="272" y="850"/>
                    <a:pt x="233" y="863"/>
                    <a:pt x="196" y="877"/>
                  </a:cubicBezTo>
                  <a:close/>
                  <a:moveTo>
                    <a:pt x="55" y="977"/>
                  </a:moveTo>
                  <a:cubicBezTo>
                    <a:pt x="56" y="970"/>
                    <a:pt x="61" y="968"/>
                    <a:pt x="63" y="962"/>
                  </a:cubicBezTo>
                  <a:cubicBezTo>
                    <a:pt x="57" y="935"/>
                    <a:pt x="56" y="902"/>
                    <a:pt x="54" y="871"/>
                  </a:cubicBezTo>
                  <a:cubicBezTo>
                    <a:pt x="42" y="861"/>
                    <a:pt x="30" y="852"/>
                    <a:pt x="20" y="840"/>
                  </a:cubicBezTo>
                  <a:cubicBezTo>
                    <a:pt x="27" y="890"/>
                    <a:pt x="39" y="936"/>
                    <a:pt x="55" y="977"/>
                  </a:cubicBezTo>
                  <a:close/>
                  <a:moveTo>
                    <a:pt x="1251" y="851"/>
                  </a:moveTo>
                  <a:cubicBezTo>
                    <a:pt x="1241" y="889"/>
                    <a:pt x="1230" y="925"/>
                    <a:pt x="1218" y="960"/>
                  </a:cubicBezTo>
                  <a:cubicBezTo>
                    <a:pt x="1253" y="953"/>
                    <a:pt x="1288" y="945"/>
                    <a:pt x="1320" y="935"/>
                  </a:cubicBezTo>
                  <a:cubicBezTo>
                    <a:pt x="1320" y="914"/>
                    <a:pt x="1320" y="893"/>
                    <a:pt x="1319" y="873"/>
                  </a:cubicBezTo>
                  <a:cubicBezTo>
                    <a:pt x="1296" y="866"/>
                    <a:pt x="1275" y="857"/>
                    <a:pt x="1251" y="851"/>
                  </a:cubicBezTo>
                  <a:close/>
                  <a:moveTo>
                    <a:pt x="316" y="962"/>
                  </a:moveTo>
                  <a:cubicBezTo>
                    <a:pt x="327" y="965"/>
                    <a:pt x="339" y="967"/>
                    <a:pt x="351" y="969"/>
                  </a:cubicBezTo>
                  <a:cubicBezTo>
                    <a:pt x="338" y="932"/>
                    <a:pt x="328" y="893"/>
                    <a:pt x="318" y="853"/>
                  </a:cubicBezTo>
                  <a:cubicBezTo>
                    <a:pt x="316" y="889"/>
                    <a:pt x="315" y="925"/>
                    <a:pt x="316" y="962"/>
                  </a:cubicBezTo>
                  <a:close/>
                  <a:moveTo>
                    <a:pt x="65" y="959"/>
                  </a:moveTo>
                  <a:cubicBezTo>
                    <a:pt x="75" y="948"/>
                    <a:pt x="90" y="935"/>
                    <a:pt x="102" y="923"/>
                  </a:cubicBezTo>
                  <a:cubicBezTo>
                    <a:pt x="99" y="914"/>
                    <a:pt x="96" y="904"/>
                    <a:pt x="94" y="894"/>
                  </a:cubicBezTo>
                  <a:cubicBezTo>
                    <a:pt x="80" y="889"/>
                    <a:pt x="69" y="880"/>
                    <a:pt x="56" y="873"/>
                  </a:cubicBezTo>
                  <a:cubicBezTo>
                    <a:pt x="59" y="902"/>
                    <a:pt x="60" y="932"/>
                    <a:pt x="65" y="959"/>
                  </a:cubicBezTo>
                  <a:close/>
                  <a:moveTo>
                    <a:pt x="1322" y="934"/>
                  </a:moveTo>
                  <a:cubicBezTo>
                    <a:pt x="1332" y="932"/>
                    <a:pt x="1340" y="928"/>
                    <a:pt x="1350" y="925"/>
                  </a:cubicBezTo>
                  <a:cubicBezTo>
                    <a:pt x="1354" y="914"/>
                    <a:pt x="1357" y="903"/>
                    <a:pt x="1360" y="891"/>
                  </a:cubicBezTo>
                  <a:cubicBezTo>
                    <a:pt x="1347" y="886"/>
                    <a:pt x="1335" y="880"/>
                    <a:pt x="1322" y="875"/>
                  </a:cubicBezTo>
                  <a:cubicBezTo>
                    <a:pt x="1323" y="895"/>
                    <a:pt x="1323" y="913"/>
                    <a:pt x="1322" y="934"/>
                  </a:cubicBezTo>
                  <a:close/>
                  <a:moveTo>
                    <a:pt x="194" y="879"/>
                  </a:moveTo>
                  <a:cubicBezTo>
                    <a:pt x="181" y="882"/>
                    <a:pt x="173" y="889"/>
                    <a:pt x="161" y="892"/>
                  </a:cubicBezTo>
                  <a:cubicBezTo>
                    <a:pt x="161" y="902"/>
                    <a:pt x="161" y="911"/>
                    <a:pt x="161" y="921"/>
                  </a:cubicBezTo>
                  <a:cubicBezTo>
                    <a:pt x="179" y="925"/>
                    <a:pt x="195" y="935"/>
                    <a:pt x="212" y="935"/>
                  </a:cubicBezTo>
                  <a:cubicBezTo>
                    <a:pt x="205" y="917"/>
                    <a:pt x="199" y="899"/>
                    <a:pt x="194" y="879"/>
                  </a:cubicBezTo>
                  <a:close/>
                  <a:moveTo>
                    <a:pt x="1457" y="881"/>
                  </a:moveTo>
                  <a:cubicBezTo>
                    <a:pt x="1457" y="880"/>
                    <a:pt x="1456" y="880"/>
                    <a:pt x="1455" y="880"/>
                  </a:cubicBezTo>
                  <a:cubicBezTo>
                    <a:pt x="1452" y="883"/>
                    <a:pt x="1447" y="885"/>
                    <a:pt x="1443" y="887"/>
                  </a:cubicBezTo>
                  <a:cubicBezTo>
                    <a:pt x="1443" y="905"/>
                    <a:pt x="1440" y="923"/>
                    <a:pt x="1441" y="937"/>
                  </a:cubicBezTo>
                  <a:cubicBezTo>
                    <a:pt x="1443" y="919"/>
                    <a:pt x="1456" y="899"/>
                    <a:pt x="1457" y="881"/>
                  </a:cubicBezTo>
                  <a:close/>
                  <a:moveTo>
                    <a:pt x="1505" y="889"/>
                  </a:moveTo>
                  <a:cubicBezTo>
                    <a:pt x="1506" y="893"/>
                    <a:pt x="1506" y="886"/>
                    <a:pt x="1505" y="889"/>
                  </a:cubicBezTo>
                  <a:close/>
                  <a:moveTo>
                    <a:pt x="1399" y="909"/>
                  </a:moveTo>
                  <a:cubicBezTo>
                    <a:pt x="1411" y="918"/>
                    <a:pt x="1425" y="927"/>
                    <a:pt x="1437" y="936"/>
                  </a:cubicBezTo>
                  <a:cubicBezTo>
                    <a:pt x="1438" y="922"/>
                    <a:pt x="1441" y="904"/>
                    <a:pt x="1439" y="889"/>
                  </a:cubicBezTo>
                  <a:cubicBezTo>
                    <a:pt x="1427" y="897"/>
                    <a:pt x="1413" y="903"/>
                    <a:pt x="1399" y="909"/>
                  </a:cubicBezTo>
                  <a:close/>
                  <a:moveTo>
                    <a:pt x="1354" y="924"/>
                  </a:moveTo>
                  <a:cubicBezTo>
                    <a:pt x="1366" y="919"/>
                    <a:pt x="1379" y="914"/>
                    <a:pt x="1392" y="910"/>
                  </a:cubicBezTo>
                  <a:cubicBezTo>
                    <a:pt x="1384" y="902"/>
                    <a:pt x="1373" y="898"/>
                    <a:pt x="1363" y="893"/>
                  </a:cubicBezTo>
                  <a:cubicBezTo>
                    <a:pt x="1360" y="903"/>
                    <a:pt x="1354" y="915"/>
                    <a:pt x="1354" y="924"/>
                  </a:cubicBezTo>
                  <a:close/>
                  <a:moveTo>
                    <a:pt x="131" y="910"/>
                  </a:moveTo>
                  <a:cubicBezTo>
                    <a:pt x="141" y="912"/>
                    <a:pt x="148" y="917"/>
                    <a:pt x="158" y="919"/>
                  </a:cubicBezTo>
                  <a:cubicBezTo>
                    <a:pt x="158" y="911"/>
                    <a:pt x="159" y="901"/>
                    <a:pt x="157" y="894"/>
                  </a:cubicBezTo>
                  <a:cubicBezTo>
                    <a:pt x="149" y="900"/>
                    <a:pt x="139" y="903"/>
                    <a:pt x="131" y="910"/>
                  </a:cubicBezTo>
                  <a:close/>
                  <a:moveTo>
                    <a:pt x="929" y="998"/>
                  </a:moveTo>
                  <a:cubicBezTo>
                    <a:pt x="936" y="999"/>
                    <a:pt x="939" y="996"/>
                    <a:pt x="945" y="997"/>
                  </a:cubicBezTo>
                  <a:cubicBezTo>
                    <a:pt x="947" y="964"/>
                    <a:pt x="945" y="928"/>
                    <a:pt x="944" y="895"/>
                  </a:cubicBezTo>
                  <a:cubicBezTo>
                    <a:pt x="941" y="931"/>
                    <a:pt x="935" y="964"/>
                    <a:pt x="929" y="998"/>
                  </a:cubicBezTo>
                  <a:close/>
                  <a:moveTo>
                    <a:pt x="98" y="897"/>
                  </a:moveTo>
                  <a:cubicBezTo>
                    <a:pt x="99" y="906"/>
                    <a:pt x="103" y="913"/>
                    <a:pt x="104" y="922"/>
                  </a:cubicBezTo>
                  <a:cubicBezTo>
                    <a:pt x="112" y="918"/>
                    <a:pt x="119" y="915"/>
                    <a:pt x="125" y="909"/>
                  </a:cubicBezTo>
                  <a:cubicBezTo>
                    <a:pt x="115" y="906"/>
                    <a:pt x="107" y="900"/>
                    <a:pt x="98" y="897"/>
                  </a:cubicBezTo>
                  <a:moveTo>
                    <a:pt x="98" y="897"/>
                  </a:moveTo>
                  <a:cubicBezTo>
                    <a:pt x="97" y="896"/>
                    <a:pt x="97" y="897"/>
                    <a:pt x="98" y="897"/>
                  </a:cubicBezTo>
                  <a:moveTo>
                    <a:pt x="128" y="911"/>
                  </a:moveTo>
                  <a:cubicBezTo>
                    <a:pt x="121" y="916"/>
                    <a:pt x="111" y="919"/>
                    <a:pt x="106" y="927"/>
                  </a:cubicBezTo>
                  <a:cubicBezTo>
                    <a:pt x="126" y="981"/>
                    <a:pt x="148" y="1032"/>
                    <a:pt x="176" y="1078"/>
                  </a:cubicBezTo>
                  <a:cubicBezTo>
                    <a:pt x="166" y="1030"/>
                    <a:pt x="160" y="978"/>
                    <a:pt x="158" y="922"/>
                  </a:cubicBezTo>
                  <a:cubicBezTo>
                    <a:pt x="148" y="919"/>
                    <a:pt x="138" y="915"/>
                    <a:pt x="128" y="911"/>
                  </a:cubicBezTo>
                  <a:close/>
                  <a:moveTo>
                    <a:pt x="1396" y="911"/>
                  </a:moveTo>
                  <a:cubicBezTo>
                    <a:pt x="1381" y="916"/>
                    <a:pt x="1367" y="923"/>
                    <a:pt x="1351" y="927"/>
                  </a:cubicBezTo>
                  <a:cubicBezTo>
                    <a:pt x="1341" y="957"/>
                    <a:pt x="1330" y="985"/>
                    <a:pt x="1317" y="1011"/>
                  </a:cubicBezTo>
                  <a:cubicBezTo>
                    <a:pt x="1313" y="1047"/>
                    <a:pt x="1308" y="1080"/>
                    <a:pt x="1301" y="1111"/>
                  </a:cubicBezTo>
                  <a:cubicBezTo>
                    <a:pt x="1314" y="1119"/>
                    <a:pt x="1324" y="1130"/>
                    <a:pt x="1336" y="1139"/>
                  </a:cubicBezTo>
                  <a:cubicBezTo>
                    <a:pt x="1376" y="1079"/>
                    <a:pt x="1414" y="1018"/>
                    <a:pt x="1437" y="941"/>
                  </a:cubicBezTo>
                  <a:cubicBezTo>
                    <a:pt x="1425" y="929"/>
                    <a:pt x="1410" y="920"/>
                    <a:pt x="1396" y="911"/>
                  </a:cubicBezTo>
                  <a:close/>
                  <a:moveTo>
                    <a:pt x="161" y="927"/>
                  </a:moveTo>
                  <a:cubicBezTo>
                    <a:pt x="163" y="985"/>
                    <a:pt x="170" y="1038"/>
                    <a:pt x="181" y="1087"/>
                  </a:cubicBezTo>
                  <a:cubicBezTo>
                    <a:pt x="190" y="1099"/>
                    <a:pt x="197" y="1113"/>
                    <a:pt x="206" y="1125"/>
                  </a:cubicBezTo>
                  <a:cubicBezTo>
                    <a:pt x="227" y="1107"/>
                    <a:pt x="251" y="1093"/>
                    <a:pt x="277" y="1081"/>
                  </a:cubicBezTo>
                  <a:cubicBezTo>
                    <a:pt x="255" y="1036"/>
                    <a:pt x="231" y="992"/>
                    <a:pt x="214" y="940"/>
                  </a:cubicBezTo>
                  <a:cubicBezTo>
                    <a:pt x="195" y="936"/>
                    <a:pt x="179" y="929"/>
                    <a:pt x="161" y="924"/>
                  </a:cubicBezTo>
                  <a:cubicBezTo>
                    <a:pt x="161" y="925"/>
                    <a:pt x="161" y="926"/>
                    <a:pt x="161" y="927"/>
                  </a:cubicBezTo>
                  <a:close/>
                  <a:moveTo>
                    <a:pt x="66" y="965"/>
                  </a:moveTo>
                  <a:cubicBezTo>
                    <a:pt x="64" y="977"/>
                    <a:pt x="71" y="992"/>
                    <a:pt x="74" y="1005"/>
                  </a:cubicBezTo>
                  <a:cubicBezTo>
                    <a:pt x="77" y="1019"/>
                    <a:pt x="78" y="1032"/>
                    <a:pt x="82" y="1043"/>
                  </a:cubicBezTo>
                  <a:cubicBezTo>
                    <a:pt x="93" y="1070"/>
                    <a:pt x="112" y="1092"/>
                    <a:pt x="122" y="1112"/>
                  </a:cubicBezTo>
                  <a:cubicBezTo>
                    <a:pt x="142" y="1123"/>
                    <a:pt x="164" y="1137"/>
                    <a:pt x="186" y="1144"/>
                  </a:cubicBezTo>
                  <a:cubicBezTo>
                    <a:pt x="195" y="1137"/>
                    <a:pt x="189" y="1127"/>
                    <a:pt x="186" y="1118"/>
                  </a:cubicBezTo>
                  <a:cubicBezTo>
                    <a:pt x="183" y="1108"/>
                    <a:pt x="181" y="1097"/>
                    <a:pt x="179" y="1087"/>
                  </a:cubicBezTo>
                  <a:cubicBezTo>
                    <a:pt x="149" y="1039"/>
                    <a:pt x="124" y="986"/>
                    <a:pt x="104" y="928"/>
                  </a:cubicBezTo>
                  <a:cubicBezTo>
                    <a:pt x="104" y="927"/>
                    <a:pt x="104" y="927"/>
                    <a:pt x="103" y="927"/>
                  </a:cubicBezTo>
                  <a:cubicBezTo>
                    <a:pt x="95" y="937"/>
                    <a:pt x="68" y="952"/>
                    <a:pt x="66" y="965"/>
                  </a:cubicBezTo>
                  <a:close/>
                  <a:moveTo>
                    <a:pt x="1322" y="936"/>
                  </a:moveTo>
                  <a:cubicBezTo>
                    <a:pt x="1322" y="959"/>
                    <a:pt x="1319" y="983"/>
                    <a:pt x="1319" y="1003"/>
                  </a:cubicBezTo>
                  <a:cubicBezTo>
                    <a:pt x="1329" y="979"/>
                    <a:pt x="1339" y="954"/>
                    <a:pt x="1349" y="929"/>
                  </a:cubicBezTo>
                  <a:cubicBezTo>
                    <a:pt x="1339" y="930"/>
                    <a:pt x="1332" y="935"/>
                    <a:pt x="1322" y="936"/>
                  </a:cubicBezTo>
                  <a:close/>
                  <a:moveTo>
                    <a:pt x="1216" y="963"/>
                  </a:moveTo>
                  <a:cubicBezTo>
                    <a:pt x="1206" y="996"/>
                    <a:pt x="1192" y="1025"/>
                    <a:pt x="1179" y="1055"/>
                  </a:cubicBezTo>
                  <a:cubicBezTo>
                    <a:pt x="1212" y="1065"/>
                    <a:pt x="1242" y="1078"/>
                    <a:pt x="1271" y="1093"/>
                  </a:cubicBezTo>
                  <a:cubicBezTo>
                    <a:pt x="1278" y="1080"/>
                    <a:pt x="1286" y="1067"/>
                    <a:pt x="1294" y="1053"/>
                  </a:cubicBezTo>
                  <a:cubicBezTo>
                    <a:pt x="1300" y="1041"/>
                    <a:pt x="1312" y="1023"/>
                    <a:pt x="1315" y="1010"/>
                  </a:cubicBezTo>
                  <a:cubicBezTo>
                    <a:pt x="1320" y="988"/>
                    <a:pt x="1316" y="966"/>
                    <a:pt x="1319" y="938"/>
                  </a:cubicBezTo>
                  <a:cubicBezTo>
                    <a:pt x="1318" y="938"/>
                    <a:pt x="1318" y="938"/>
                    <a:pt x="1317" y="938"/>
                  </a:cubicBezTo>
                  <a:cubicBezTo>
                    <a:pt x="1285" y="948"/>
                    <a:pt x="1252" y="957"/>
                    <a:pt x="1216" y="963"/>
                  </a:cubicBezTo>
                  <a:close/>
                  <a:moveTo>
                    <a:pt x="280" y="1079"/>
                  </a:moveTo>
                  <a:cubicBezTo>
                    <a:pt x="293" y="1075"/>
                    <a:pt x="305" y="1068"/>
                    <a:pt x="319" y="1064"/>
                  </a:cubicBezTo>
                  <a:cubicBezTo>
                    <a:pt x="315" y="1033"/>
                    <a:pt x="314" y="998"/>
                    <a:pt x="313" y="964"/>
                  </a:cubicBezTo>
                  <a:cubicBezTo>
                    <a:pt x="279" y="958"/>
                    <a:pt x="248" y="950"/>
                    <a:pt x="217" y="941"/>
                  </a:cubicBezTo>
                  <a:cubicBezTo>
                    <a:pt x="234" y="991"/>
                    <a:pt x="256" y="1036"/>
                    <a:pt x="280" y="1079"/>
                  </a:cubicBezTo>
                  <a:close/>
                  <a:moveTo>
                    <a:pt x="1403" y="1111"/>
                  </a:moveTo>
                  <a:cubicBezTo>
                    <a:pt x="1431" y="1098"/>
                    <a:pt x="1442" y="1073"/>
                    <a:pt x="1454" y="1045"/>
                  </a:cubicBezTo>
                  <a:cubicBezTo>
                    <a:pt x="1461" y="1029"/>
                    <a:pt x="1470" y="1013"/>
                    <a:pt x="1474" y="997"/>
                  </a:cubicBezTo>
                  <a:cubicBezTo>
                    <a:pt x="1468" y="975"/>
                    <a:pt x="1455" y="958"/>
                    <a:pt x="1440" y="944"/>
                  </a:cubicBezTo>
                  <a:cubicBezTo>
                    <a:pt x="1433" y="1004"/>
                    <a:pt x="1418" y="1062"/>
                    <a:pt x="1403" y="1111"/>
                  </a:cubicBezTo>
                  <a:close/>
                  <a:moveTo>
                    <a:pt x="1491" y="959"/>
                  </a:moveTo>
                  <a:cubicBezTo>
                    <a:pt x="1492" y="962"/>
                    <a:pt x="1492" y="955"/>
                    <a:pt x="1491" y="959"/>
                  </a:cubicBezTo>
                  <a:close/>
                  <a:moveTo>
                    <a:pt x="1434" y="961"/>
                  </a:moveTo>
                  <a:cubicBezTo>
                    <a:pt x="1434" y="961"/>
                    <a:pt x="1435" y="962"/>
                    <a:pt x="1434" y="961"/>
                  </a:cubicBezTo>
                  <a:close/>
                  <a:moveTo>
                    <a:pt x="1490" y="963"/>
                  </a:moveTo>
                  <a:cubicBezTo>
                    <a:pt x="1489" y="963"/>
                    <a:pt x="1489" y="963"/>
                    <a:pt x="1489" y="963"/>
                  </a:cubicBezTo>
                  <a:cubicBezTo>
                    <a:pt x="1487" y="979"/>
                    <a:pt x="1474" y="992"/>
                    <a:pt x="1479" y="1008"/>
                  </a:cubicBezTo>
                  <a:cubicBezTo>
                    <a:pt x="1482" y="992"/>
                    <a:pt x="1488" y="980"/>
                    <a:pt x="1490" y="963"/>
                  </a:cubicBezTo>
                  <a:moveTo>
                    <a:pt x="1490" y="963"/>
                  </a:moveTo>
                  <a:cubicBezTo>
                    <a:pt x="1493" y="962"/>
                    <a:pt x="1489" y="958"/>
                    <a:pt x="1490" y="963"/>
                  </a:cubicBezTo>
                  <a:moveTo>
                    <a:pt x="1350" y="1123"/>
                  </a:moveTo>
                  <a:cubicBezTo>
                    <a:pt x="1346" y="1129"/>
                    <a:pt x="1339" y="1135"/>
                    <a:pt x="1338" y="1144"/>
                  </a:cubicBezTo>
                  <a:cubicBezTo>
                    <a:pt x="1361" y="1136"/>
                    <a:pt x="1379" y="1125"/>
                    <a:pt x="1398" y="1114"/>
                  </a:cubicBezTo>
                  <a:cubicBezTo>
                    <a:pt x="1414" y="1068"/>
                    <a:pt x="1429" y="1017"/>
                    <a:pt x="1433" y="963"/>
                  </a:cubicBezTo>
                  <a:cubicBezTo>
                    <a:pt x="1411" y="1021"/>
                    <a:pt x="1383" y="1076"/>
                    <a:pt x="1350" y="1123"/>
                  </a:cubicBezTo>
                  <a:close/>
                  <a:moveTo>
                    <a:pt x="1213" y="965"/>
                  </a:moveTo>
                  <a:cubicBezTo>
                    <a:pt x="1195" y="967"/>
                    <a:pt x="1173" y="973"/>
                    <a:pt x="1153" y="976"/>
                  </a:cubicBezTo>
                  <a:cubicBezTo>
                    <a:pt x="1153" y="1000"/>
                    <a:pt x="1152" y="1023"/>
                    <a:pt x="1150" y="1046"/>
                  </a:cubicBezTo>
                  <a:cubicBezTo>
                    <a:pt x="1160" y="1048"/>
                    <a:pt x="1167" y="1052"/>
                    <a:pt x="1177" y="1054"/>
                  </a:cubicBezTo>
                  <a:cubicBezTo>
                    <a:pt x="1190" y="1025"/>
                    <a:pt x="1202" y="996"/>
                    <a:pt x="1213" y="965"/>
                  </a:cubicBezTo>
                  <a:close/>
                  <a:moveTo>
                    <a:pt x="321" y="1062"/>
                  </a:moveTo>
                  <a:cubicBezTo>
                    <a:pt x="341" y="1057"/>
                    <a:pt x="360" y="1049"/>
                    <a:pt x="380" y="1044"/>
                  </a:cubicBezTo>
                  <a:cubicBezTo>
                    <a:pt x="370" y="1020"/>
                    <a:pt x="361" y="996"/>
                    <a:pt x="352" y="972"/>
                  </a:cubicBezTo>
                  <a:cubicBezTo>
                    <a:pt x="339" y="970"/>
                    <a:pt x="328" y="967"/>
                    <a:pt x="316" y="965"/>
                  </a:cubicBezTo>
                  <a:cubicBezTo>
                    <a:pt x="316" y="999"/>
                    <a:pt x="319" y="1030"/>
                    <a:pt x="321" y="1062"/>
                  </a:cubicBezTo>
                  <a:close/>
                  <a:moveTo>
                    <a:pt x="75" y="1024"/>
                  </a:moveTo>
                  <a:cubicBezTo>
                    <a:pt x="70" y="1006"/>
                    <a:pt x="68" y="985"/>
                    <a:pt x="62" y="968"/>
                  </a:cubicBezTo>
                  <a:cubicBezTo>
                    <a:pt x="50" y="986"/>
                    <a:pt x="69" y="1007"/>
                    <a:pt x="75" y="1024"/>
                  </a:cubicBezTo>
                  <a:close/>
                  <a:moveTo>
                    <a:pt x="382" y="1043"/>
                  </a:moveTo>
                  <a:cubicBezTo>
                    <a:pt x="421" y="1032"/>
                    <a:pt x="463" y="1025"/>
                    <a:pt x="504" y="1016"/>
                  </a:cubicBezTo>
                  <a:cubicBezTo>
                    <a:pt x="501" y="1009"/>
                    <a:pt x="499" y="1001"/>
                    <a:pt x="497" y="992"/>
                  </a:cubicBezTo>
                  <a:cubicBezTo>
                    <a:pt x="448" y="988"/>
                    <a:pt x="402" y="981"/>
                    <a:pt x="356" y="973"/>
                  </a:cubicBezTo>
                  <a:cubicBezTo>
                    <a:pt x="363" y="998"/>
                    <a:pt x="374" y="1019"/>
                    <a:pt x="382" y="1043"/>
                  </a:cubicBezTo>
                  <a:close/>
                  <a:moveTo>
                    <a:pt x="1150" y="976"/>
                  </a:moveTo>
                  <a:cubicBezTo>
                    <a:pt x="1125" y="981"/>
                    <a:pt x="1099" y="984"/>
                    <a:pt x="1073" y="987"/>
                  </a:cubicBezTo>
                  <a:cubicBezTo>
                    <a:pt x="1069" y="1000"/>
                    <a:pt x="1065" y="1012"/>
                    <a:pt x="1062" y="1025"/>
                  </a:cubicBezTo>
                  <a:cubicBezTo>
                    <a:pt x="1092" y="1029"/>
                    <a:pt x="1121" y="1039"/>
                    <a:pt x="1148" y="1044"/>
                  </a:cubicBezTo>
                  <a:cubicBezTo>
                    <a:pt x="1148" y="1021"/>
                    <a:pt x="1151" y="996"/>
                    <a:pt x="1150" y="976"/>
                  </a:cubicBezTo>
                  <a:close/>
                  <a:moveTo>
                    <a:pt x="95" y="1092"/>
                  </a:moveTo>
                  <a:cubicBezTo>
                    <a:pt x="95" y="1093"/>
                    <a:pt x="96" y="1092"/>
                    <a:pt x="95" y="1092"/>
                  </a:cubicBezTo>
                  <a:moveTo>
                    <a:pt x="95" y="1092"/>
                  </a:moveTo>
                  <a:cubicBezTo>
                    <a:pt x="84" y="1053"/>
                    <a:pt x="70" y="1017"/>
                    <a:pt x="54" y="984"/>
                  </a:cubicBezTo>
                  <a:cubicBezTo>
                    <a:pt x="36" y="1032"/>
                    <a:pt x="67" y="1071"/>
                    <a:pt x="95" y="1092"/>
                  </a:cubicBezTo>
                  <a:moveTo>
                    <a:pt x="950" y="1000"/>
                  </a:moveTo>
                  <a:cubicBezTo>
                    <a:pt x="950" y="1002"/>
                    <a:pt x="950" y="1004"/>
                    <a:pt x="950" y="1007"/>
                  </a:cubicBezTo>
                  <a:cubicBezTo>
                    <a:pt x="986" y="1013"/>
                    <a:pt x="1024" y="1017"/>
                    <a:pt x="1059" y="1024"/>
                  </a:cubicBezTo>
                  <a:cubicBezTo>
                    <a:pt x="1063" y="1013"/>
                    <a:pt x="1066" y="1000"/>
                    <a:pt x="1070" y="988"/>
                  </a:cubicBezTo>
                  <a:cubicBezTo>
                    <a:pt x="1030" y="992"/>
                    <a:pt x="990" y="996"/>
                    <a:pt x="950" y="1000"/>
                  </a:cubicBezTo>
                  <a:close/>
                  <a:moveTo>
                    <a:pt x="508" y="1016"/>
                  </a:moveTo>
                  <a:cubicBezTo>
                    <a:pt x="508" y="1009"/>
                    <a:pt x="508" y="1001"/>
                    <a:pt x="508" y="994"/>
                  </a:cubicBezTo>
                  <a:cubicBezTo>
                    <a:pt x="506" y="993"/>
                    <a:pt x="503" y="993"/>
                    <a:pt x="500" y="993"/>
                  </a:cubicBezTo>
                  <a:cubicBezTo>
                    <a:pt x="502" y="1001"/>
                    <a:pt x="502" y="1011"/>
                    <a:pt x="508" y="1016"/>
                  </a:cubicBezTo>
                  <a:close/>
                  <a:moveTo>
                    <a:pt x="510" y="994"/>
                  </a:moveTo>
                  <a:cubicBezTo>
                    <a:pt x="511" y="1001"/>
                    <a:pt x="509" y="1011"/>
                    <a:pt x="511" y="1016"/>
                  </a:cubicBezTo>
                  <a:cubicBezTo>
                    <a:pt x="545" y="1009"/>
                    <a:pt x="584" y="1008"/>
                    <a:pt x="619" y="1002"/>
                  </a:cubicBezTo>
                  <a:cubicBezTo>
                    <a:pt x="581" y="1001"/>
                    <a:pt x="546" y="997"/>
                    <a:pt x="510" y="994"/>
                  </a:cubicBezTo>
                  <a:close/>
                  <a:moveTo>
                    <a:pt x="684" y="1002"/>
                  </a:moveTo>
                  <a:cubicBezTo>
                    <a:pt x="696" y="1003"/>
                    <a:pt x="716" y="1005"/>
                    <a:pt x="726" y="1001"/>
                  </a:cubicBezTo>
                  <a:cubicBezTo>
                    <a:pt x="714" y="999"/>
                    <a:pt x="697" y="1001"/>
                    <a:pt x="684" y="1002"/>
                  </a:cubicBezTo>
                  <a:close/>
                  <a:moveTo>
                    <a:pt x="728" y="1002"/>
                  </a:moveTo>
                  <a:cubicBezTo>
                    <a:pt x="729" y="1002"/>
                    <a:pt x="729" y="1003"/>
                    <a:pt x="730" y="1003"/>
                  </a:cubicBezTo>
                  <a:cubicBezTo>
                    <a:pt x="740" y="1004"/>
                    <a:pt x="752" y="1004"/>
                    <a:pt x="763" y="1004"/>
                  </a:cubicBezTo>
                  <a:cubicBezTo>
                    <a:pt x="770" y="1004"/>
                    <a:pt x="780" y="1006"/>
                    <a:pt x="783" y="1001"/>
                  </a:cubicBezTo>
                  <a:cubicBezTo>
                    <a:pt x="767" y="1000"/>
                    <a:pt x="743" y="998"/>
                    <a:pt x="728" y="1002"/>
                  </a:cubicBezTo>
                  <a:close/>
                  <a:moveTo>
                    <a:pt x="786" y="1002"/>
                  </a:moveTo>
                  <a:cubicBezTo>
                    <a:pt x="802" y="1003"/>
                    <a:pt x="826" y="1004"/>
                    <a:pt x="840" y="1001"/>
                  </a:cubicBezTo>
                  <a:cubicBezTo>
                    <a:pt x="822" y="1003"/>
                    <a:pt x="801" y="997"/>
                    <a:pt x="786" y="1002"/>
                  </a:cubicBezTo>
                  <a:close/>
                  <a:moveTo>
                    <a:pt x="928" y="1005"/>
                  </a:moveTo>
                  <a:cubicBezTo>
                    <a:pt x="933" y="1006"/>
                    <a:pt x="939" y="1006"/>
                    <a:pt x="945" y="1007"/>
                  </a:cubicBezTo>
                  <a:cubicBezTo>
                    <a:pt x="945" y="1004"/>
                    <a:pt x="945" y="1002"/>
                    <a:pt x="945" y="1000"/>
                  </a:cubicBezTo>
                  <a:cubicBezTo>
                    <a:pt x="939" y="1001"/>
                    <a:pt x="929" y="998"/>
                    <a:pt x="928" y="1005"/>
                  </a:cubicBezTo>
                  <a:close/>
                  <a:moveTo>
                    <a:pt x="905" y="1003"/>
                  </a:moveTo>
                  <a:cubicBezTo>
                    <a:pt x="911" y="1002"/>
                    <a:pt x="924" y="1008"/>
                    <a:pt x="926" y="1002"/>
                  </a:cubicBezTo>
                  <a:cubicBezTo>
                    <a:pt x="921" y="1001"/>
                    <a:pt x="911" y="1002"/>
                    <a:pt x="905" y="1003"/>
                  </a:cubicBezTo>
                  <a:close/>
                  <a:moveTo>
                    <a:pt x="510" y="1018"/>
                  </a:moveTo>
                  <a:cubicBezTo>
                    <a:pt x="512" y="1043"/>
                    <a:pt x="518" y="1061"/>
                    <a:pt x="525" y="1080"/>
                  </a:cubicBezTo>
                  <a:cubicBezTo>
                    <a:pt x="539" y="1124"/>
                    <a:pt x="556" y="1165"/>
                    <a:pt x="573" y="1204"/>
                  </a:cubicBezTo>
                  <a:cubicBezTo>
                    <a:pt x="605" y="1200"/>
                    <a:pt x="636" y="1195"/>
                    <a:pt x="671" y="1193"/>
                  </a:cubicBezTo>
                  <a:cubicBezTo>
                    <a:pt x="658" y="1137"/>
                    <a:pt x="651" y="1072"/>
                    <a:pt x="641" y="1014"/>
                  </a:cubicBezTo>
                  <a:cubicBezTo>
                    <a:pt x="641" y="1011"/>
                    <a:pt x="643" y="1004"/>
                    <a:pt x="637" y="1004"/>
                  </a:cubicBezTo>
                  <a:cubicBezTo>
                    <a:pt x="594" y="1007"/>
                    <a:pt x="552" y="1012"/>
                    <a:pt x="510" y="1018"/>
                  </a:cubicBezTo>
                  <a:close/>
                  <a:moveTo>
                    <a:pt x="675" y="1192"/>
                  </a:moveTo>
                  <a:cubicBezTo>
                    <a:pt x="693" y="1192"/>
                    <a:pt x="708" y="1189"/>
                    <a:pt x="726" y="1190"/>
                  </a:cubicBezTo>
                  <a:cubicBezTo>
                    <a:pt x="727" y="1128"/>
                    <a:pt x="725" y="1068"/>
                    <a:pt x="726" y="1006"/>
                  </a:cubicBezTo>
                  <a:cubicBezTo>
                    <a:pt x="697" y="1006"/>
                    <a:pt x="672" y="1004"/>
                    <a:pt x="645" y="1004"/>
                  </a:cubicBezTo>
                  <a:cubicBezTo>
                    <a:pt x="650" y="1067"/>
                    <a:pt x="663" y="1131"/>
                    <a:pt x="675" y="1192"/>
                  </a:cubicBezTo>
                  <a:close/>
                  <a:moveTo>
                    <a:pt x="786" y="1006"/>
                  </a:moveTo>
                  <a:cubicBezTo>
                    <a:pt x="784" y="1067"/>
                    <a:pt x="782" y="1128"/>
                    <a:pt x="780" y="1189"/>
                  </a:cubicBezTo>
                  <a:cubicBezTo>
                    <a:pt x="815" y="1190"/>
                    <a:pt x="851" y="1191"/>
                    <a:pt x="883" y="1196"/>
                  </a:cubicBezTo>
                  <a:cubicBezTo>
                    <a:pt x="899" y="1135"/>
                    <a:pt x="913" y="1072"/>
                    <a:pt x="925" y="1007"/>
                  </a:cubicBezTo>
                  <a:cubicBezTo>
                    <a:pt x="882" y="1000"/>
                    <a:pt x="834" y="1007"/>
                    <a:pt x="786" y="1006"/>
                  </a:cubicBezTo>
                  <a:close/>
                  <a:moveTo>
                    <a:pt x="1439" y="1083"/>
                  </a:moveTo>
                  <a:cubicBezTo>
                    <a:pt x="1437" y="1084"/>
                    <a:pt x="1439" y="1084"/>
                    <a:pt x="1439" y="1083"/>
                  </a:cubicBezTo>
                  <a:moveTo>
                    <a:pt x="1439" y="1083"/>
                  </a:moveTo>
                  <a:cubicBezTo>
                    <a:pt x="1439" y="1083"/>
                    <a:pt x="1440" y="1083"/>
                    <a:pt x="1440" y="1083"/>
                  </a:cubicBezTo>
                  <a:cubicBezTo>
                    <a:pt x="1458" y="1065"/>
                    <a:pt x="1478" y="1037"/>
                    <a:pt x="1474" y="1004"/>
                  </a:cubicBezTo>
                  <a:cubicBezTo>
                    <a:pt x="1465" y="1033"/>
                    <a:pt x="1451" y="1057"/>
                    <a:pt x="1439" y="1083"/>
                  </a:cubicBezTo>
                  <a:moveTo>
                    <a:pt x="729" y="1190"/>
                  </a:moveTo>
                  <a:cubicBezTo>
                    <a:pt x="744" y="1188"/>
                    <a:pt x="762" y="1189"/>
                    <a:pt x="777" y="1189"/>
                  </a:cubicBezTo>
                  <a:cubicBezTo>
                    <a:pt x="780" y="1129"/>
                    <a:pt x="782" y="1067"/>
                    <a:pt x="783" y="1006"/>
                  </a:cubicBezTo>
                  <a:cubicBezTo>
                    <a:pt x="765" y="1006"/>
                    <a:pt x="747" y="1006"/>
                    <a:pt x="729" y="1006"/>
                  </a:cubicBezTo>
                  <a:cubicBezTo>
                    <a:pt x="727" y="1066"/>
                    <a:pt x="729" y="1129"/>
                    <a:pt x="729" y="1190"/>
                  </a:cubicBezTo>
                  <a:close/>
                  <a:moveTo>
                    <a:pt x="928" y="1007"/>
                  </a:moveTo>
                  <a:cubicBezTo>
                    <a:pt x="915" y="1072"/>
                    <a:pt x="903" y="1136"/>
                    <a:pt x="885" y="1196"/>
                  </a:cubicBezTo>
                  <a:cubicBezTo>
                    <a:pt x="903" y="1197"/>
                    <a:pt x="920" y="1200"/>
                    <a:pt x="937" y="1202"/>
                  </a:cubicBezTo>
                  <a:cubicBezTo>
                    <a:pt x="941" y="1140"/>
                    <a:pt x="945" y="1077"/>
                    <a:pt x="945" y="1009"/>
                  </a:cubicBezTo>
                  <a:cubicBezTo>
                    <a:pt x="940" y="1009"/>
                    <a:pt x="934" y="1008"/>
                    <a:pt x="928" y="1007"/>
                  </a:cubicBezTo>
                  <a:close/>
                  <a:moveTo>
                    <a:pt x="951" y="1010"/>
                  </a:moveTo>
                  <a:cubicBezTo>
                    <a:pt x="947" y="1074"/>
                    <a:pt x="947" y="1142"/>
                    <a:pt x="941" y="1203"/>
                  </a:cubicBezTo>
                  <a:cubicBezTo>
                    <a:pt x="955" y="1205"/>
                    <a:pt x="968" y="1208"/>
                    <a:pt x="981" y="1211"/>
                  </a:cubicBezTo>
                  <a:cubicBezTo>
                    <a:pt x="1010" y="1153"/>
                    <a:pt x="1037" y="1093"/>
                    <a:pt x="1058" y="1026"/>
                  </a:cubicBezTo>
                  <a:cubicBezTo>
                    <a:pt x="1022" y="1020"/>
                    <a:pt x="989" y="1013"/>
                    <a:pt x="951" y="1010"/>
                  </a:cubicBezTo>
                  <a:close/>
                  <a:moveTo>
                    <a:pt x="507" y="1020"/>
                  </a:moveTo>
                  <a:cubicBezTo>
                    <a:pt x="508" y="1024"/>
                    <a:pt x="508" y="1016"/>
                    <a:pt x="507" y="1020"/>
                  </a:cubicBezTo>
                  <a:close/>
                  <a:moveTo>
                    <a:pt x="384" y="1045"/>
                  </a:moveTo>
                  <a:cubicBezTo>
                    <a:pt x="411" y="1107"/>
                    <a:pt x="441" y="1167"/>
                    <a:pt x="479" y="1218"/>
                  </a:cubicBezTo>
                  <a:cubicBezTo>
                    <a:pt x="493" y="1223"/>
                    <a:pt x="508" y="1219"/>
                    <a:pt x="522" y="1216"/>
                  </a:cubicBezTo>
                  <a:cubicBezTo>
                    <a:pt x="517" y="1173"/>
                    <a:pt x="513" y="1126"/>
                    <a:pt x="510" y="1081"/>
                  </a:cubicBezTo>
                  <a:cubicBezTo>
                    <a:pt x="509" y="1066"/>
                    <a:pt x="511" y="1049"/>
                    <a:pt x="509" y="1034"/>
                  </a:cubicBezTo>
                  <a:cubicBezTo>
                    <a:pt x="508" y="1030"/>
                    <a:pt x="506" y="1023"/>
                    <a:pt x="502" y="1020"/>
                  </a:cubicBezTo>
                  <a:cubicBezTo>
                    <a:pt x="460" y="1026"/>
                    <a:pt x="422" y="1036"/>
                    <a:pt x="384" y="1045"/>
                  </a:cubicBezTo>
                  <a:close/>
                  <a:moveTo>
                    <a:pt x="1274" y="1095"/>
                  </a:moveTo>
                  <a:cubicBezTo>
                    <a:pt x="1283" y="1099"/>
                    <a:pt x="1290" y="1105"/>
                    <a:pt x="1299" y="1109"/>
                  </a:cubicBezTo>
                  <a:cubicBezTo>
                    <a:pt x="1304" y="1081"/>
                    <a:pt x="1312" y="1050"/>
                    <a:pt x="1312" y="1021"/>
                  </a:cubicBezTo>
                  <a:cubicBezTo>
                    <a:pt x="1301" y="1047"/>
                    <a:pt x="1286" y="1070"/>
                    <a:pt x="1274" y="1095"/>
                  </a:cubicBezTo>
                  <a:close/>
                  <a:moveTo>
                    <a:pt x="508" y="1025"/>
                  </a:moveTo>
                  <a:cubicBezTo>
                    <a:pt x="507" y="1024"/>
                    <a:pt x="508" y="1025"/>
                    <a:pt x="508" y="1025"/>
                  </a:cubicBezTo>
                  <a:close/>
                  <a:moveTo>
                    <a:pt x="75" y="1026"/>
                  </a:moveTo>
                  <a:cubicBezTo>
                    <a:pt x="75" y="1026"/>
                    <a:pt x="74" y="1025"/>
                    <a:pt x="75" y="1026"/>
                  </a:cubicBezTo>
                  <a:close/>
                  <a:moveTo>
                    <a:pt x="1062" y="1027"/>
                  </a:moveTo>
                  <a:cubicBezTo>
                    <a:pt x="1038" y="1091"/>
                    <a:pt x="1014" y="1154"/>
                    <a:pt x="984" y="1211"/>
                  </a:cubicBezTo>
                  <a:cubicBezTo>
                    <a:pt x="1013" y="1223"/>
                    <a:pt x="1049" y="1219"/>
                    <a:pt x="1083" y="1213"/>
                  </a:cubicBezTo>
                  <a:cubicBezTo>
                    <a:pt x="1092" y="1199"/>
                    <a:pt x="1103" y="1185"/>
                    <a:pt x="1112" y="1170"/>
                  </a:cubicBezTo>
                  <a:cubicBezTo>
                    <a:pt x="1121" y="1156"/>
                    <a:pt x="1134" y="1140"/>
                    <a:pt x="1139" y="1124"/>
                  </a:cubicBezTo>
                  <a:cubicBezTo>
                    <a:pt x="1146" y="1101"/>
                    <a:pt x="1143" y="1075"/>
                    <a:pt x="1147" y="1047"/>
                  </a:cubicBezTo>
                  <a:cubicBezTo>
                    <a:pt x="1119" y="1040"/>
                    <a:pt x="1091" y="1033"/>
                    <a:pt x="1062" y="1027"/>
                  </a:cubicBezTo>
                  <a:close/>
                  <a:moveTo>
                    <a:pt x="526" y="1215"/>
                  </a:moveTo>
                  <a:cubicBezTo>
                    <a:pt x="539" y="1211"/>
                    <a:pt x="555" y="1208"/>
                    <a:pt x="570" y="1205"/>
                  </a:cubicBezTo>
                  <a:cubicBezTo>
                    <a:pt x="548" y="1154"/>
                    <a:pt x="529" y="1101"/>
                    <a:pt x="511" y="1046"/>
                  </a:cubicBezTo>
                  <a:cubicBezTo>
                    <a:pt x="514" y="1104"/>
                    <a:pt x="518" y="1162"/>
                    <a:pt x="526" y="1215"/>
                  </a:cubicBezTo>
                  <a:close/>
                  <a:moveTo>
                    <a:pt x="322" y="1065"/>
                  </a:moveTo>
                  <a:cubicBezTo>
                    <a:pt x="325" y="1103"/>
                    <a:pt x="332" y="1137"/>
                    <a:pt x="339" y="1171"/>
                  </a:cubicBezTo>
                  <a:cubicBezTo>
                    <a:pt x="345" y="1180"/>
                    <a:pt x="353" y="1188"/>
                    <a:pt x="359" y="1198"/>
                  </a:cubicBezTo>
                  <a:cubicBezTo>
                    <a:pt x="396" y="1205"/>
                    <a:pt x="436" y="1213"/>
                    <a:pt x="474" y="1217"/>
                  </a:cubicBezTo>
                  <a:cubicBezTo>
                    <a:pt x="441" y="1168"/>
                    <a:pt x="410" y="1113"/>
                    <a:pt x="386" y="1057"/>
                  </a:cubicBezTo>
                  <a:cubicBezTo>
                    <a:pt x="384" y="1054"/>
                    <a:pt x="384" y="1048"/>
                    <a:pt x="379" y="1047"/>
                  </a:cubicBezTo>
                  <a:cubicBezTo>
                    <a:pt x="359" y="1052"/>
                    <a:pt x="341" y="1059"/>
                    <a:pt x="322" y="1065"/>
                  </a:cubicBezTo>
                  <a:close/>
                  <a:moveTo>
                    <a:pt x="1144" y="1118"/>
                  </a:moveTo>
                  <a:cubicBezTo>
                    <a:pt x="1154" y="1097"/>
                    <a:pt x="1166" y="1078"/>
                    <a:pt x="1175" y="1055"/>
                  </a:cubicBezTo>
                  <a:cubicBezTo>
                    <a:pt x="1166" y="1054"/>
                    <a:pt x="1159" y="1050"/>
                    <a:pt x="1150" y="1049"/>
                  </a:cubicBezTo>
                  <a:cubicBezTo>
                    <a:pt x="1149" y="1072"/>
                    <a:pt x="1144" y="1097"/>
                    <a:pt x="1144" y="1118"/>
                  </a:cubicBezTo>
                  <a:close/>
                  <a:moveTo>
                    <a:pt x="87" y="1057"/>
                  </a:moveTo>
                  <a:cubicBezTo>
                    <a:pt x="94" y="1077"/>
                    <a:pt x="96" y="1100"/>
                    <a:pt x="115" y="1107"/>
                  </a:cubicBezTo>
                  <a:cubicBezTo>
                    <a:pt x="106" y="1091"/>
                    <a:pt x="96" y="1074"/>
                    <a:pt x="87" y="1057"/>
                  </a:cubicBezTo>
                  <a:moveTo>
                    <a:pt x="87" y="1057"/>
                  </a:moveTo>
                  <a:cubicBezTo>
                    <a:pt x="88" y="1053"/>
                    <a:pt x="84" y="1057"/>
                    <a:pt x="87" y="1057"/>
                  </a:cubicBezTo>
                  <a:moveTo>
                    <a:pt x="1177" y="1057"/>
                  </a:moveTo>
                  <a:cubicBezTo>
                    <a:pt x="1172" y="1069"/>
                    <a:pt x="1167" y="1081"/>
                    <a:pt x="1160" y="1093"/>
                  </a:cubicBezTo>
                  <a:cubicBezTo>
                    <a:pt x="1155" y="1103"/>
                    <a:pt x="1146" y="1113"/>
                    <a:pt x="1142" y="1125"/>
                  </a:cubicBezTo>
                  <a:cubicBezTo>
                    <a:pt x="1138" y="1137"/>
                    <a:pt x="1139" y="1152"/>
                    <a:pt x="1136" y="1165"/>
                  </a:cubicBezTo>
                  <a:cubicBezTo>
                    <a:pt x="1134" y="1178"/>
                    <a:pt x="1131" y="1190"/>
                    <a:pt x="1129" y="1204"/>
                  </a:cubicBezTo>
                  <a:cubicBezTo>
                    <a:pt x="1155" y="1201"/>
                    <a:pt x="1179" y="1194"/>
                    <a:pt x="1204" y="1189"/>
                  </a:cubicBezTo>
                  <a:cubicBezTo>
                    <a:pt x="1227" y="1159"/>
                    <a:pt x="1250" y="1129"/>
                    <a:pt x="1269" y="1095"/>
                  </a:cubicBezTo>
                  <a:cubicBezTo>
                    <a:pt x="1240" y="1080"/>
                    <a:pt x="1211" y="1066"/>
                    <a:pt x="1177" y="1057"/>
                  </a:cubicBezTo>
                  <a:close/>
                  <a:moveTo>
                    <a:pt x="64" y="1065"/>
                  </a:moveTo>
                  <a:cubicBezTo>
                    <a:pt x="88" y="1121"/>
                    <a:pt x="118" y="1171"/>
                    <a:pt x="154" y="1215"/>
                  </a:cubicBezTo>
                  <a:moveTo>
                    <a:pt x="154" y="1215"/>
                  </a:moveTo>
                  <a:cubicBezTo>
                    <a:pt x="154" y="1216"/>
                    <a:pt x="155" y="1216"/>
                    <a:pt x="155" y="1216"/>
                  </a:cubicBezTo>
                  <a:moveTo>
                    <a:pt x="155" y="1216"/>
                  </a:moveTo>
                  <a:cubicBezTo>
                    <a:pt x="155" y="1217"/>
                    <a:pt x="155" y="1218"/>
                    <a:pt x="156" y="1218"/>
                  </a:cubicBezTo>
                  <a:moveTo>
                    <a:pt x="156" y="1218"/>
                  </a:moveTo>
                  <a:cubicBezTo>
                    <a:pt x="156" y="1219"/>
                    <a:pt x="157" y="1219"/>
                    <a:pt x="157" y="1219"/>
                  </a:cubicBezTo>
                  <a:moveTo>
                    <a:pt x="157" y="1219"/>
                  </a:moveTo>
                  <a:cubicBezTo>
                    <a:pt x="158" y="1220"/>
                    <a:pt x="158" y="1219"/>
                    <a:pt x="157" y="1219"/>
                  </a:cubicBezTo>
                  <a:moveTo>
                    <a:pt x="157" y="1219"/>
                  </a:moveTo>
                  <a:cubicBezTo>
                    <a:pt x="157" y="1218"/>
                    <a:pt x="157" y="1218"/>
                    <a:pt x="156" y="1218"/>
                  </a:cubicBezTo>
                  <a:moveTo>
                    <a:pt x="156" y="1218"/>
                  </a:moveTo>
                  <a:cubicBezTo>
                    <a:pt x="156" y="1217"/>
                    <a:pt x="156" y="1216"/>
                    <a:pt x="155" y="1216"/>
                  </a:cubicBezTo>
                  <a:moveTo>
                    <a:pt x="155" y="1216"/>
                  </a:moveTo>
                  <a:cubicBezTo>
                    <a:pt x="155" y="1215"/>
                    <a:pt x="155" y="1215"/>
                    <a:pt x="154" y="1215"/>
                  </a:cubicBezTo>
                  <a:moveTo>
                    <a:pt x="154" y="1215"/>
                  </a:moveTo>
                  <a:cubicBezTo>
                    <a:pt x="134" y="1178"/>
                    <a:pt x="113" y="1142"/>
                    <a:pt x="99" y="1099"/>
                  </a:cubicBezTo>
                  <a:cubicBezTo>
                    <a:pt x="85" y="1089"/>
                    <a:pt x="75" y="1077"/>
                    <a:pt x="64" y="1065"/>
                  </a:cubicBezTo>
                  <a:moveTo>
                    <a:pt x="64" y="1065"/>
                  </a:moveTo>
                  <a:cubicBezTo>
                    <a:pt x="63" y="1064"/>
                    <a:pt x="63" y="1065"/>
                    <a:pt x="64" y="1065"/>
                  </a:cubicBezTo>
                  <a:moveTo>
                    <a:pt x="282" y="1081"/>
                  </a:moveTo>
                  <a:cubicBezTo>
                    <a:pt x="297" y="1111"/>
                    <a:pt x="315" y="1138"/>
                    <a:pt x="335" y="1164"/>
                  </a:cubicBezTo>
                  <a:cubicBezTo>
                    <a:pt x="327" y="1133"/>
                    <a:pt x="324" y="1098"/>
                    <a:pt x="318" y="1066"/>
                  </a:cubicBezTo>
                  <a:cubicBezTo>
                    <a:pt x="307" y="1072"/>
                    <a:pt x="294" y="1076"/>
                    <a:pt x="282" y="1081"/>
                  </a:cubicBezTo>
                  <a:close/>
                  <a:moveTo>
                    <a:pt x="1457" y="1068"/>
                  </a:moveTo>
                  <a:cubicBezTo>
                    <a:pt x="1458" y="1069"/>
                    <a:pt x="1457" y="1068"/>
                    <a:pt x="1457" y="1068"/>
                  </a:cubicBezTo>
                  <a:close/>
                  <a:moveTo>
                    <a:pt x="1361" y="1232"/>
                  </a:moveTo>
                  <a:cubicBezTo>
                    <a:pt x="1360" y="1233"/>
                    <a:pt x="1361" y="1233"/>
                    <a:pt x="1361" y="1232"/>
                  </a:cubicBezTo>
                  <a:moveTo>
                    <a:pt x="1361" y="1232"/>
                  </a:moveTo>
                  <a:cubicBezTo>
                    <a:pt x="1399" y="1185"/>
                    <a:pt x="1434" y="1129"/>
                    <a:pt x="1456" y="1069"/>
                  </a:cubicBezTo>
                  <a:cubicBezTo>
                    <a:pt x="1450" y="1078"/>
                    <a:pt x="1442" y="1085"/>
                    <a:pt x="1433" y="1092"/>
                  </a:cubicBezTo>
                  <a:cubicBezTo>
                    <a:pt x="1414" y="1130"/>
                    <a:pt x="1388" y="1162"/>
                    <a:pt x="1365" y="1196"/>
                  </a:cubicBezTo>
                  <a:cubicBezTo>
                    <a:pt x="1367" y="1209"/>
                    <a:pt x="1364" y="1221"/>
                    <a:pt x="1361" y="1232"/>
                  </a:cubicBezTo>
                  <a:moveTo>
                    <a:pt x="341" y="1193"/>
                  </a:moveTo>
                  <a:cubicBezTo>
                    <a:pt x="341" y="1194"/>
                    <a:pt x="342" y="1193"/>
                    <a:pt x="341" y="1193"/>
                  </a:cubicBezTo>
                  <a:moveTo>
                    <a:pt x="341" y="1193"/>
                  </a:moveTo>
                  <a:cubicBezTo>
                    <a:pt x="340" y="1185"/>
                    <a:pt x="337" y="1179"/>
                    <a:pt x="337" y="1172"/>
                  </a:cubicBezTo>
                  <a:cubicBezTo>
                    <a:pt x="315" y="1144"/>
                    <a:pt x="298" y="1113"/>
                    <a:pt x="278" y="1083"/>
                  </a:cubicBezTo>
                  <a:cubicBezTo>
                    <a:pt x="261" y="1092"/>
                    <a:pt x="240" y="1102"/>
                    <a:pt x="222" y="1114"/>
                  </a:cubicBezTo>
                  <a:cubicBezTo>
                    <a:pt x="220" y="1116"/>
                    <a:pt x="207" y="1125"/>
                    <a:pt x="207" y="1127"/>
                  </a:cubicBezTo>
                  <a:cubicBezTo>
                    <a:pt x="207" y="1129"/>
                    <a:pt x="219" y="1144"/>
                    <a:pt x="221" y="1146"/>
                  </a:cubicBezTo>
                  <a:cubicBezTo>
                    <a:pt x="226" y="1153"/>
                    <a:pt x="230" y="1157"/>
                    <a:pt x="234" y="1164"/>
                  </a:cubicBezTo>
                  <a:cubicBezTo>
                    <a:pt x="269" y="1174"/>
                    <a:pt x="303" y="1186"/>
                    <a:pt x="341" y="1193"/>
                  </a:cubicBezTo>
                  <a:moveTo>
                    <a:pt x="183" y="1096"/>
                  </a:moveTo>
                  <a:cubicBezTo>
                    <a:pt x="183" y="1095"/>
                    <a:pt x="184" y="1096"/>
                    <a:pt x="183" y="1096"/>
                  </a:cubicBezTo>
                  <a:close/>
                  <a:moveTo>
                    <a:pt x="195" y="1134"/>
                  </a:moveTo>
                  <a:cubicBezTo>
                    <a:pt x="197" y="1130"/>
                    <a:pt x="202" y="1130"/>
                    <a:pt x="203" y="1125"/>
                  </a:cubicBezTo>
                  <a:cubicBezTo>
                    <a:pt x="196" y="1116"/>
                    <a:pt x="191" y="1106"/>
                    <a:pt x="184" y="1097"/>
                  </a:cubicBezTo>
                  <a:cubicBezTo>
                    <a:pt x="187" y="1110"/>
                    <a:pt x="190" y="1123"/>
                    <a:pt x="195" y="1134"/>
                  </a:cubicBezTo>
                  <a:close/>
                  <a:moveTo>
                    <a:pt x="1271" y="1097"/>
                  </a:moveTo>
                  <a:cubicBezTo>
                    <a:pt x="1271" y="1098"/>
                    <a:pt x="1270" y="1099"/>
                    <a:pt x="1270" y="1100"/>
                  </a:cubicBezTo>
                  <a:cubicBezTo>
                    <a:pt x="1254" y="1126"/>
                    <a:pt x="1234" y="1154"/>
                    <a:pt x="1216" y="1177"/>
                  </a:cubicBezTo>
                  <a:cubicBezTo>
                    <a:pt x="1214" y="1180"/>
                    <a:pt x="1210" y="1183"/>
                    <a:pt x="1210" y="1187"/>
                  </a:cubicBezTo>
                  <a:cubicBezTo>
                    <a:pt x="1235" y="1180"/>
                    <a:pt x="1261" y="1174"/>
                    <a:pt x="1284" y="1165"/>
                  </a:cubicBezTo>
                  <a:cubicBezTo>
                    <a:pt x="1289" y="1147"/>
                    <a:pt x="1294" y="1131"/>
                    <a:pt x="1298" y="1112"/>
                  </a:cubicBezTo>
                  <a:cubicBezTo>
                    <a:pt x="1289" y="1107"/>
                    <a:pt x="1281" y="1100"/>
                    <a:pt x="1271" y="1097"/>
                  </a:cubicBezTo>
                  <a:close/>
                  <a:moveTo>
                    <a:pt x="1426" y="1099"/>
                  </a:moveTo>
                  <a:cubicBezTo>
                    <a:pt x="1417" y="1104"/>
                    <a:pt x="1408" y="1111"/>
                    <a:pt x="1399" y="1117"/>
                  </a:cubicBezTo>
                  <a:cubicBezTo>
                    <a:pt x="1394" y="1137"/>
                    <a:pt x="1385" y="1154"/>
                    <a:pt x="1377" y="1173"/>
                  </a:cubicBezTo>
                  <a:moveTo>
                    <a:pt x="1377" y="1173"/>
                  </a:moveTo>
                  <a:cubicBezTo>
                    <a:pt x="1376" y="1173"/>
                    <a:pt x="1377" y="1174"/>
                    <a:pt x="1376" y="1175"/>
                  </a:cubicBezTo>
                  <a:moveTo>
                    <a:pt x="1376" y="1175"/>
                  </a:moveTo>
                  <a:cubicBezTo>
                    <a:pt x="1375" y="1175"/>
                    <a:pt x="1377" y="1176"/>
                    <a:pt x="1376" y="1175"/>
                  </a:cubicBezTo>
                  <a:moveTo>
                    <a:pt x="1376" y="1175"/>
                  </a:moveTo>
                  <a:cubicBezTo>
                    <a:pt x="1377" y="1174"/>
                    <a:pt x="1377" y="1173"/>
                    <a:pt x="1377" y="1173"/>
                  </a:cubicBezTo>
                  <a:moveTo>
                    <a:pt x="1377" y="1173"/>
                  </a:moveTo>
                  <a:cubicBezTo>
                    <a:pt x="1396" y="1150"/>
                    <a:pt x="1412" y="1125"/>
                    <a:pt x="1426" y="1099"/>
                  </a:cubicBezTo>
                  <a:moveTo>
                    <a:pt x="1426" y="1099"/>
                  </a:moveTo>
                  <a:cubicBezTo>
                    <a:pt x="1428" y="1098"/>
                    <a:pt x="1426" y="1098"/>
                    <a:pt x="1426" y="1099"/>
                  </a:cubicBezTo>
                  <a:moveTo>
                    <a:pt x="159" y="1216"/>
                  </a:moveTo>
                  <a:cubicBezTo>
                    <a:pt x="156" y="1201"/>
                    <a:pt x="160" y="1188"/>
                    <a:pt x="164" y="1176"/>
                  </a:cubicBezTo>
                  <a:cubicBezTo>
                    <a:pt x="148" y="1157"/>
                    <a:pt x="133" y="1136"/>
                    <a:pt x="120" y="1113"/>
                  </a:cubicBezTo>
                  <a:cubicBezTo>
                    <a:pt x="113" y="1111"/>
                    <a:pt x="109" y="1105"/>
                    <a:pt x="102" y="1103"/>
                  </a:cubicBezTo>
                  <a:cubicBezTo>
                    <a:pt x="118" y="1144"/>
                    <a:pt x="137" y="1181"/>
                    <a:pt x="159" y="1216"/>
                  </a:cubicBezTo>
                  <a:close/>
                  <a:moveTo>
                    <a:pt x="1287" y="1164"/>
                  </a:moveTo>
                  <a:cubicBezTo>
                    <a:pt x="1303" y="1157"/>
                    <a:pt x="1323" y="1155"/>
                    <a:pt x="1333" y="1143"/>
                  </a:cubicBezTo>
                  <a:cubicBezTo>
                    <a:pt x="1325" y="1131"/>
                    <a:pt x="1312" y="1123"/>
                    <a:pt x="1301" y="1114"/>
                  </a:cubicBezTo>
                  <a:cubicBezTo>
                    <a:pt x="1296" y="1131"/>
                    <a:pt x="1292" y="1148"/>
                    <a:pt x="1287" y="1164"/>
                  </a:cubicBezTo>
                  <a:close/>
                  <a:moveTo>
                    <a:pt x="126" y="1118"/>
                  </a:moveTo>
                  <a:cubicBezTo>
                    <a:pt x="138" y="1138"/>
                    <a:pt x="150" y="1157"/>
                    <a:pt x="166" y="1174"/>
                  </a:cubicBezTo>
                  <a:cubicBezTo>
                    <a:pt x="169" y="1162"/>
                    <a:pt x="177" y="1155"/>
                    <a:pt x="182" y="1146"/>
                  </a:cubicBezTo>
                  <a:cubicBezTo>
                    <a:pt x="161" y="1138"/>
                    <a:pt x="144" y="1127"/>
                    <a:pt x="126" y="1118"/>
                  </a:cubicBezTo>
                  <a:moveTo>
                    <a:pt x="126" y="1118"/>
                  </a:moveTo>
                  <a:cubicBezTo>
                    <a:pt x="125" y="1116"/>
                    <a:pt x="124" y="1118"/>
                    <a:pt x="126" y="1118"/>
                  </a:cubicBezTo>
                  <a:moveTo>
                    <a:pt x="1342" y="1146"/>
                  </a:moveTo>
                  <a:cubicBezTo>
                    <a:pt x="1351" y="1159"/>
                    <a:pt x="1360" y="1173"/>
                    <a:pt x="1365" y="1190"/>
                  </a:cubicBezTo>
                  <a:cubicBezTo>
                    <a:pt x="1377" y="1168"/>
                    <a:pt x="1387" y="1145"/>
                    <a:pt x="1396" y="1120"/>
                  </a:cubicBezTo>
                  <a:cubicBezTo>
                    <a:pt x="1397" y="1120"/>
                    <a:pt x="1396" y="1119"/>
                    <a:pt x="1395" y="1119"/>
                  </a:cubicBezTo>
                  <a:cubicBezTo>
                    <a:pt x="1379" y="1129"/>
                    <a:pt x="1361" y="1138"/>
                    <a:pt x="1342" y="1146"/>
                  </a:cubicBezTo>
                  <a:close/>
                  <a:moveTo>
                    <a:pt x="204" y="1128"/>
                  </a:moveTo>
                  <a:cubicBezTo>
                    <a:pt x="202" y="1133"/>
                    <a:pt x="196" y="1134"/>
                    <a:pt x="195" y="1139"/>
                  </a:cubicBezTo>
                  <a:cubicBezTo>
                    <a:pt x="197" y="1142"/>
                    <a:pt x="198" y="1146"/>
                    <a:pt x="198" y="1151"/>
                  </a:cubicBezTo>
                  <a:cubicBezTo>
                    <a:pt x="209" y="1153"/>
                    <a:pt x="219" y="1160"/>
                    <a:pt x="229" y="1160"/>
                  </a:cubicBezTo>
                  <a:cubicBezTo>
                    <a:pt x="220" y="1151"/>
                    <a:pt x="214" y="1138"/>
                    <a:pt x="204" y="1128"/>
                  </a:cubicBezTo>
                  <a:close/>
                  <a:moveTo>
                    <a:pt x="1100" y="1194"/>
                  </a:moveTo>
                  <a:cubicBezTo>
                    <a:pt x="1095" y="1200"/>
                    <a:pt x="1088" y="1206"/>
                    <a:pt x="1088" y="1212"/>
                  </a:cubicBezTo>
                  <a:cubicBezTo>
                    <a:pt x="1101" y="1209"/>
                    <a:pt x="1114" y="1208"/>
                    <a:pt x="1126" y="1205"/>
                  </a:cubicBezTo>
                  <a:cubicBezTo>
                    <a:pt x="1129" y="1181"/>
                    <a:pt x="1137" y="1156"/>
                    <a:pt x="1137" y="1132"/>
                  </a:cubicBezTo>
                  <a:cubicBezTo>
                    <a:pt x="1126" y="1153"/>
                    <a:pt x="1113" y="1175"/>
                    <a:pt x="1100" y="1194"/>
                  </a:cubicBezTo>
                  <a:close/>
                  <a:moveTo>
                    <a:pt x="187" y="1146"/>
                  </a:moveTo>
                  <a:cubicBezTo>
                    <a:pt x="190" y="1145"/>
                    <a:pt x="194" y="1150"/>
                    <a:pt x="196" y="1148"/>
                  </a:cubicBezTo>
                  <a:cubicBezTo>
                    <a:pt x="193" y="1146"/>
                    <a:pt x="194" y="1141"/>
                    <a:pt x="192" y="1140"/>
                  </a:cubicBezTo>
                  <a:cubicBezTo>
                    <a:pt x="191" y="1142"/>
                    <a:pt x="188" y="1143"/>
                    <a:pt x="187" y="1146"/>
                  </a:cubicBezTo>
                  <a:close/>
                  <a:moveTo>
                    <a:pt x="1333" y="1147"/>
                  </a:moveTo>
                  <a:cubicBezTo>
                    <a:pt x="1335" y="1147"/>
                    <a:pt x="1336" y="1146"/>
                    <a:pt x="1337" y="1145"/>
                  </a:cubicBezTo>
                  <a:cubicBezTo>
                    <a:pt x="1335" y="1143"/>
                    <a:pt x="1334" y="1145"/>
                    <a:pt x="1333" y="1147"/>
                  </a:cubicBezTo>
                  <a:close/>
                  <a:moveTo>
                    <a:pt x="241" y="1257"/>
                  </a:moveTo>
                  <a:cubicBezTo>
                    <a:pt x="241" y="1258"/>
                    <a:pt x="242" y="1257"/>
                    <a:pt x="241" y="1257"/>
                  </a:cubicBezTo>
                  <a:moveTo>
                    <a:pt x="241" y="1257"/>
                  </a:moveTo>
                  <a:cubicBezTo>
                    <a:pt x="224" y="1224"/>
                    <a:pt x="209" y="1190"/>
                    <a:pt x="197" y="1152"/>
                  </a:cubicBezTo>
                  <a:cubicBezTo>
                    <a:pt x="194" y="1150"/>
                    <a:pt x="189" y="1150"/>
                    <a:pt x="187" y="1148"/>
                  </a:cubicBezTo>
                  <a:cubicBezTo>
                    <a:pt x="177" y="1154"/>
                    <a:pt x="173" y="1166"/>
                    <a:pt x="167" y="1175"/>
                  </a:cubicBezTo>
                  <a:cubicBezTo>
                    <a:pt x="189" y="1205"/>
                    <a:pt x="214" y="1232"/>
                    <a:pt x="241" y="1257"/>
                  </a:cubicBezTo>
                  <a:moveTo>
                    <a:pt x="1207" y="1335"/>
                  </a:moveTo>
                  <a:cubicBezTo>
                    <a:pt x="1206" y="1335"/>
                    <a:pt x="1208" y="1336"/>
                    <a:pt x="1207" y="1335"/>
                  </a:cubicBezTo>
                  <a:moveTo>
                    <a:pt x="1207" y="1335"/>
                  </a:moveTo>
                  <a:cubicBezTo>
                    <a:pt x="1267" y="1295"/>
                    <a:pt x="1319" y="1248"/>
                    <a:pt x="1362" y="1192"/>
                  </a:cubicBezTo>
                  <a:cubicBezTo>
                    <a:pt x="1357" y="1174"/>
                    <a:pt x="1350" y="1158"/>
                    <a:pt x="1337" y="1148"/>
                  </a:cubicBezTo>
                  <a:cubicBezTo>
                    <a:pt x="1322" y="1158"/>
                    <a:pt x="1312" y="1174"/>
                    <a:pt x="1300" y="1189"/>
                  </a:cubicBezTo>
                  <a:cubicBezTo>
                    <a:pt x="1294" y="1196"/>
                    <a:pt x="1288" y="1203"/>
                    <a:pt x="1281" y="1210"/>
                  </a:cubicBezTo>
                  <a:cubicBezTo>
                    <a:pt x="1275" y="1217"/>
                    <a:pt x="1267" y="1223"/>
                    <a:pt x="1263" y="1230"/>
                  </a:cubicBezTo>
                  <a:cubicBezTo>
                    <a:pt x="1258" y="1239"/>
                    <a:pt x="1255" y="1249"/>
                    <a:pt x="1251" y="1258"/>
                  </a:cubicBezTo>
                  <a:cubicBezTo>
                    <a:pt x="1237" y="1285"/>
                    <a:pt x="1225" y="1311"/>
                    <a:pt x="1207" y="1335"/>
                  </a:cubicBezTo>
                  <a:moveTo>
                    <a:pt x="1324" y="1154"/>
                  </a:moveTo>
                  <a:cubicBezTo>
                    <a:pt x="1310" y="1158"/>
                    <a:pt x="1300" y="1164"/>
                    <a:pt x="1286" y="1167"/>
                  </a:cubicBezTo>
                  <a:cubicBezTo>
                    <a:pt x="1282" y="1186"/>
                    <a:pt x="1272" y="1204"/>
                    <a:pt x="1269" y="1221"/>
                  </a:cubicBezTo>
                  <a:cubicBezTo>
                    <a:pt x="1287" y="1199"/>
                    <a:pt x="1307" y="1178"/>
                    <a:pt x="1324" y="1154"/>
                  </a:cubicBezTo>
                  <a:moveTo>
                    <a:pt x="1324" y="1154"/>
                  </a:moveTo>
                  <a:cubicBezTo>
                    <a:pt x="1325" y="1154"/>
                    <a:pt x="1324" y="1153"/>
                    <a:pt x="1324" y="1154"/>
                  </a:cubicBezTo>
                  <a:moveTo>
                    <a:pt x="222" y="1212"/>
                  </a:moveTo>
                  <a:cubicBezTo>
                    <a:pt x="231" y="1230"/>
                    <a:pt x="237" y="1251"/>
                    <a:pt x="247" y="1264"/>
                  </a:cubicBezTo>
                  <a:cubicBezTo>
                    <a:pt x="252" y="1270"/>
                    <a:pt x="260" y="1275"/>
                    <a:pt x="267" y="1280"/>
                  </a:cubicBezTo>
                  <a:cubicBezTo>
                    <a:pt x="287" y="1297"/>
                    <a:pt x="306" y="1314"/>
                    <a:pt x="328" y="1328"/>
                  </a:cubicBezTo>
                  <a:cubicBezTo>
                    <a:pt x="334" y="1313"/>
                    <a:pt x="344" y="1302"/>
                    <a:pt x="354" y="1291"/>
                  </a:cubicBezTo>
                  <a:cubicBezTo>
                    <a:pt x="308" y="1254"/>
                    <a:pt x="269" y="1211"/>
                    <a:pt x="232" y="1165"/>
                  </a:cubicBezTo>
                  <a:cubicBezTo>
                    <a:pt x="220" y="1162"/>
                    <a:pt x="212" y="1157"/>
                    <a:pt x="200" y="1154"/>
                  </a:cubicBezTo>
                  <a:cubicBezTo>
                    <a:pt x="206" y="1174"/>
                    <a:pt x="214" y="1193"/>
                    <a:pt x="222" y="1212"/>
                  </a:cubicBezTo>
                  <a:close/>
                  <a:moveTo>
                    <a:pt x="356" y="1290"/>
                  </a:moveTo>
                  <a:cubicBezTo>
                    <a:pt x="359" y="1285"/>
                    <a:pt x="365" y="1284"/>
                    <a:pt x="367" y="1278"/>
                  </a:cubicBezTo>
                  <a:cubicBezTo>
                    <a:pt x="358" y="1252"/>
                    <a:pt x="349" y="1226"/>
                    <a:pt x="342" y="1197"/>
                  </a:cubicBezTo>
                  <a:cubicBezTo>
                    <a:pt x="306" y="1189"/>
                    <a:pt x="270" y="1177"/>
                    <a:pt x="238" y="1169"/>
                  </a:cubicBezTo>
                  <a:cubicBezTo>
                    <a:pt x="274" y="1212"/>
                    <a:pt x="312" y="1254"/>
                    <a:pt x="356" y="1290"/>
                  </a:cubicBezTo>
                  <a:close/>
                  <a:moveTo>
                    <a:pt x="1223" y="1265"/>
                  </a:moveTo>
                  <a:cubicBezTo>
                    <a:pt x="1235" y="1254"/>
                    <a:pt x="1255" y="1239"/>
                    <a:pt x="1263" y="1225"/>
                  </a:cubicBezTo>
                  <a:cubicBezTo>
                    <a:pt x="1273" y="1209"/>
                    <a:pt x="1274" y="1190"/>
                    <a:pt x="1282" y="1170"/>
                  </a:cubicBezTo>
                  <a:cubicBezTo>
                    <a:pt x="1282" y="1169"/>
                    <a:pt x="1282" y="1169"/>
                    <a:pt x="1281" y="1169"/>
                  </a:cubicBezTo>
                  <a:cubicBezTo>
                    <a:pt x="1257" y="1177"/>
                    <a:pt x="1232" y="1184"/>
                    <a:pt x="1206" y="1191"/>
                  </a:cubicBezTo>
                  <a:cubicBezTo>
                    <a:pt x="1184" y="1218"/>
                    <a:pt x="1160" y="1242"/>
                    <a:pt x="1137" y="1268"/>
                  </a:cubicBezTo>
                  <a:cubicBezTo>
                    <a:pt x="1155" y="1276"/>
                    <a:pt x="1167" y="1289"/>
                    <a:pt x="1181" y="1301"/>
                  </a:cubicBezTo>
                  <a:cubicBezTo>
                    <a:pt x="1195" y="1290"/>
                    <a:pt x="1208" y="1278"/>
                    <a:pt x="1223" y="1265"/>
                  </a:cubicBezTo>
                  <a:close/>
                  <a:moveTo>
                    <a:pt x="344" y="1195"/>
                  </a:moveTo>
                  <a:cubicBezTo>
                    <a:pt x="349" y="1194"/>
                    <a:pt x="353" y="1198"/>
                    <a:pt x="355" y="1196"/>
                  </a:cubicBezTo>
                  <a:cubicBezTo>
                    <a:pt x="350" y="1190"/>
                    <a:pt x="346" y="1183"/>
                    <a:pt x="341" y="1178"/>
                  </a:cubicBezTo>
                  <a:cubicBezTo>
                    <a:pt x="342" y="1184"/>
                    <a:pt x="343" y="1189"/>
                    <a:pt x="344" y="1195"/>
                  </a:cubicBezTo>
                  <a:close/>
                  <a:moveTo>
                    <a:pt x="289" y="1331"/>
                  </a:moveTo>
                  <a:cubicBezTo>
                    <a:pt x="289" y="1332"/>
                    <a:pt x="290" y="1331"/>
                    <a:pt x="289" y="1331"/>
                  </a:cubicBezTo>
                  <a:moveTo>
                    <a:pt x="289" y="1331"/>
                  </a:moveTo>
                  <a:cubicBezTo>
                    <a:pt x="274" y="1310"/>
                    <a:pt x="258" y="1290"/>
                    <a:pt x="246" y="1266"/>
                  </a:cubicBezTo>
                  <a:cubicBezTo>
                    <a:pt x="216" y="1240"/>
                    <a:pt x="192" y="1209"/>
                    <a:pt x="165" y="1180"/>
                  </a:cubicBezTo>
                  <a:cubicBezTo>
                    <a:pt x="163" y="1194"/>
                    <a:pt x="158" y="1209"/>
                    <a:pt x="163" y="1223"/>
                  </a:cubicBezTo>
                  <a:cubicBezTo>
                    <a:pt x="169" y="1238"/>
                    <a:pt x="189" y="1257"/>
                    <a:pt x="203" y="1271"/>
                  </a:cubicBezTo>
                  <a:cubicBezTo>
                    <a:pt x="217" y="1284"/>
                    <a:pt x="236" y="1304"/>
                    <a:pt x="249" y="1313"/>
                  </a:cubicBezTo>
                  <a:cubicBezTo>
                    <a:pt x="261" y="1321"/>
                    <a:pt x="278" y="1326"/>
                    <a:pt x="289" y="1331"/>
                  </a:cubicBezTo>
                  <a:moveTo>
                    <a:pt x="676" y="1195"/>
                  </a:moveTo>
                  <a:cubicBezTo>
                    <a:pt x="677" y="1209"/>
                    <a:pt x="682" y="1221"/>
                    <a:pt x="683" y="1235"/>
                  </a:cubicBezTo>
                  <a:cubicBezTo>
                    <a:pt x="697" y="1236"/>
                    <a:pt x="712" y="1236"/>
                    <a:pt x="727" y="1236"/>
                  </a:cubicBezTo>
                  <a:cubicBezTo>
                    <a:pt x="726" y="1222"/>
                    <a:pt x="730" y="1202"/>
                    <a:pt x="725" y="1192"/>
                  </a:cubicBezTo>
                  <a:cubicBezTo>
                    <a:pt x="709" y="1193"/>
                    <a:pt x="691" y="1193"/>
                    <a:pt x="676" y="1195"/>
                  </a:cubicBezTo>
                  <a:close/>
                  <a:moveTo>
                    <a:pt x="729" y="1192"/>
                  </a:moveTo>
                  <a:cubicBezTo>
                    <a:pt x="729" y="1207"/>
                    <a:pt x="731" y="1220"/>
                    <a:pt x="730" y="1236"/>
                  </a:cubicBezTo>
                  <a:cubicBezTo>
                    <a:pt x="744" y="1238"/>
                    <a:pt x="761" y="1236"/>
                    <a:pt x="775" y="1237"/>
                  </a:cubicBezTo>
                  <a:cubicBezTo>
                    <a:pt x="777" y="1222"/>
                    <a:pt x="777" y="1207"/>
                    <a:pt x="777" y="1192"/>
                  </a:cubicBezTo>
                  <a:cubicBezTo>
                    <a:pt x="761" y="1192"/>
                    <a:pt x="745" y="1192"/>
                    <a:pt x="729" y="1192"/>
                  </a:cubicBezTo>
                  <a:close/>
                  <a:moveTo>
                    <a:pt x="780" y="1192"/>
                  </a:moveTo>
                  <a:cubicBezTo>
                    <a:pt x="779" y="1206"/>
                    <a:pt x="779" y="1222"/>
                    <a:pt x="778" y="1237"/>
                  </a:cubicBezTo>
                  <a:cubicBezTo>
                    <a:pt x="809" y="1235"/>
                    <a:pt x="841" y="1236"/>
                    <a:pt x="871" y="1234"/>
                  </a:cubicBezTo>
                  <a:cubicBezTo>
                    <a:pt x="875" y="1222"/>
                    <a:pt x="879" y="1210"/>
                    <a:pt x="882" y="1198"/>
                  </a:cubicBezTo>
                  <a:cubicBezTo>
                    <a:pt x="849" y="1195"/>
                    <a:pt x="816" y="1192"/>
                    <a:pt x="780" y="1192"/>
                  </a:cubicBezTo>
                  <a:close/>
                  <a:moveTo>
                    <a:pt x="1200" y="1193"/>
                  </a:moveTo>
                  <a:cubicBezTo>
                    <a:pt x="1176" y="1197"/>
                    <a:pt x="1153" y="1204"/>
                    <a:pt x="1128" y="1207"/>
                  </a:cubicBezTo>
                  <a:cubicBezTo>
                    <a:pt x="1124" y="1224"/>
                    <a:pt x="1120" y="1239"/>
                    <a:pt x="1116" y="1255"/>
                  </a:cubicBezTo>
                  <a:cubicBezTo>
                    <a:pt x="1122" y="1258"/>
                    <a:pt x="1128" y="1262"/>
                    <a:pt x="1134" y="1265"/>
                  </a:cubicBezTo>
                  <a:cubicBezTo>
                    <a:pt x="1158" y="1242"/>
                    <a:pt x="1180" y="1219"/>
                    <a:pt x="1200" y="1193"/>
                  </a:cubicBezTo>
                  <a:moveTo>
                    <a:pt x="1200" y="1193"/>
                  </a:moveTo>
                  <a:cubicBezTo>
                    <a:pt x="1201" y="1192"/>
                    <a:pt x="1200" y="1192"/>
                    <a:pt x="1200" y="1193"/>
                  </a:cubicBezTo>
                  <a:moveTo>
                    <a:pt x="671" y="1195"/>
                  </a:moveTo>
                  <a:cubicBezTo>
                    <a:pt x="638" y="1198"/>
                    <a:pt x="605" y="1201"/>
                    <a:pt x="575" y="1207"/>
                  </a:cubicBezTo>
                  <a:cubicBezTo>
                    <a:pt x="578" y="1215"/>
                    <a:pt x="580" y="1224"/>
                    <a:pt x="586" y="1229"/>
                  </a:cubicBezTo>
                  <a:cubicBezTo>
                    <a:pt x="616" y="1232"/>
                    <a:pt x="650" y="1235"/>
                    <a:pt x="680" y="1234"/>
                  </a:cubicBezTo>
                  <a:cubicBezTo>
                    <a:pt x="676" y="1222"/>
                    <a:pt x="675" y="1207"/>
                    <a:pt x="671" y="1195"/>
                  </a:cubicBezTo>
                  <a:close/>
                  <a:moveTo>
                    <a:pt x="369" y="1277"/>
                  </a:moveTo>
                  <a:cubicBezTo>
                    <a:pt x="382" y="1271"/>
                    <a:pt x="394" y="1263"/>
                    <a:pt x="406" y="1255"/>
                  </a:cubicBezTo>
                  <a:cubicBezTo>
                    <a:pt x="389" y="1237"/>
                    <a:pt x="373" y="1219"/>
                    <a:pt x="358" y="1199"/>
                  </a:cubicBezTo>
                  <a:cubicBezTo>
                    <a:pt x="353" y="1200"/>
                    <a:pt x="350" y="1197"/>
                    <a:pt x="345" y="1198"/>
                  </a:cubicBezTo>
                  <a:cubicBezTo>
                    <a:pt x="352" y="1226"/>
                    <a:pt x="361" y="1251"/>
                    <a:pt x="369" y="1277"/>
                  </a:cubicBezTo>
                  <a:close/>
                  <a:moveTo>
                    <a:pt x="884" y="1199"/>
                  </a:moveTo>
                  <a:cubicBezTo>
                    <a:pt x="882" y="1211"/>
                    <a:pt x="877" y="1221"/>
                    <a:pt x="874" y="1234"/>
                  </a:cubicBezTo>
                  <a:cubicBezTo>
                    <a:pt x="894" y="1233"/>
                    <a:pt x="914" y="1231"/>
                    <a:pt x="934" y="1230"/>
                  </a:cubicBezTo>
                  <a:cubicBezTo>
                    <a:pt x="934" y="1221"/>
                    <a:pt x="936" y="1215"/>
                    <a:pt x="936" y="1205"/>
                  </a:cubicBezTo>
                  <a:cubicBezTo>
                    <a:pt x="919" y="1202"/>
                    <a:pt x="903" y="1199"/>
                    <a:pt x="884" y="1199"/>
                  </a:cubicBezTo>
                  <a:close/>
                  <a:moveTo>
                    <a:pt x="1360" y="1199"/>
                  </a:moveTo>
                  <a:cubicBezTo>
                    <a:pt x="1360" y="1199"/>
                    <a:pt x="1361" y="1200"/>
                    <a:pt x="1360" y="1199"/>
                  </a:cubicBezTo>
                  <a:close/>
                  <a:moveTo>
                    <a:pt x="363" y="1201"/>
                  </a:moveTo>
                  <a:cubicBezTo>
                    <a:pt x="378" y="1220"/>
                    <a:pt x="392" y="1239"/>
                    <a:pt x="410" y="1254"/>
                  </a:cubicBezTo>
                  <a:cubicBezTo>
                    <a:pt x="432" y="1244"/>
                    <a:pt x="454" y="1234"/>
                    <a:pt x="480" y="1227"/>
                  </a:cubicBezTo>
                  <a:cubicBezTo>
                    <a:pt x="477" y="1217"/>
                    <a:pt x="463" y="1219"/>
                    <a:pt x="454" y="1218"/>
                  </a:cubicBezTo>
                  <a:cubicBezTo>
                    <a:pt x="424" y="1213"/>
                    <a:pt x="391" y="1206"/>
                    <a:pt x="363" y="1201"/>
                  </a:cubicBezTo>
                  <a:moveTo>
                    <a:pt x="363" y="1201"/>
                  </a:moveTo>
                  <a:cubicBezTo>
                    <a:pt x="362" y="1200"/>
                    <a:pt x="361" y="1201"/>
                    <a:pt x="363" y="1201"/>
                  </a:cubicBezTo>
                  <a:moveTo>
                    <a:pt x="1359" y="1201"/>
                  </a:moveTo>
                  <a:cubicBezTo>
                    <a:pt x="1318" y="1253"/>
                    <a:pt x="1263" y="1298"/>
                    <a:pt x="1208" y="1338"/>
                  </a:cubicBezTo>
                  <a:cubicBezTo>
                    <a:pt x="1206" y="1339"/>
                    <a:pt x="1201" y="1341"/>
                    <a:pt x="1202" y="1345"/>
                  </a:cubicBezTo>
                  <a:cubicBezTo>
                    <a:pt x="1217" y="1339"/>
                    <a:pt x="1232" y="1333"/>
                    <a:pt x="1247" y="1326"/>
                  </a:cubicBezTo>
                  <a:cubicBezTo>
                    <a:pt x="1261" y="1320"/>
                    <a:pt x="1277" y="1313"/>
                    <a:pt x="1289" y="1304"/>
                  </a:cubicBezTo>
                  <a:cubicBezTo>
                    <a:pt x="1303" y="1293"/>
                    <a:pt x="1316" y="1270"/>
                    <a:pt x="1326" y="1255"/>
                  </a:cubicBezTo>
                  <a:cubicBezTo>
                    <a:pt x="1338" y="1238"/>
                    <a:pt x="1350" y="1220"/>
                    <a:pt x="1359" y="1201"/>
                  </a:cubicBezTo>
                  <a:moveTo>
                    <a:pt x="1359" y="1201"/>
                  </a:moveTo>
                  <a:cubicBezTo>
                    <a:pt x="1361" y="1201"/>
                    <a:pt x="1359" y="1200"/>
                    <a:pt x="1359" y="1201"/>
                  </a:cubicBezTo>
                  <a:moveTo>
                    <a:pt x="1301" y="1295"/>
                  </a:moveTo>
                  <a:cubicBezTo>
                    <a:pt x="1299" y="1296"/>
                    <a:pt x="1301" y="1297"/>
                    <a:pt x="1301" y="1295"/>
                  </a:cubicBezTo>
                  <a:moveTo>
                    <a:pt x="1301" y="1295"/>
                  </a:moveTo>
                  <a:cubicBezTo>
                    <a:pt x="1315" y="1282"/>
                    <a:pt x="1343" y="1260"/>
                    <a:pt x="1354" y="1241"/>
                  </a:cubicBezTo>
                  <a:cubicBezTo>
                    <a:pt x="1360" y="1231"/>
                    <a:pt x="1364" y="1215"/>
                    <a:pt x="1362" y="1201"/>
                  </a:cubicBezTo>
                  <a:cubicBezTo>
                    <a:pt x="1345" y="1236"/>
                    <a:pt x="1323" y="1266"/>
                    <a:pt x="1301" y="1295"/>
                  </a:cubicBezTo>
                  <a:moveTo>
                    <a:pt x="938" y="1229"/>
                  </a:moveTo>
                  <a:cubicBezTo>
                    <a:pt x="950" y="1230"/>
                    <a:pt x="958" y="1227"/>
                    <a:pt x="970" y="1227"/>
                  </a:cubicBezTo>
                  <a:cubicBezTo>
                    <a:pt x="975" y="1224"/>
                    <a:pt x="977" y="1218"/>
                    <a:pt x="979" y="1213"/>
                  </a:cubicBezTo>
                  <a:cubicBezTo>
                    <a:pt x="967" y="1210"/>
                    <a:pt x="953" y="1208"/>
                    <a:pt x="941" y="1205"/>
                  </a:cubicBezTo>
                  <a:cubicBezTo>
                    <a:pt x="939" y="1212"/>
                    <a:pt x="940" y="1222"/>
                    <a:pt x="938" y="1229"/>
                  </a:cubicBezTo>
                  <a:close/>
                  <a:moveTo>
                    <a:pt x="526" y="1219"/>
                  </a:moveTo>
                  <a:cubicBezTo>
                    <a:pt x="526" y="1221"/>
                    <a:pt x="526" y="1222"/>
                    <a:pt x="527" y="1223"/>
                  </a:cubicBezTo>
                  <a:cubicBezTo>
                    <a:pt x="544" y="1226"/>
                    <a:pt x="565" y="1229"/>
                    <a:pt x="582" y="1228"/>
                  </a:cubicBezTo>
                  <a:cubicBezTo>
                    <a:pt x="577" y="1222"/>
                    <a:pt x="575" y="1213"/>
                    <a:pt x="571" y="1207"/>
                  </a:cubicBezTo>
                  <a:cubicBezTo>
                    <a:pt x="557" y="1212"/>
                    <a:pt x="538" y="1212"/>
                    <a:pt x="526" y="1219"/>
                  </a:cubicBezTo>
                  <a:close/>
                  <a:moveTo>
                    <a:pt x="1084" y="1215"/>
                  </a:moveTo>
                  <a:cubicBezTo>
                    <a:pt x="1080" y="1223"/>
                    <a:pt x="1071" y="1229"/>
                    <a:pt x="1070" y="1236"/>
                  </a:cubicBezTo>
                  <a:cubicBezTo>
                    <a:pt x="1086" y="1240"/>
                    <a:pt x="1099" y="1248"/>
                    <a:pt x="1113" y="1253"/>
                  </a:cubicBezTo>
                  <a:cubicBezTo>
                    <a:pt x="1118" y="1240"/>
                    <a:pt x="1120" y="1224"/>
                    <a:pt x="1125" y="1210"/>
                  </a:cubicBezTo>
                  <a:cubicBezTo>
                    <a:pt x="1125" y="1209"/>
                    <a:pt x="1125" y="1208"/>
                    <a:pt x="1123" y="1208"/>
                  </a:cubicBezTo>
                  <a:cubicBezTo>
                    <a:pt x="1111" y="1211"/>
                    <a:pt x="1097" y="1213"/>
                    <a:pt x="1084" y="1215"/>
                  </a:cubicBezTo>
                  <a:close/>
                  <a:moveTo>
                    <a:pt x="982" y="1214"/>
                  </a:moveTo>
                  <a:cubicBezTo>
                    <a:pt x="980" y="1218"/>
                    <a:pt x="977" y="1222"/>
                    <a:pt x="975" y="1226"/>
                  </a:cubicBezTo>
                  <a:cubicBezTo>
                    <a:pt x="988" y="1225"/>
                    <a:pt x="1003" y="1224"/>
                    <a:pt x="1015" y="1222"/>
                  </a:cubicBezTo>
                  <a:cubicBezTo>
                    <a:pt x="1005" y="1219"/>
                    <a:pt x="994" y="1216"/>
                    <a:pt x="982" y="1214"/>
                  </a:cubicBezTo>
                  <a:close/>
                  <a:moveTo>
                    <a:pt x="1031" y="1223"/>
                  </a:moveTo>
                  <a:cubicBezTo>
                    <a:pt x="1044" y="1226"/>
                    <a:pt x="1054" y="1231"/>
                    <a:pt x="1066" y="1234"/>
                  </a:cubicBezTo>
                  <a:cubicBezTo>
                    <a:pt x="1070" y="1229"/>
                    <a:pt x="1080" y="1220"/>
                    <a:pt x="1078" y="1216"/>
                  </a:cubicBezTo>
                  <a:cubicBezTo>
                    <a:pt x="1063" y="1219"/>
                    <a:pt x="1045" y="1220"/>
                    <a:pt x="1031" y="1223"/>
                  </a:cubicBezTo>
                  <a:close/>
                  <a:moveTo>
                    <a:pt x="509" y="1223"/>
                  </a:moveTo>
                  <a:cubicBezTo>
                    <a:pt x="515" y="1222"/>
                    <a:pt x="518" y="1224"/>
                    <a:pt x="524" y="1223"/>
                  </a:cubicBezTo>
                  <a:cubicBezTo>
                    <a:pt x="523" y="1222"/>
                    <a:pt x="524" y="1217"/>
                    <a:pt x="521" y="1218"/>
                  </a:cubicBezTo>
                  <a:cubicBezTo>
                    <a:pt x="518" y="1220"/>
                    <a:pt x="511" y="1219"/>
                    <a:pt x="509" y="1223"/>
                  </a:cubicBezTo>
                  <a:close/>
                  <a:moveTo>
                    <a:pt x="482" y="1225"/>
                  </a:moveTo>
                  <a:cubicBezTo>
                    <a:pt x="487" y="1226"/>
                    <a:pt x="490" y="1224"/>
                    <a:pt x="493" y="1223"/>
                  </a:cubicBezTo>
                  <a:cubicBezTo>
                    <a:pt x="488" y="1223"/>
                    <a:pt x="483" y="1220"/>
                    <a:pt x="480" y="1223"/>
                  </a:cubicBezTo>
                  <a:cubicBezTo>
                    <a:pt x="481" y="1223"/>
                    <a:pt x="482" y="1224"/>
                    <a:pt x="482" y="1225"/>
                  </a:cubicBezTo>
                  <a:close/>
                  <a:moveTo>
                    <a:pt x="535" y="1295"/>
                  </a:moveTo>
                  <a:cubicBezTo>
                    <a:pt x="536" y="1296"/>
                    <a:pt x="537" y="1294"/>
                    <a:pt x="535" y="1295"/>
                  </a:cubicBezTo>
                  <a:moveTo>
                    <a:pt x="535" y="1295"/>
                  </a:moveTo>
                  <a:cubicBezTo>
                    <a:pt x="532" y="1272"/>
                    <a:pt x="527" y="1251"/>
                    <a:pt x="525" y="1227"/>
                  </a:cubicBezTo>
                  <a:cubicBezTo>
                    <a:pt x="512" y="1224"/>
                    <a:pt x="497" y="1223"/>
                    <a:pt x="486" y="1227"/>
                  </a:cubicBezTo>
                  <a:cubicBezTo>
                    <a:pt x="498" y="1250"/>
                    <a:pt x="518" y="1273"/>
                    <a:pt x="535" y="1295"/>
                  </a:cubicBezTo>
                  <a:moveTo>
                    <a:pt x="1022" y="1223"/>
                  </a:moveTo>
                  <a:cubicBezTo>
                    <a:pt x="1007" y="1223"/>
                    <a:pt x="991" y="1230"/>
                    <a:pt x="973" y="1229"/>
                  </a:cubicBezTo>
                  <a:cubicBezTo>
                    <a:pt x="960" y="1255"/>
                    <a:pt x="945" y="1280"/>
                    <a:pt x="928" y="1303"/>
                  </a:cubicBezTo>
                  <a:cubicBezTo>
                    <a:pt x="927" y="1316"/>
                    <a:pt x="925" y="1329"/>
                    <a:pt x="922" y="1342"/>
                  </a:cubicBezTo>
                  <a:cubicBezTo>
                    <a:pt x="920" y="1353"/>
                    <a:pt x="915" y="1367"/>
                    <a:pt x="917" y="1376"/>
                  </a:cubicBezTo>
                  <a:cubicBezTo>
                    <a:pt x="925" y="1381"/>
                    <a:pt x="933" y="1372"/>
                    <a:pt x="939" y="1367"/>
                  </a:cubicBezTo>
                  <a:cubicBezTo>
                    <a:pt x="986" y="1330"/>
                    <a:pt x="1029" y="1283"/>
                    <a:pt x="1064" y="1236"/>
                  </a:cubicBezTo>
                  <a:cubicBezTo>
                    <a:pt x="1050" y="1234"/>
                    <a:pt x="1038" y="1224"/>
                    <a:pt x="1022" y="1223"/>
                  </a:cubicBezTo>
                  <a:close/>
                  <a:moveTo>
                    <a:pt x="539" y="1299"/>
                  </a:moveTo>
                  <a:cubicBezTo>
                    <a:pt x="563" y="1325"/>
                    <a:pt x="587" y="1352"/>
                    <a:pt x="615" y="1374"/>
                  </a:cubicBezTo>
                  <a:cubicBezTo>
                    <a:pt x="628" y="1368"/>
                    <a:pt x="645" y="1367"/>
                    <a:pt x="658" y="1362"/>
                  </a:cubicBezTo>
                  <a:cubicBezTo>
                    <a:pt x="630" y="1322"/>
                    <a:pt x="605" y="1279"/>
                    <a:pt x="583" y="1232"/>
                  </a:cubicBezTo>
                  <a:cubicBezTo>
                    <a:pt x="564" y="1230"/>
                    <a:pt x="545" y="1229"/>
                    <a:pt x="527" y="1226"/>
                  </a:cubicBezTo>
                  <a:cubicBezTo>
                    <a:pt x="530" y="1251"/>
                    <a:pt x="535" y="1275"/>
                    <a:pt x="539" y="1299"/>
                  </a:cubicBezTo>
                  <a:close/>
                  <a:moveTo>
                    <a:pt x="537" y="1300"/>
                  </a:moveTo>
                  <a:cubicBezTo>
                    <a:pt x="517" y="1278"/>
                    <a:pt x="500" y="1252"/>
                    <a:pt x="481" y="1229"/>
                  </a:cubicBezTo>
                  <a:cubicBezTo>
                    <a:pt x="456" y="1237"/>
                    <a:pt x="433" y="1246"/>
                    <a:pt x="412" y="1256"/>
                  </a:cubicBezTo>
                  <a:cubicBezTo>
                    <a:pt x="452" y="1302"/>
                    <a:pt x="504" y="1344"/>
                    <a:pt x="558" y="1379"/>
                  </a:cubicBezTo>
                  <a:cubicBezTo>
                    <a:pt x="550" y="1354"/>
                    <a:pt x="543" y="1328"/>
                    <a:pt x="537" y="1300"/>
                  </a:cubicBezTo>
                  <a:close/>
                  <a:moveTo>
                    <a:pt x="938" y="1232"/>
                  </a:moveTo>
                  <a:cubicBezTo>
                    <a:pt x="936" y="1253"/>
                    <a:pt x="931" y="1276"/>
                    <a:pt x="931" y="1295"/>
                  </a:cubicBezTo>
                  <a:cubicBezTo>
                    <a:pt x="945" y="1275"/>
                    <a:pt x="957" y="1253"/>
                    <a:pt x="970" y="1231"/>
                  </a:cubicBezTo>
                  <a:cubicBezTo>
                    <a:pt x="970" y="1230"/>
                    <a:pt x="970" y="1229"/>
                    <a:pt x="968" y="1229"/>
                  </a:cubicBezTo>
                  <a:cubicBezTo>
                    <a:pt x="959" y="1231"/>
                    <a:pt x="948" y="1232"/>
                    <a:pt x="938" y="1232"/>
                  </a:cubicBezTo>
                  <a:close/>
                  <a:moveTo>
                    <a:pt x="663" y="1362"/>
                  </a:moveTo>
                  <a:cubicBezTo>
                    <a:pt x="679" y="1359"/>
                    <a:pt x="696" y="1357"/>
                    <a:pt x="712" y="1355"/>
                  </a:cubicBezTo>
                  <a:cubicBezTo>
                    <a:pt x="700" y="1317"/>
                    <a:pt x="690" y="1278"/>
                    <a:pt x="680" y="1238"/>
                  </a:cubicBezTo>
                  <a:cubicBezTo>
                    <a:pt x="649" y="1236"/>
                    <a:pt x="616" y="1235"/>
                    <a:pt x="586" y="1232"/>
                  </a:cubicBezTo>
                  <a:cubicBezTo>
                    <a:pt x="608" y="1279"/>
                    <a:pt x="632" y="1324"/>
                    <a:pt x="663" y="1362"/>
                  </a:cubicBezTo>
                  <a:close/>
                  <a:moveTo>
                    <a:pt x="872" y="1237"/>
                  </a:moveTo>
                  <a:cubicBezTo>
                    <a:pt x="861" y="1280"/>
                    <a:pt x="845" y="1318"/>
                    <a:pt x="829" y="1357"/>
                  </a:cubicBezTo>
                  <a:cubicBezTo>
                    <a:pt x="845" y="1360"/>
                    <a:pt x="862" y="1361"/>
                    <a:pt x="876" y="1366"/>
                  </a:cubicBezTo>
                  <a:cubicBezTo>
                    <a:pt x="895" y="1349"/>
                    <a:pt x="908" y="1326"/>
                    <a:pt x="924" y="1306"/>
                  </a:cubicBezTo>
                  <a:cubicBezTo>
                    <a:pt x="927" y="1282"/>
                    <a:pt x="932" y="1259"/>
                    <a:pt x="933" y="1233"/>
                  </a:cubicBezTo>
                  <a:cubicBezTo>
                    <a:pt x="912" y="1234"/>
                    <a:pt x="892" y="1235"/>
                    <a:pt x="872" y="1237"/>
                  </a:cubicBezTo>
                  <a:close/>
                  <a:moveTo>
                    <a:pt x="1182" y="1304"/>
                  </a:moveTo>
                  <a:cubicBezTo>
                    <a:pt x="1190" y="1314"/>
                    <a:pt x="1196" y="1326"/>
                    <a:pt x="1200" y="1341"/>
                  </a:cubicBezTo>
                  <a:cubicBezTo>
                    <a:pt x="1222" y="1309"/>
                    <a:pt x="1244" y="1273"/>
                    <a:pt x="1257" y="1235"/>
                  </a:cubicBezTo>
                  <a:cubicBezTo>
                    <a:pt x="1234" y="1260"/>
                    <a:pt x="1208" y="1282"/>
                    <a:pt x="1182" y="1304"/>
                  </a:cubicBezTo>
                  <a:close/>
                  <a:moveTo>
                    <a:pt x="778" y="1239"/>
                  </a:moveTo>
                  <a:cubicBezTo>
                    <a:pt x="776" y="1277"/>
                    <a:pt x="774" y="1315"/>
                    <a:pt x="773" y="1353"/>
                  </a:cubicBezTo>
                  <a:cubicBezTo>
                    <a:pt x="791" y="1354"/>
                    <a:pt x="810" y="1355"/>
                    <a:pt x="826" y="1357"/>
                  </a:cubicBezTo>
                  <a:cubicBezTo>
                    <a:pt x="843" y="1319"/>
                    <a:pt x="857" y="1279"/>
                    <a:pt x="870" y="1237"/>
                  </a:cubicBezTo>
                  <a:cubicBezTo>
                    <a:pt x="840" y="1238"/>
                    <a:pt x="810" y="1239"/>
                    <a:pt x="778" y="1239"/>
                  </a:cubicBezTo>
                  <a:close/>
                  <a:moveTo>
                    <a:pt x="170" y="1239"/>
                  </a:moveTo>
                  <a:cubicBezTo>
                    <a:pt x="177" y="1254"/>
                    <a:pt x="187" y="1266"/>
                    <a:pt x="198" y="1276"/>
                  </a:cubicBezTo>
                  <a:moveTo>
                    <a:pt x="198" y="1276"/>
                  </a:moveTo>
                  <a:cubicBezTo>
                    <a:pt x="199" y="1278"/>
                    <a:pt x="200" y="1276"/>
                    <a:pt x="198" y="1276"/>
                  </a:cubicBezTo>
                  <a:moveTo>
                    <a:pt x="198" y="1276"/>
                  </a:moveTo>
                  <a:cubicBezTo>
                    <a:pt x="189" y="1264"/>
                    <a:pt x="180" y="1250"/>
                    <a:pt x="170" y="1239"/>
                  </a:cubicBezTo>
                  <a:moveTo>
                    <a:pt x="170" y="1239"/>
                  </a:moveTo>
                  <a:cubicBezTo>
                    <a:pt x="169" y="1237"/>
                    <a:pt x="169" y="1239"/>
                    <a:pt x="170" y="1239"/>
                  </a:cubicBezTo>
                  <a:moveTo>
                    <a:pt x="716" y="1355"/>
                  </a:moveTo>
                  <a:cubicBezTo>
                    <a:pt x="722" y="1356"/>
                    <a:pt x="725" y="1353"/>
                    <a:pt x="731" y="1354"/>
                  </a:cubicBezTo>
                  <a:cubicBezTo>
                    <a:pt x="729" y="1317"/>
                    <a:pt x="729" y="1277"/>
                    <a:pt x="727" y="1239"/>
                  </a:cubicBezTo>
                  <a:cubicBezTo>
                    <a:pt x="713" y="1240"/>
                    <a:pt x="696" y="1237"/>
                    <a:pt x="684" y="1239"/>
                  </a:cubicBezTo>
                  <a:cubicBezTo>
                    <a:pt x="694" y="1278"/>
                    <a:pt x="704" y="1318"/>
                    <a:pt x="716" y="1355"/>
                  </a:cubicBezTo>
                  <a:close/>
                  <a:moveTo>
                    <a:pt x="1067" y="1238"/>
                  </a:moveTo>
                  <a:cubicBezTo>
                    <a:pt x="1026" y="1291"/>
                    <a:pt x="978" y="1338"/>
                    <a:pt x="927" y="1381"/>
                  </a:cubicBezTo>
                  <a:cubicBezTo>
                    <a:pt x="939" y="1385"/>
                    <a:pt x="948" y="1391"/>
                    <a:pt x="959" y="1396"/>
                  </a:cubicBezTo>
                  <a:cubicBezTo>
                    <a:pt x="1011" y="1367"/>
                    <a:pt x="1058" y="1334"/>
                    <a:pt x="1101" y="1296"/>
                  </a:cubicBezTo>
                  <a:cubicBezTo>
                    <a:pt x="1104" y="1282"/>
                    <a:pt x="1110" y="1271"/>
                    <a:pt x="1112" y="1256"/>
                  </a:cubicBezTo>
                  <a:cubicBezTo>
                    <a:pt x="1098" y="1249"/>
                    <a:pt x="1084" y="1242"/>
                    <a:pt x="1067" y="1238"/>
                  </a:cubicBezTo>
                  <a:close/>
                  <a:moveTo>
                    <a:pt x="731" y="1239"/>
                  </a:moveTo>
                  <a:cubicBezTo>
                    <a:pt x="730" y="1276"/>
                    <a:pt x="733" y="1316"/>
                    <a:pt x="733" y="1354"/>
                  </a:cubicBezTo>
                  <a:cubicBezTo>
                    <a:pt x="745" y="1354"/>
                    <a:pt x="757" y="1353"/>
                    <a:pt x="770" y="1353"/>
                  </a:cubicBezTo>
                  <a:cubicBezTo>
                    <a:pt x="772" y="1316"/>
                    <a:pt x="774" y="1278"/>
                    <a:pt x="775" y="1240"/>
                  </a:cubicBezTo>
                  <a:cubicBezTo>
                    <a:pt x="761" y="1239"/>
                    <a:pt x="747" y="1238"/>
                    <a:pt x="731" y="1239"/>
                  </a:cubicBezTo>
                  <a:close/>
                  <a:moveTo>
                    <a:pt x="559" y="1383"/>
                  </a:moveTo>
                  <a:cubicBezTo>
                    <a:pt x="502" y="1348"/>
                    <a:pt x="454" y="1304"/>
                    <a:pt x="408" y="1258"/>
                  </a:cubicBezTo>
                  <a:cubicBezTo>
                    <a:pt x="395" y="1265"/>
                    <a:pt x="383" y="1272"/>
                    <a:pt x="371" y="1280"/>
                  </a:cubicBezTo>
                  <a:cubicBezTo>
                    <a:pt x="377" y="1308"/>
                    <a:pt x="393" y="1320"/>
                    <a:pt x="414" y="1334"/>
                  </a:cubicBezTo>
                  <a:cubicBezTo>
                    <a:pt x="445" y="1356"/>
                    <a:pt x="480" y="1376"/>
                    <a:pt x="511" y="1392"/>
                  </a:cubicBezTo>
                  <a:cubicBezTo>
                    <a:pt x="529" y="1393"/>
                    <a:pt x="548" y="1399"/>
                    <a:pt x="564" y="1398"/>
                  </a:cubicBezTo>
                  <a:cubicBezTo>
                    <a:pt x="563" y="1393"/>
                    <a:pt x="560" y="1389"/>
                    <a:pt x="559" y="1383"/>
                  </a:cubicBezTo>
                  <a:close/>
                  <a:moveTo>
                    <a:pt x="1106" y="1293"/>
                  </a:moveTo>
                  <a:cubicBezTo>
                    <a:pt x="1114" y="1284"/>
                    <a:pt x="1124" y="1276"/>
                    <a:pt x="1133" y="1267"/>
                  </a:cubicBezTo>
                  <a:cubicBezTo>
                    <a:pt x="1126" y="1264"/>
                    <a:pt x="1122" y="1260"/>
                    <a:pt x="1115" y="1258"/>
                  </a:cubicBezTo>
                  <a:cubicBezTo>
                    <a:pt x="1112" y="1269"/>
                    <a:pt x="1106" y="1282"/>
                    <a:pt x="1106" y="1293"/>
                  </a:cubicBezTo>
                  <a:close/>
                  <a:moveTo>
                    <a:pt x="193" y="1264"/>
                  </a:moveTo>
                  <a:cubicBezTo>
                    <a:pt x="193" y="1265"/>
                    <a:pt x="193" y="1265"/>
                    <a:pt x="194" y="1265"/>
                  </a:cubicBezTo>
                  <a:moveTo>
                    <a:pt x="194" y="1265"/>
                  </a:moveTo>
                  <a:cubicBezTo>
                    <a:pt x="194" y="1266"/>
                    <a:pt x="194" y="1266"/>
                    <a:pt x="195" y="1266"/>
                  </a:cubicBezTo>
                  <a:moveTo>
                    <a:pt x="195" y="1266"/>
                  </a:moveTo>
                  <a:cubicBezTo>
                    <a:pt x="205" y="1280"/>
                    <a:pt x="216" y="1293"/>
                    <a:pt x="232" y="1301"/>
                  </a:cubicBezTo>
                  <a:moveTo>
                    <a:pt x="232" y="1301"/>
                  </a:moveTo>
                  <a:cubicBezTo>
                    <a:pt x="232" y="1302"/>
                    <a:pt x="232" y="1302"/>
                    <a:pt x="233" y="1302"/>
                  </a:cubicBezTo>
                  <a:moveTo>
                    <a:pt x="233" y="1302"/>
                  </a:moveTo>
                  <a:cubicBezTo>
                    <a:pt x="234" y="1304"/>
                    <a:pt x="234" y="1302"/>
                    <a:pt x="233" y="1302"/>
                  </a:cubicBezTo>
                  <a:moveTo>
                    <a:pt x="233" y="1302"/>
                  </a:moveTo>
                  <a:cubicBezTo>
                    <a:pt x="233" y="1301"/>
                    <a:pt x="233" y="1301"/>
                    <a:pt x="232" y="1301"/>
                  </a:cubicBezTo>
                  <a:moveTo>
                    <a:pt x="195" y="1266"/>
                  </a:moveTo>
                  <a:cubicBezTo>
                    <a:pt x="207" y="1278"/>
                    <a:pt x="219" y="1290"/>
                    <a:pt x="232" y="1301"/>
                  </a:cubicBezTo>
                  <a:moveTo>
                    <a:pt x="195" y="1266"/>
                  </a:moveTo>
                  <a:cubicBezTo>
                    <a:pt x="195" y="1265"/>
                    <a:pt x="194" y="1265"/>
                    <a:pt x="194" y="1265"/>
                  </a:cubicBezTo>
                  <a:moveTo>
                    <a:pt x="194" y="1265"/>
                  </a:moveTo>
                  <a:cubicBezTo>
                    <a:pt x="194" y="1264"/>
                    <a:pt x="193" y="1264"/>
                    <a:pt x="193" y="1264"/>
                  </a:cubicBezTo>
                  <a:moveTo>
                    <a:pt x="193" y="1264"/>
                  </a:moveTo>
                  <a:cubicBezTo>
                    <a:pt x="192" y="1262"/>
                    <a:pt x="192" y="1264"/>
                    <a:pt x="193" y="1264"/>
                  </a:cubicBezTo>
                  <a:moveTo>
                    <a:pt x="1071" y="1373"/>
                  </a:moveTo>
                  <a:cubicBezTo>
                    <a:pt x="1070" y="1374"/>
                    <a:pt x="1071" y="1374"/>
                    <a:pt x="1071" y="1373"/>
                  </a:cubicBezTo>
                  <a:moveTo>
                    <a:pt x="1071" y="1373"/>
                  </a:moveTo>
                  <a:cubicBezTo>
                    <a:pt x="1096" y="1361"/>
                    <a:pt x="1127" y="1341"/>
                    <a:pt x="1154" y="1321"/>
                  </a:cubicBezTo>
                  <a:cubicBezTo>
                    <a:pt x="1159" y="1318"/>
                    <a:pt x="1178" y="1306"/>
                    <a:pt x="1178" y="1302"/>
                  </a:cubicBezTo>
                  <a:cubicBezTo>
                    <a:pt x="1178" y="1299"/>
                    <a:pt x="1160" y="1286"/>
                    <a:pt x="1158" y="1284"/>
                  </a:cubicBezTo>
                  <a:cubicBezTo>
                    <a:pt x="1149" y="1277"/>
                    <a:pt x="1143" y="1273"/>
                    <a:pt x="1134" y="1269"/>
                  </a:cubicBezTo>
                  <a:cubicBezTo>
                    <a:pt x="1124" y="1279"/>
                    <a:pt x="1114" y="1289"/>
                    <a:pt x="1102" y="1298"/>
                  </a:cubicBezTo>
                  <a:cubicBezTo>
                    <a:pt x="1094" y="1326"/>
                    <a:pt x="1082" y="1349"/>
                    <a:pt x="1071" y="1373"/>
                  </a:cubicBezTo>
                  <a:moveTo>
                    <a:pt x="253" y="1272"/>
                  </a:moveTo>
                  <a:cubicBezTo>
                    <a:pt x="253" y="1273"/>
                    <a:pt x="254" y="1273"/>
                    <a:pt x="254" y="1273"/>
                  </a:cubicBezTo>
                  <a:moveTo>
                    <a:pt x="254" y="1273"/>
                  </a:moveTo>
                  <a:cubicBezTo>
                    <a:pt x="266" y="1296"/>
                    <a:pt x="280" y="1316"/>
                    <a:pt x="295" y="1335"/>
                  </a:cubicBezTo>
                  <a:cubicBezTo>
                    <a:pt x="305" y="1338"/>
                    <a:pt x="314" y="1343"/>
                    <a:pt x="324" y="1345"/>
                  </a:cubicBezTo>
                  <a:cubicBezTo>
                    <a:pt x="324" y="1340"/>
                    <a:pt x="326" y="1335"/>
                    <a:pt x="327" y="1331"/>
                  </a:cubicBezTo>
                  <a:cubicBezTo>
                    <a:pt x="302" y="1313"/>
                    <a:pt x="277" y="1294"/>
                    <a:pt x="254" y="1273"/>
                  </a:cubicBezTo>
                  <a:moveTo>
                    <a:pt x="254" y="1273"/>
                  </a:moveTo>
                  <a:cubicBezTo>
                    <a:pt x="254" y="1273"/>
                    <a:pt x="254" y="1272"/>
                    <a:pt x="253" y="1272"/>
                  </a:cubicBezTo>
                  <a:moveTo>
                    <a:pt x="253" y="1272"/>
                  </a:moveTo>
                  <a:cubicBezTo>
                    <a:pt x="253" y="1271"/>
                    <a:pt x="252" y="1273"/>
                    <a:pt x="253" y="1272"/>
                  </a:cubicBezTo>
                  <a:moveTo>
                    <a:pt x="379" y="1308"/>
                  </a:moveTo>
                  <a:cubicBezTo>
                    <a:pt x="380" y="1309"/>
                    <a:pt x="380" y="1308"/>
                    <a:pt x="379" y="1308"/>
                  </a:cubicBezTo>
                  <a:moveTo>
                    <a:pt x="379" y="1308"/>
                  </a:moveTo>
                  <a:cubicBezTo>
                    <a:pt x="376" y="1299"/>
                    <a:pt x="372" y="1290"/>
                    <a:pt x="368" y="1282"/>
                  </a:cubicBezTo>
                  <a:cubicBezTo>
                    <a:pt x="365" y="1285"/>
                    <a:pt x="361" y="1288"/>
                    <a:pt x="358" y="1292"/>
                  </a:cubicBezTo>
                  <a:cubicBezTo>
                    <a:pt x="365" y="1297"/>
                    <a:pt x="371" y="1303"/>
                    <a:pt x="379" y="1308"/>
                  </a:cubicBezTo>
                  <a:moveTo>
                    <a:pt x="383" y="1315"/>
                  </a:moveTo>
                  <a:cubicBezTo>
                    <a:pt x="373" y="1308"/>
                    <a:pt x="366" y="1299"/>
                    <a:pt x="355" y="1294"/>
                  </a:cubicBezTo>
                  <a:cubicBezTo>
                    <a:pt x="345" y="1304"/>
                    <a:pt x="335" y="1315"/>
                    <a:pt x="330" y="1330"/>
                  </a:cubicBezTo>
                  <a:cubicBezTo>
                    <a:pt x="356" y="1345"/>
                    <a:pt x="378" y="1368"/>
                    <a:pt x="413" y="1371"/>
                  </a:cubicBezTo>
                  <a:cubicBezTo>
                    <a:pt x="401" y="1354"/>
                    <a:pt x="391" y="1335"/>
                    <a:pt x="383" y="1315"/>
                  </a:cubicBezTo>
                  <a:close/>
                  <a:moveTo>
                    <a:pt x="929" y="1297"/>
                  </a:moveTo>
                  <a:cubicBezTo>
                    <a:pt x="929" y="1297"/>
                    <a:pt x="930" y="1298"/>
                    <a:pt x="929" y="1297"/>
                  </a:cubicBezTo>
                  <a:close/>
                  <a:moveTo>
                    <a:pt x="224" y="1300"/>
                  </a:moveTo>
                  <a:cubicBezTo>
                    <a:pt x="224" y="1301"/>
                    <a:pt x="225" y="1301"/>
                    <a:pt x="225" y="1301"/>
                  </a:cubicBezTo>
                  <a:moveTo>
                    <a:pt x="225" y="1301"/>
                  </a:moveTo>
                  <a:cubicBezTo>
                    <a:pt x="259" y="1340"/>
                    <a:pt x="299" y="1371"/>
                    <a:pt x="343" y="1399"/>
                  </a:cubicBezTo>
                  <a:cubicBezTo>
                    <a:pt x="340" y="1392"/>
                    <a:pt x="333" y="1387"/>
                    <a:pt x="331" y="1378"/>
                  </a:cubicBezTo>
                  <a:cubicBezTo>
                    <a:pt x="326" y="1374"/>
                    <a:pt x="321" y="1369"/>
                    <a:pt x="317" y="1364"/>
                  </a:cubicBezTo>
                  <a:cubicBezTo>
                    <a:pt x="283" y="1346"/>
                    <a:pt x="259" y="1319"/>
                    <a:pt x="225" y="1301"/>
                  </a:cubicBezTo>
                  <a:moveTo>
                    <a:pt x="225" y="1301"/>
                  </a:moveTo>
                  <a:cubicBezTo>
                    <a:pt x="226" y="1300"/>
                    <a:pt x="225" y="1300"/>
                    <a:pt x="224" y="1300"/>
                  </a:cubicBezTo>
                  <a:moveTo>
                    <a:pt x="224" y="1300"/>
                  </a:moveTo>
                  <a:cubicBezTo>
                    <a:pt x="224" y="1299"/>
                    <a:pt x="223" y="1300"/>
                    <a:pt x="224" y="1300"/>
                  </a:cubicBezTo>
                  <a:moveTo>
                    <a:pt x="961" y="1398"/>
                  </a:moveTo>
                  <a:cubicBezTo>
                    <a:pt x="996" y="1395"/>
                    <a:pt x="1039" y="1392"/>
                    <a:pt x="1066" y="1377"/>
                  </a:cubicBezTo>
                  <a:cubicBezTo>
                    <a:pt x="1077" y="1353"/>
                    <a:pt x="1091" y="1328"/>
                    <a:pt x="1097" y="1302"/>
                  </a:cubicBezTo>
                  <a:cubicBezTo>
                    <a:pt x="1057" y="1339"/>
                    <a:pt x="1010" y="1370"/>
                    <a:pt x="961" y="1398"/>
                  </a:cubicBezTo>
                  <a:close/>
                  <a:moveTo>
                    <a:pt x="1294" y="1304"/>
                  </a:moveTo>
                  <a:cubicBezTo>
                    <a:pt x="1293" y="1304"/>
                    <a:pt x="1294" y="1305"/>
                    <a:pt x="1294" y="1304"/>
                  </a:cubicBezTo>
                  <a:close/>
                  <a:moveTo>
                    <a:pt x="1292" y="1305"/>
                  </a:moveTo>
                  <a:cubicBezTo>
                    <a:pt x="1292" y="1305"/>
                    <a:pt x="1293" y="1306"/>
                    <a:pt x="1292" y="1305"/>
                  </a:cubicBezTo>
                  <a:close/>
                  <a:moveTo>
                    <a:pt x="561" y="1382"/>
                  </a:moveTo>
                  <a:cubicBezTo>
                    <a:pt x="567" y="1384"/>
                    <a:pt x="571" y="1388"/>
                    <a:pt x="577" y="1391"/>
                  </a:cubicBezTo>
                  <a:cubicBezTo>
                    <a:pt x="587" y="1385"/>
                    <a:pt x="597" y="1379"/>
                    <a:pt x="610" y="1376"/>
                  </a:cubicBezTo>
                  <a:cubicBezTo>
                    <a:pt x="587" y="1352"/>
                    <a:pt x="562" y="1331"/>
                    <a:pt x="541" y="1305"/>
                  </a:cubicBezTo>
                  <a:cubicBezTo>
                    <a:pt x="546" y="1332"/>
                    <a:pt x="554" y="1357"/>
                    <a:pt x="561" y="1382"/>
                  </a:cubicBezTo>
                  <a:close/>
                  <a:moveTo>
                    <a:pt x="1179" y="1305"/>
                  </a:moveTo>
                  <a:cubicBezTo>
                    <a:pt x="1162" y="1320"/>
                    <a:pt x="1142" y="1333"/>
                    <a:pt x="1122" y="1345"/>
                  </a:cubicBezTo>
                  <a:cubicBezTo>
                    <a:pt x="1103" y="1357"/>
                    <a:pt x="1083" y="1369"/>
                    <a:pt x="1066" y="1382"/>
                  </a:cubicBezTo>
                  <a:cubicBezTo>
                    <a:pt x="1112" y="1371"/>
                    <a:pt x="1168" y="1364"/>
                    <a:pt x="1197" y="1341"/>
                  </a:cubicBezTo>
                  <a:cubicBezTo>
                    <a:pt x="1194" y="1326"/>
                    <a:pt x="1188" y="1314"/>
                    <a:pt x="1179" y="1305"/>
                  </a:cubicBezTo>
                  <a:close/>
                  <a:moveTo>
                    <a:pt x="1283" y="1311"/>
                  </a:moveTo>
                  <a:cubicBezTo>
                    <a:pt x="1257" y="1325"/>
                    <a:pt x="1230" y="1338"/>
                    <a:pt x="1200" y="1348"/>
                  </a:cubicBezTo>
                  <a:cubicBezTo>
                    <a:pt x="1201" y="1361"/>
                    <a:pt x="1197" y="1369"/>
                    <a:pt x="1194" y="1378"/>
                  </a:cubicBezTo>
                  <a:moveTo>
                    <a:pt x="1194" y="1378"/>
                  </a:moveTo>
                  <a:cubicBezTo>
                    <a:pt x="1193" y="1379"/>
                    <a:pt x="1194" y="1379"/>
                    <a:pt x="1194" y="1378"/>
                  </a:cubicBezTo>
                  <a:moveTo>
                    <a:pt x="1194" y="1378"/>
                  </a:moveTo>
                  <a:cubicBezTo>
                    <a:pt x="1227" y="1358"/>
                    <a:pt x="1258" y="1338"/>
                    <a:pt x="1283" y="1311"/>
                  </a:cubicBezTo>
                  <a:moveTo>
                    <a:pt x="1283" y="1311"/>
                  </a:moveTo>
                  <a:cubicBezTo>
                    <a:pt x="1285" y="1310"/>
                    <a:pt x="1283" y="1310"/>
                    <a:pt x="1283" y="1311"/>
                  </a:cubicBezTo>
                  <a:moveTo>
                    <a:pt x="881" y="1367"/>
                  </a:moveTo>
                  <a:cubicBezTo>
                    <a:pt x="892" y="1368"/>
                    <a:pt x="901" y="1372"/>
                    <a:pt x="911" y="1374"/>
                  </a:cubicBezTo>
                  <a:cubicBezTo>
                    <a:pt x="916" y="1355"/>
                    <a:pt x="921" y="1331"/>
                    <a:pt x="922" y="1312"/>
                  </a:cubicBezTo>
                  <a:cubicBezTo>
                    <a:pt x="910" y="1331"/>
                    <a:pt x="895" y="1349"/>
                    <a:pt x="881" y="1367"/>
                  </a:cubicBezTo>
                  <a:close/>
                  <a:moveTo>
                    <a:pt x="388" y="1319"/>
                  </a:moveTo>
                  <a:cubicBezTo>
                    <a:pt x="395" y="1338"/>
                    <a:pt x="406" y="1356"/>
                    <a:pt x="416" y="1373"/>
                  </a:cubicBezTo>
                  <a:cubicBezTo>
                    <a:pt x="444" y="1379"/>
                    <a:pt x="470" y="1386"/>
                    <a:pt x="500" y="1390"/>
                  </a:cubicBezTo>
                  <a:moveTo>
                    <a:pt x="500" y="1390"/>
                  </a:moveTo>
                  <a:cubicBezTo>
                    <a:pt x="500" y="1392"/>
                    <a:pt x="504" y="1389"/>
                    <a:pt x="500" y="1390"/>
                  </a:cubicBezTo>
                  <a:moveTo>
                    <a:pt x="388" y="1319"/>
                  </a:moveTo>
                  <a:cubicBezTo>
                    <a:pt x="423" y="1344"/>
                    <a:pt x="460" y="1368"/>
                    <a:pt x="500" y="1390"/>
                  </a:cubicBezTo>
                  <a:moveTo>
                    <a:pt x="388" y="1319"/>
                  </a:moveTo>
                  <a:cubicBezTo>
                    <a:pt x="387" y="1317"/>
                    <a:pt x="386" y="1319"/>
                    <a:pt x="388" y="1319"/>
                  </a:cubicBezTo>
                  <a:moveTo>
                    <a:pt x="261" y="1322"/>
                  </a:moveTo>
                  <a:cubicBezTo>
                    <a:pt x="260" y="1322"/>
                    <a:pt x="262" y="1323"/>
                    <a:pt x="261" y="1322"/>
                  </a:cubicBezTo>
                  <a:close/>
                  <a:moveTo>
                    <a:pt x="264" y="1323"/>
                  </a:moveTo>
                  <a:cubicBezTo>
                    <a:pt x="264" y="1324"/>
                    <a:pt x="264" y="1324"/>
                    <a:pt x="264" y="1324"/>
                  </a:cubicBezTo>
                  <a:cubicBezTo>
                    <a:pt x="279" y="1334"/>
                    <a:pt x="292" y="1346"/>
                    <a:pt x="308" y="1355"/>
                  </a:cubicBezTo>
                  <a:moveTo>
                    <a:pt x="308" y="1355"/>
                  </a:moveTo>
                  <a:cubicBezTo>
                    <a:pt x="308" y="1356"/>
                    <a:pt x="308" y="1356"/>
                    <a:pt x="309" y="1356"/>
                  </a:cubicBezTo>
                  <a:moveTo>
                    <a:pt x="309" y="1356"/>
                  </a:moveTo>
                  <a:cubicBezTo>
                    <a:pt x="309" y="1357"/>
                    <a:pt x="310" y="1356"/>
                    <a:pt x="309" y="1356"/>
                  </a:cubicBezTo>
                  <a:moveTo>
                    <a:pt x="309" y="1356"/>
                  </a:moveTo>
                  <a:cubicBezTo>
                    <a:pt x="309" y="1355"/>
                    <a:pt x="309" y="1355"/>
                    <a:pt x="308" y="1355"/>
                  </a:cubicBezTo>
                  <a:moveTo>
                    <a:pt x="308" y="1355"/>
                  </a:moveTo>
                  <a:cubicBezTo>
                    <a:pt x="299" y="1338"/>
                    <a:pt x="282" y="1330"/>
                    <a:pt x="264" y="1323"/>
                  </a:cubicBezTo>
                  <a:moveTo>
                    <a:pt x="264" y="1323"/>
                  </a:moveTo>
                  <a:cubicBezTo>
                    <a:pt x="263" y="1322"/>
                    <a:pt x="263" y="1323"/>
                    <a:pt x="264" y="1323"/>
                  </a:cubicBezTo>
                  <a:moveTo>
                    <a:pt x="327" y="1347"/>
                  </a:moveTo>
                  <a:cubicBezTo>
                    <a:pt x="343" y="1351"/>
                    <a:pt x="359" y="1360"/>
                    <a:pt x="374" y="1361"/>
                  </a:cubicBezTo>
                  <a:cubicBezTo>
                    <a:pt x="358" y="1353"/>
                    <a:pt x="345" y="1342"/>
                    <a:pt x="329" y="1333"/>
                  </a:cubicBezTo>
                  <a:cubicBezTo>
                    <a:pt x="328" y="1337"/>
                    <a:pt x="327" y="1341"/>
                    <a:pt x="327" y="1347"/>
                  </a:cubicBezTo>
                  <a:close/>
                  <a:moveTo>
                    <a:pt x="299" y="1340"/>
                  </a:moveTo>
                  <a:cubicBezTo>
                    <a:pt x="308" y="1349"/>
                    <a:pt x="314" y="1361"/>
                    <a:pt x="326" y="1367"/>
                  </a:cubicBezTo>
                  <a:cubicBezTo>
                    <a:pt x="325" y="1362"/>
                    <a:pt x="324" y="1356"/>
                    <a:pt x="324" y="1348"/>
                  </a:cubicBezTo>
                  <a:cubicBezTo>
                    <a:pt x="315" y="1346"/>
                    <a:pt x="309" y="1342"/>
                    <a:pt x="299" y="1340"/>
                  </a:cubicBezTo>
                  <a:moveTo>
                    <a:pt x="299" y="1340"/>
                  </a:moveTo>
                  <a:cubicBezTo>
                    <a:pt x="299" y="1338"/>
                    <a:pt x="298" y="1340"/>
                    <a:pt x="299" y="1340"/>
                  </a:cubicBezTo>
                  <a:moveTo>
                    <a:pt x="1254" y="1341"/>
                  </a:moveTo>
                  <a:cubicBezTo>
                    <a:pt x="1254" y="1340"/>
                    <a:pt x="1254" y="1341"/>
                    <a:pt x="1254" y="1342"/>
                  </a:cubicBezTo>
                  <a:moveTo>
                    <a:pt x="1254" y="1342"/>
                  </a:moveTo>
                  <a:cubicBezTo>
                    <a:pt x="1253" y="1341"/>
                    <a:pt x="1253" y="1342"/>
                    <a:pt x="1253" y="1343"/>
                  </a:cubicBezTo>
                  <a:moveTo>
                    <a:pt x="1253" y="1343"/>
                  </a:moveTo>
                  <a:cubicBezTo>
                    <a:pt x="1252" y="1342"/>
                    <a:pt x="1252" y="1343"/>
                    <a:pt x="1252" y="1343"/>
                  </a:cubicBezTo>
                  <a:moveTo>
                    <a:pt x="1252" y="1343"/>
                  </a:moveTo>
                  <a:cubicBezTo>
                    <a:pt x="1231" y="1356"/>
                    <a:pt x="1213" y="1372"/>
                    <a:pt x="1191" y="1383"/>
                  </a:cubicBezTo>
                  <a:cubicBezTo>
                    <a:pt x="1188" y="1390"/>
                    <a:pt x="1182" y="1395"/>
                    <a:pt x="1178" y="1402"/>
                  </a:cubicBezTo>
                  <a:moveTo>
                    <a:pt x="1178" y="1402"/>
                  </a:moveTo>
                  <a:cubicBezTo>
                    <a:pt x="1177" y="1402"/>
                    <a:pt x="1177" y="1402"/>
                    <a:pt x="1177" y="1403"/>
                  </a:cubicBezTo>
                  <a:moveTo>
                    <a:pt x="1177" y="1403"/>
                  </a:moveTo>
                  <a:cubicBezTo>
                    <a:pt x="1175" y="1404"/>
                    <a:pt x="1177" y="1404"/>
                    <a:pt x="1177" y="1403"/>
                  </a:cubicBezTo>
                  <a:moveTo>
                    <a:pt x="1177" y="1403"/>
                  </a:moveTo>
                  <a:cubicBezTo>
                    <a:pt x="1178" y="1403"/>
                    <a:pt x="1178" y="1403"/>
                    <a:pt x="1178" y="1402"/>
                  </a:cubicBezTo>
                  <a:moveTo>
                    <a:pt x="1178" y="1402"/>
                  </a:moveTo>
                  <a:cubicBezTo>
                    <a:pt x="1205" y="1385"/>
                    <a:pt x="1229" y="1365"/>
                    <a:pt x="1252" y="1343"/>
                  </a:cubicBezTo>
                  <a:moveTo>
                    <a:pt x="1252" y="1343"/>
                  </a:moveTo>
                  <a:cubicBezTo>
                    <a:pt x="1252" y="1344"/>
                    <a:pt x="1253" y="1343"/>
                    <a:pt x="1253" y="1343"/>
                  </a:cubicBezTo>
                  <a:moveTo>
                    <a:pt x="1253" y="1343"/>
                  </a:moveTo>
                  <a:cubicBezTo>
                    <a:pt x="1253" y="1343"/>
                    <a:pt x="1253" y="1342"/>
                    <a:pt x="1254" y="1342"/>
                  </a:cubicBezTo>
                  <a:moveTo>
                    <a:pt x="1254" y="1342"/>
                  </a:moveTo>
                  <a:cubicBezTo>
                    <a:pt x="1254" y="1342"/>
                    <a:pt x="1254" y="1341"/>
                    <a:pt x="1254" y="1341"/>
                  </a:cubicBezTo>
                  <a:moveTo>
                    <a:pt x="1254" y="1341"/>
                  </a:moveTo>
                  <a:cubicBezTo>
                    <a:pt x="1256" y="1340"/>
                    <a:pt x="1254" y="1339"/>
                    <a:pt x="1254" y="1341"/>
                  </a:cubicBezTo>
                  <a:moveTo>
                    <a:pt x="1193" y="1348"/>
                  </a:moveTo>
                  <a:cubicBezTo>
                    <a:pt x="1193" y="1348"/>
                    <a:pt x="1194" y="1349"/>
                    <a:pt x="1193" y="1348"/>
                  </a:cubicBezTo>
                  <a:close/>
                  <a:moveTo>
                    <a:pt x="330" y="1369"/>
                  </a:moveTo>
                  <a:cubicBezTo>
                    <a:pt x="368" y="1393"/>
                    <a:pt x="409" y="1413"/>
                    <a:pt x="454" y="1429"/>
                  </a:cubicBezTo>
                  <a:cubicBezTo>
                    <a:pt x="444" y="1415"/>
                    <a:pt x="432" y="1403"/>
                    <a:pt x="423" y="1388"/>
                  </a:cubicBezTo>
                  <a:cubicBezTo>
                    <a:pt x="395" y="1370"/>
                    <a:pt x="360" y="1360"/>
                    <a:pt x="326" y="1349"/>
                  </a:cubicBezTo>
                  <a:cubicBezTo>
                    <a:pt x="327" y="1357"/>
                    <a:pt x="327" y="1364"/>
                    <a:pt x="330" y="1369"/>
                  </a:cubicBezTo>
                  <a:close/>
                  <a:moveTo>
                    <a:pt x="1151" y="1402"/>
                  </a:moveTo>
                  <a:cubicBezTo>
                    <a:pt x="1149" y="1403"/>
                    <a:pt x="1151" y="1403"/>
                    <a:pt x="1151" y="1402"/>
                  </a:cubicBezTo>
                  <a:moveTo>
                    <a:pt x="1151" y="1402"/>
                  </a:moveTo>
                  <a:cubicBezTo>
                    <a:pt x="1165" y="1397"/>
                    <a:pt x="1176" y="1388"/>
                    <a:pt x="1189" y="1382"/>
                  </a:cubicBezTo>
                  <a:cubicBezTo>
                    <a:pt x="1193" y="1373"/>
                    <a:pt x="1197" y="1363"/>
                    <a:pt x="1198" y="1350"/>
                  </a:cubicBezTo>
                  <a:cubicBezTo>
                    <a:pt x="1183" y="1365"/>
                    <a:pt x="1168" y="1386"/>
                    <a:pt x="1151" y="1402"/>
                  </a:cubicBezTo>
                  <a:moveTo>
                    <a:pt x="1191" y="1352"/>
                  </a:moveTo>
                  <a:cubicBezTo>
                    <a:pt x="1142" y="1377"/>
                    <a:pt x="1096" y="1406"/>
                    <a:pt x="1039" y="1424"/>
                  </a:cubicBezTo>
                  <a:cubicBezTo>
                    <a:pt x="1033" y="1434"/>
                    <a:pt x="1025" y="1443"/>
                    <a:pt x="1017" y="1452"/>
                  </a:cubicBezTo>
                  <a:moveTo>
                    <a:pt x="1017" y="1452"/>
                  </a:moveTo>
                  <a:cubicBezTo>
                    <a:pt x="1016" y="1453"/>
                    <a:pt x="1017" y="1453"/>
                    <a:pt x="1017" y="1452"/>
                  </a:cubicBezTo>
                  <a:moveTo>
                    <a:pt x="1017" y="1452"/>
                  </a:moveTo>
                  <a:cubicBezTo>
                    <a:pt x="1063" y="1442"/>
                    <a:pt x="1102" y="1425"/>
                    <a:pt x="1141" y="1408"/>
                  </a:cubicBezTo>
                  <a:cubicBezTo>
                    <a:pt x="1159" y="1390"/>
                    <a:pt x="1176" y="1372"/>
                    <a:pt x="1191" y="1352"/>
                  </a:cubicBezTo>
                  <a:moveTo>
                    <a:pt x="1191" y="1352"/>
                  </a:moveTo>
                  <a:cubicBezTo>
                    <a:pt x="1193" y="1352"/>
                    <a:pt x="1191" y="1351"/>
                    <a:pt x="1191" y="1352"/>
                  </a:cubicBezTo>
                  <a:moveTo>
                    <a:pt x="735" y="1356"/>
                  </a:moveTo>
                  <a:cubicBezTo>
                    <a:pt x="733" y="1373"/>
                    <a:pt x="736" y="1393"/>
                    <a:pt x="736" y="1411"/>
                  </a:cubicBezTo>
                  <a:cubicBezTo>
                    <a:pt x="746" y="1411"/>
                    <a:pt x="756" y="1411"/>
                    <a:pt x="766" y="1411"/>
                  </a:cubicBezTo>
                  <a:cubicBezTo>
                    <a:pt x="768" y="1393"/>
                    <a:pt x="768" y="1374"/>
                    <a:pt x="770" y="1356"/>
                  </a:cubicBezTo>
                  <a:cubicBezTo>
                    <a:pt x="758" y="1356"/>
                    <a:pt x="747" y="1356"/>
                    <a:pt x="735" y="1356"/>
                  </a:cubicBezTo>
                  <a:close/>
                  <a:moveTo>
                    <a:pt x="773" y="1356"/>
                  </a:moveTo>
                  <a:cubicBezTo>
                    <a:pt x="771" y="1374"/>
                    <a:pt x="770" y="1392"/>
                    <a:pt x="769" y="1411"/>
                  </a:cubicBezTo>
                  <a:cubicBezTo>
                    <a:pt x="779" y="1411"/>
                    <a:pt x="789" y="1411"/>
                    <a:pt x="799" y="1411"/>
                  </a:cubicBezTo>
                  <a:cubicBezTo>
                    <a:pt x="809" y="1394"/>
                    <a:pt x="817" y="1376"/>
                    <a:pt x="825" y="1359"/>
                  </a:cubicBezTo>
                  <a:cubicBezTo>
                    <a:pt x="807" y="1358"/>
                    <a:pt x="791" y="1356"/>
                    <a:pt x="773" y="1356"/>
                  </a:cubicBezTo>
                  <a:close/>
                  <a:moveTo>
                    <a:pt x="718" y="1358"/>
                  </a:moveTo>
                  <a:cubicBezTo>
                    <a:pt x="721" y="1371"/>
                    <a:pt x="728" y="1389"/>
                    <a:pt x="733" y="1403"/>
                  </a:cubicBezTo>
                  <a:cubicBezTo>
                    <a:pt x="732" y="1388"/>
                    <a:pt x="731" y="1373"/>
                    <a:pt x="731" y="1357"/>
                  </a:cubicBezTo>
                  <a:cubicBezTo>
                    <a:pt x="727" y="1357"/>
                    <a:pt x="721" y="1356"/>
                    <a:pt x="718" y="1358"/>
                  </a:cubicBezTo>
                  <a:close/>
                  <a:moveTo>
                    <a:pt x="664" y="1365"/>
                  </a:moveTo>
                  <a:cubicBezTo>
                    <a:pt x="673" y="1379"/>
                    <a:pt x="687" y="1397"/>
                    <a:pt x="701" y="1410"/>
                  </a:cubicBezTo>
                  <a:cubicBezTo>
                    <a:pt x="712" y="1408"/>
                    <a:pt x="723" y="1413"/>
                    <a:pt x="732" y="1410"/>
                  </a:cubicBezTo>
                  <a:cubicBezTo>
                    <a:pt x="724" y="1394"/>
                    <a:pt x="719" y="1376"/>
                    <a:pt x="713" y="1358"/>
                  </a:cubicBezTo>
                  <a:cubicBezTo>
                    <a:pt x="696" y="1359"/>
                    <a:pt x="679" y="1361"/>
                    <a:pt x="664" y="1365"/>
                  </a:cubicBezTo>
                  <a:close/>
                  <a:moveTo>
                    <a:pt x="1171" y="1359"/>
                  </a:moveTo>
                  <a:cubicBezTo>
                    <a:pt x="1137" y="1369"/>
                    <a:pt x="1101" y="1378"/>
                    <a:pt x="1064" y="1386"/>
                  </a:cubicBezTo>
                  <a:cubicBezTo>
                    <a:pt x="1058" y="1397"/>
                    <a:pt x="1050" y="1409"/>
                    <a:pt x="1043" y="1420"/>
                  </a:cubicBezTo>
                  <a:cubicBezTo>
                    <a:pt x="1090" y="1404"/>
                    <a:pt x="1132" y="1383"/>
                    <a:pt x="1171" y="1359"/>
                  </a:cubicBezTo>
                  <a:moveTo>
                    <a:pt x="1171" y="1359"/>
                  </a:moveTo>
                  <a:cubicBezTo>
                    <a:pt x="1172" y="1358"/>
                    <a:pt x="1171" y="1358"/>
                    <a:pt x="1171" y="1359"/>
                  </a:cubicBezTo>
                  <a:moveTo>
                    <a:pt x="827" y="1360"/>
                  </a:moveTo>
                  <a:cubicBezTo>
                    <a:pt x="820" y="1378"/>
                    <a:pt x="811" y="1394"/>
                    <a:pt x="802" y="1411"/>
                  </a:cubicBezTo>
                  <a:cubicBezTo>
                    <a:pt x="813" y="1409"/>
                    <a:pt x="828" y="1411"/>
                    <a:pt x="838" y="1409"/>
                  </a:cubicBezTo>
                  <a:cubicBezTo>
                    <a:pt x="847" y="1399"/>
                    <a:pt x="859" y="1388"/>
                    <a:pt x="868" y="1378"/>
                  </a:cubicBezTo>
                  <a:cubicBezTo>
                    <a:pt x="871" y="1375"/>
                    <a:pt x="876" y="1371"/>
                    <a:pt x="874" y="1367"/>
                  </a:cubicBezTo>
                  <a:cubicBezTo>
                    <a:pt x="860" y="1364"/>
                    <a:pt x="844" y="1361"/>
                    <a:pt x="827" y="1360"/>
                  </a:cubicBezTo>
                  <a:close/>
                  <a:moveTo>
                    <a:pt x="375" y="1363"/>
                  </a:moveTo>
                  <a:cubicBezTo>
                    <a:pt x="375" y="1362"/>
                    <a:pt x="376" y="1363"/>
                    <a:pt x="375" y="1363"/>
                  </a:cubicBezTo>
                  <a:close/>
                  <a:moveTo>
                    <a:pt x="618" y="1375"/>
                  </a:moveTo>
                  <a:cubicBezTo>
                    <a:pt x="621" y="1381"/>
                    <a:pt x="628" y="1387"/>
                    <a:pt x="635" y="1392"/>
                  </a:cubicBezTo>
                  <a:cubicBezTo>
                    <a:pt x="641" y="1397"/>
                    <a:pt x="650" y="1406"/>
                    <a:pt x="657" y="1408"/>
                  </a:cubicBezTo>
                  <a:cubicBezTo>
                    <a:pt x="669" y="1411"/>
                    <a:pt x="681" y="1407"/>
                    <a:pt x="695" y="1410"/>
                  </a:cubicBezTo>
                  <a:cubicBezTo>
                    <a:pt x="685" y="1397"/>
                    <a:pt x="672" y="1379"/>
                    <a:pt x="659" y="1366"/>
                  </a:cubicBezTo>
                  <a:cubicBezTo>
                    <a:pt x="644" y="1368"/>
                    <a:pt x="632" y="1372"/>
                    <a:pt x="618" y="1375"/>
                  </a:cubicBezTo>
                  <a:close/>
                  <a:moveTo>
                    <a:pt x="879" y="1368"/>
                  </a:moveTo>
                  <a:cubicBezTo>
                    <a:pt x="870" y="1379"/>
                    <a:pt x="860" y="1391"/>
                    <a:pt x="850" y="1400"/>
                  </a:cubicBezTo>
                  <a:cubicBezTo>
                    <a:pt x="848" y="1403"/>
                    <a:pt x="842" y="1405"/>
                    <a:pt x="844" y="1409"/>
                  </a:cubicBezTo>
                  <a:cubicBezTo>
                    <a:pt x="857" y="1409"/>
                    <a:pt x="870" y="1407"/>
                    <a:pt x="884" y="1407"/>
                  </a:cubicBezTo>
                  <a:cubicBezTo>
                    <a:pt x="892" y="1402"/>
                    <a:pt x="900" y="1396"/>
                    <a:pt x="908" y="1391"/>
                  </a:cubicBezTo>
                  <a:cubicBezTo>
                    <a:pt x="908" y="1385"/>
                    <a:pt x="910" y="1381"/>
                    <a:pt x="911" y="1377"/>
                  </a:cubicBezTo>
                  <a:cubicBezTo>
                    <a:pt x="900" y="1374"/>
                    <a:pt x="890" y="1371"/>
                    <a:pt x="879" y="1368"/>
                  </a:cubicBezTo>
                  <a:close/>
                  <a:moveTo>
                    <a:pt x="419" y="1382"/>
                  </a:moveTo>
                  <a:cubicBezTo>
                    <a:pt x="416" y="1375"/>
                    <a:pt x="405" y="1372"/>
                    <a:pt x="398" y="1372"/>
                  </a:cubicBezTo>
                  <a:cubicBezTo>
                    <a:pt x="405" y="1375"/>
                    <a:pt x="413" y="1382"/>
                    <a:pt x="419" y="1382"/>
                  </a:cubicBezTo>
                  <a:close/>
                  <a:moveTo>
                    <a:pt x="332" y="1374"/>
                  </a:moveTo>
                  <a:cubicBezTo>
                    <a:pt x="368" y="1419"/>
                    <a:pt x="423" y="1445"/>
                    <a:pt x="487" y="1461"/>
                  </a:cubicBezTo>
                  <a:moveTo>
                    <a:pt x="487" y="1461"/>
                  </a:moveTo>
                  <a:cubicBezTo>
                    <a:pt x="488" y="1462"/>
                    <a:pt x="489" y="1461"/>
                    <a:pt x="487" y="1461"/>
                  </a:cubicBezTo>
                  <a:moveTo>
                    <a:pt x="487" y="1461"/>
                  </a:moveTo>
                  <a:cubicBezTo>
                    <a:pt x="476" y="1454"/>
                    <a:pt x="470" y="1441"/>
                    <a:pt x="458" y="1434"/>
                  </a:cubicBezTo>
                  <a:cubicBezTo>
                    <a:pt x="438" y="1423"/>
                    <a:pt x="414" y="1417"/>
                    <a:pt x="392" y="1407"/>
                  </a:cubicBezTo>
                  <a:cubicBezTo>
                    <a:pt x="371" y="1397"/>
                    <a:pt x="351" y="1384"/>
                    <a:pt x="332" y="1374"/>
                  </a:cubicBezTo>
                  <a:moveTo>
                    <a:pt x="332" y="1374"/>
                  </a:moveTo>
                  <a:cubicBezTo>
                    <a:pt x="331" y="1373"/>
                    <a:pt x="331" y="1374"/>
                    <a:pt x="332" y="1374"/>
                  </a:cubicBezTo>
                  <a:moveTo>
                    <a:pt x="419" y="1377"/>
                  </a:moveTo>
                  <a:cubicBezTo>
                    <a:pt x="420" y="1381"/>
                    <a:pt x="424" y="1383"/>
                    <a:pt x="425" y="1387"/>
                  </a:cubicBezTo>
                  <a:cubicBezTo>
                    <a:pt x="461" y="1403"/>
                    <a:pt x="496" y="1420"/>
                    <a:pt x="536" y="1431"/>
                  </a:cubicBezTo>
                  <a:cubicBezTo>
                    <a:pt x="537" y="1422"/>
                    <a:pt x="546" y="1417"/>
                    <a:pt x="546" y="1411"/>
                  </a:cubicBezTo>
                  <a:cubicBezTo>
                    <a:pt x="533" y="1406"/>
                    <a:pt x="522" y="1401"/>
                    <a:pt x="511" y="1394"/>
                  </a:cubicBezTo>
                  <a:cubicBezTo>
                    <a:pt x="479" y="1390"/>
                    <a:pt x="450" y="1383"/>
                    <a:pt x="419" y="1377"/>
                  </a:cubicBezTo>
                  <a:moveTo>
                    <a:pt x="419" y="1377"/>
                  </a:moveTo>
                  <a:cubicBezTo>
                    <a:pt x="419" y="1376"/>
                    <a:pt x="418" y="1377"/>
                    <a:pt x="419" y="1377"/>
                  </a:cubicBezTo>
                  <a:moveTo>
                    <a:pt x="612" y="1377"/>
                  </a:moveTo>
                  <a:cubicBezTo>
                    <a:pt x="601" y="1382"/>
                    <a:pt x="588" y="1386"/>
                    <a:pt x="579" y="1392"/>
                  </a:cubicBezTo>
                  <a:cubicBezTo>
                    <a:pt x="593" y="1405"/>
                    <a:pt x="625" y="1407"/>
                    <a:pt x="650" y="1406"/>
                  </a:cubicBezTo>
                  <a:cubicBezTo>
                    <a:pt x="636" y="1397"/>
                    <a:pt x="626" y="1386"/>
                    <a:pt x="612" y="1377"/>
                  </a:cubicBezTo>
                  <a:close/>
                  <a:moveTo>
                    <a:pt x="914" y="1387"/>
                  </a:moveTo>
                  <a:cubicBezTo>
                    <a:pt x="915" y="1384"/>
                    <a:pt x="920" y="1384"/>
                    <a:pt x="920" y="1380"/>
                  </a:cubicBezTo>
                  <a:cubicBezTo>
                    <a:pt x="917" y="1380"/>
                    <a:pt x="917" y="1378"/>
                    <a:pt x="914" y="1379"/>
                  </a:cubicBezTo>
                  <a:cubicBezTo>
                    <a:pt x="915" y="1382"/>
                    <a:pt x="911" y="1385"/>
                    <a:pt x="914" y="1387"/>
                  </a:cubicBezTo>
                  <a:close/>
                  <a:moveTo>
                    <a:pt x="1062" y="1382"/>
                  </a:moveTo>
                  <a:cubicBezTo>
                    <a:pt x="1061" y="1382"/>
                    <a:pt x="1059" y="1383"/>
                    <a:pt x="1059" y="1384"/>
                  </a:cubicBezTo>
                  <a:cubicBezTo>
                    <a:pt x="1061" y="1384"/>
                    <a:pt x="1062" y="1384"/>
                    <a:pt x="1062" y="1382"/>
                  </a:cubicBezTo>
                  <a:moveTo>
                    <a:pt x="1062" y="1382"/>
                  </a:moveTo>
                  <a:cubicBezTo>
                    <a:pt x="1064" y="1381"/>
                    <a:pt x="1062" y="1381"/>
                    <a:pt x="1062" y="1382"/>
                  </a:cubicBezTo>
                  <a:moveTo>
                    <a:pt x="911" y="1391"/>
                  </a:moveTo>
                  <a:cubicBezTo>
                    <a:pt x="911" y="1397"/>
                    <a:pt x="908" y="1400"/>
                    <a:pt x="908" y="1405"/>
                  </a:cubicBezTo>
                  <a:cubicBezTo>
                    <a:pt x="923" y="1401"/>
                    <a:pt x="944" y="1404"/>
                    <a:pt x="956" y="1397"/>
                  </a:cubicBezTo>
                  <a:cubicBezTo>
                    <a:pt x="941" y="1391"/>
                    <a:pt x="923" y="1374"/>
                    <a:pt x="911" y="1391"/>
                  </a:cubicBezTo>
                  <a:close/>
                  <a:moveTo>
                    <a:pt x="339" y="1387"/>
                  </a:moveTo>
                  <a:cubicBezTo>
                    <a:pt x="338" y="1387"/>
                    <a:pt x="339" y="1388"/>
                    <a:pt x="340" y="1388"/>
                  </a:cubicBezTo>
                  <a:moveTo>
                    <a:pt x="340" y="1388"/>
                  </a:moveTo>
                  <a:cubicBezTo>
                    <a:pt x="346" y="1400"/>
                    <a:pt x="356" y="1408"/>
                    <a:pt x="369" y="1414"/>
                  </a:cubicBezTo>
                  <a:moveTo>
                    <a:pt x="369" y="1414"/>
                  </a:moveTo>
                  <a:cubicBezTo>
                    <a:pt x="369" y="1414"/>
                    <a:pt x="371" y="1414"/>
                    <a:pt x="371" y="1415"/>
                  </a:cubicBezTo>
                  <a:moveTo>
                    <a:pt x="371" y="1415"/>
                  </a:moveTo>
                  <a:cubicBezTo>
                    <a:pt x="372" y="1416"/>
                    <a:pt x="372" y="1414"/>
                    <a:pt x="371" y="1415"/>
                  </a:cubicBezTo>
                  <a:moveTo>
                    <a:pt x="371" y="1415"/>
                  </a:moveTo>
                  <a:cubicBezTo>
                    <a:pt x="371" y="1414"/>
                    <a:pt x="370" y="1414"/>
                    <a:pt x="369" y="1414"/>
                  </a:cubicBezTo>
                  <a:moveTo>
                    <a:pt x="369" y="1414"/>
                  </a:moveTo>
                  <a:cubicBezTo>
                    <a:pt x="360" y="1405"/>
                    <a:pt x="349" y="1396"/>
                    <a:pt x="340" y="1388"/>
                  </a:cubicBezTo>
                  <a:moveTo>
                    <a:pt x="340" y="1388"/>
                  </a:moveTo>
                  <a:cubicBezTo>
                    <a:pt x="340" y="1387"/>
                    <a:pt x="339" y="1387"/>
                    <a:pt x="339" y="1387"/>
                  </a:cubicBezTo>
                  <a:moveTo>
                    <a:pt x="339" y="1387"/>
                  </a:moveTo>
                  <a:cubicBezTo>
                    <a:pt x="338" y="1385"/>
                    <a:pt x="337" y="1387"/>
                    <a:pt x="339" y="1387"/>
                  </a:cubicBezTo>
                  <a:moveTo>
                    <a:pt x="567" y="1396"/>
                  </a:moveTo>
                  <a:cubicBezTo>
                    <a:pt x="568" y="1393"/>
                    <a:pt x="572" y="1394"/>
                    <a:pt x="573" y="1391"/>
                  </a:cubicBezTo>
                  <a:cubicBezTo>
                    <a:pt x="570" y="1390"/>
                    <a:pt x="566" y="1388"/>
                    <a:pt x="563" y="1386"/>
                  </a:cubicBezTo>
                  <a:cubicBezTo>
                    <a:pt x="564" y="1390"/>
                    <a:pt x="565" y="1394"/>
                    <a:pt x="567" y="1396"/>
                  </a:cubicBezTo>
                  <a:close/>
                  <a:moveTo>
                    <a:pt x="982" y="1419"/>
                  </a:moveTo>
                  <a:cubicBezTo>
                    <a:pt x="986" y="1424"/>
                    <a:pt x="989" y="1430"/>
                    <a:pt x="989" y="1439"/>
                  </a:cubicBezTo>
                  <a:cubicBezTo>
                    <a:pt x="1006" y="1434"/>
                    <a:pt x="1021" y="1428"/>
                    <a:pt x="1038" y="1423"/>
                  </a:cubicBezTo>
                  <a:cubicBezTo>
                    <a:pt x="1040" y="1417"/>
                    <a:pt x="1046" y="1411"/>
                    <a:pt x="1050" y="1405"/>
                  </a:cubicBezTo>
                  <a:cubicBezTo>
                    <a:pt x="1054" y="1399"/>
                    <a:pt x="1059" y="1390"/>
                    <a:pt x="1059" y="1387"/>
                  </a:cubicBezTo>
                  <a:cubicBezTo>
                    <a:pt x="1030" y="1395"/>
                    <a:pt x="1008" y="1409"/>
                    <a:pt x="982" y="1419"/>
                  </a:cubicBezTo>
                  <a:close/>
                  <a:moveTo>
                    <a:pt x="1184" y="1388"/>
                  </a:moveTo>
                  <a:cubicBezTo>
                    <a:pt x="1153" y="1402"/>
                    <a:pt x="1127" y="1421"/>
                    <a:pt x="1103" y="1442"/>
                  </a:cubicBezTo>
                  <a:moveTo>
                    <a:pt x="1103" y="1442"/>
                  </a:moveTo>
                  <a:cubicBezTo>
                    <a:pt x="1102" y="1442"/>
                    <a:pt x="1101" y="1443"/>
                    <a:pt x="1101" y="1443"/>
                  </a:cubicBezTo>
                  <a:moveTo>
                    <a:pt x="1101" y="1443"/>
                  </a:moveTo>
                  <a:cubicBezTo>
                    <a:pt x="1099" y="1444"/>
                    <a:pt x="1101" y="1444"/>
                    <a:pt x="1101" y="1443"/>
                  </a:cubicBezTo>
                  <a:moveTo>
                    <a:pt x="1101" y="1443"/>
                  </a:moveTo>
                  <a:cubicBezTo>
                    <a:pt x="1102" y="1443"/>
                    <a:pt x="1103" y="1443"/>
                    <a:pt x="1103" y="1442"/>
                  </a:cubicBezTo>
                  <a:moveTo>
                    <a:pt x="1103" y="1442"/>
                  </a:moveTo>
                  <a:cubicBezTo>
                    <a:pt x="1134" y="1428"/>
                    <a:pt x="1167" y="1416"/>
                    <a:pt x="1184" y="1388"/>
                  </a:cubicBezTo>
                  <a:moveTo>
                    <a:pt x="1184" y="1388"/>
                  </a:moveTo>
                  <a:cubicBezTo>
                    <a:pt x="1186" y="1387"/>
                    <a:pt x="1184" y="1386"/>
                    <a:pt x="1184" y="1388"/>
                  </a:cubicBezTo>
                  <a:moveTo>
                    <a:pt x="429" y="1391"/>
                  </a:moveTo>
                  <a:cubicBezTo>
                    <a:pt x="438" y="1406"/>
                    <a:pt x="450" y="1419"/>
                    <a:pt x="461" y="1432"/>
                  </a:cubicBezTo>
                  <a:cubicBezTo>
                    <a:pt x="485" y="1439"/>
                    <a:pt x="511" y="1450"/>
                    <a:pt x="537" y="1452"/>
                  </a:cubicBezTo>
                  <a:cubicBezTo>
                    <a:pt x="534" y="1448"/>
                    <a:pt x="536" y="1440"/>
                    <a:pt x="535" y="1434"/>
                  </a:cubicBezTo>
                  <a:cubicBezTo>
                    <a:pt x="497" y="1422"/>
                    <a:pt x="463" y="1407"/>
                    <a:pt x="429" y="1391"/>
                  </a:cubicBezTo>
                  <a:moveTo>
                    <a:pt x="429" y="1391"/>
                  </a:moveTo>
                  <a:cubicBezTo>
                    <a:pt x="428" y="1390"/>
                    <a:pt x="428" y="1392"/>
                    <a:pt x="429" y="1391"/>
                  </a:cubicBezTo>
                  <a:moveTo>
                    <a:pt x="966" y="1402"/>
                  </a:moveTo>
                  <a:cubicBezTo>
                    <a:pt x="971" y="1406"/>
                    <a:pt x="976" y="1410"/>
                    <a:pt x="980" y="1416"/>
                  </a:cubicBezTo>
                  <a:cubicBezTo>
                    <a:pt x="1001" y="1409"/>
                    <a:pt x="1020" y="1400"/>
                    <a:pt x="1038" y="1391"/>
                  </a:cubicBezTo>
                  <a:cubicBezTo>
                    <a:pt x="1015" y="1395"/>
                    <a:pt x="989" y="1397"/>
                    <a:pt x="966" y="1402"/>
                  </a:cubicBezTo>
                  <a:close/>
                  <a:moveTo>
                    <a:pt x="567" y="1399"/>
                  </a:moveTo>
                  <a:cubicBezTo>
                    <a:pt x="573" y="1400"/>
                    <a:pt x="584" y="1403"/>
                    <a:pt x="589" y="1401"/>
                  </a:cubicBezTo>
                  <a:cubicBezTo>
                    <a:pt x="581" y="1397"/>
                    <a:pt x="574" y="1390"/>
                    <a:pt x="567" y="1399"/>
                  </a:cubicBezTo>
                  <a:close/>
                  <a:moveTo>
                    <a:pt x="891" y="1406"/>
                  </a:moveTo>
                  <a:cubicBezTo>
                    <a:pt x="896" y="1407"/>
                    <a:pt x="899" y="1404"/>
                    <a:pt x="904" y="1405"/>
                  </a:cubicBezTo>
                  <a:cubicBezTo>
                    <a:pt x="903" y="1401"/>
                    <a:pt x="907" y="1397"/>
                    <a:pt x="905" y="1395"/>
                  </a:cubicBezTo>
                  <a:cubicBezTo>
                    <a:pt x="901" y="1399"/>
                    <a:pt x="895" y="1402"/>
                    <a:pt x="891" y="1406"/>
                  </a:cubicBezTo>
                  <a:close/>
                  <a:moveTo>
                    <a:pt x="548" y="1410"/>
                  </a:moveTo>
                  <a:cubicBezTo>
                    <a:pt x="552" y="1408"/>
                    <a:pt x="555" y="1404"/>
                    <a:pt x="558" y="1401"/>
                  </a:cubicBezTo>
                  <a:cubicBezTo>
                    <a:pt x="546" y="1401"/>
                    <a:pt x="532" y="1396"/>
                    <a:pt x="521" y="1397"/>
                  </a:cubicBezTo>
                  <a:cubicBezTo>
                    <a:pt x="530" y="1401"/>
                    <a:pt x="539" y="1405"/>
                    <a:pt x="548" y="1410"/>
                  </a:cubicBezTo>
                  <a:close/>
                  <a:moveTo>
                    <a:pt x="552" y="1412"/>
                  </a:moveTo>
                  <a:cubicBezTo>
                    <a:pt x="559" y="1414"/>
                    <a:pt x="565" y="1417"/>
                    <a:pt x="572" y="1419"/>
                  </a:cubicBezTo>
                  <a:cubicBezTo>
                    <a:pt x="571" y="1413"/>
                    <a:pt x="567" y="1409"/>
                    <a:pt x="566" y="1402"/>
                  </a:cubicBezTo>
                  <a:cubicBezTo>
                    <a:pt x="558" y="1402"/>
                    <a:pt x="556" y="1408"/>
                    <a:pt x="552" y="1412"/>
                  </a:cubicBezTo>
                  <a:close/>
                  <a:moveTo>
                    <a:pt x="950" y="1403"/>
                  </a:moveTo>
                  <a:cubicBezTo>
                    <a:pt x="936" y="1407"/>
                    <a:pt x="915" y="1424"/>
                    <a:pt x="901" y="1427"/>
                  </a:cubicBezTo>
                  <a:cubicBezTo>
                    <a:pt x="899" y="1433"/>
                    <a:pt x="898" y="1439"/>
                    <a:pt x="895" y="1444"/>
                  </a:cubicBezTo>
                  <a:cubicBezTo>
                    <a:pt x="925" y="1438"/>
                    <a:pt x="950" y="1427"/>
                    <a:pt x="977" y="1418"/>
                  </a:cubicBezTo>
                  <a:cubicBezTo>
                    <a:pt x="971" y="1409"/>
                    <a:pt x="964" y="1399"/>
                    <a:pt x="950" y="1403"/>
                  </a:cubicBezTo>
                  <a:close/>
                  <a:moveTo>
                    <a:pt x="576" y="1421"/>
                  </a:moveTo>
                  <a:cubicBezTo>
                    <a:pt x="625" y="1439"/>
                    <a:pt x="678" y="1457"/>
                    <a:pt x="736" y="1463"/>
                  </a:cubicBezTo>
                  <a:cubicBezTo>
                    <a:pt x="684" y="1449"/>
                    <a:pt x="638" y="1429"/>
                    <a:pt x="596" y="1405"/>
                  </a:cubicBezTo>
                  <a:cubicBezTo>
                    <a:pt x="586" y="1405"/>
                    <a:pt x="579" y="1403"/>
                    <a:pt x="569" y="1403"/>
                  </a:cubicBezTo>
                  <a:cubicBezTo>
                    <a:pt x="571" y="1409"/>
                    <a:pt x="574" y="1415"/>
                    <a:pt x="576" y="1421"/>
                  </a:cubicBezTo>
                  <a:close/>
                  <a:moveTo>
                    <a:pt x="908" y="1407"/>
                  </a:moveTo>
                  <a:cubicBezTo>
                    <a:pt x="905" y="1412"/>
                    <a:pt x="905" y="1418"/>
                    <a:pt x="902" y="1423"/>
                  </a:cubicBezTo>
                  <a:cubicBezTo>
                    <a:pt x="917" y="1418"/>
                    <a:pt x="930" y="1411"/>
                    <a:pt x="942" y="1404"/>
                  </a:cubicBezTo>
                  <a:cubicBezTo>
                    <a:pt x="931" y="1405"/>
                    <a:pt x="920" y="1407"/>
                    <a:pt x="908" y="1407"/>
                  </a:cubicBezTo>
                  <a:close/>
                  <a:moveTo>
                    <a:pt x="606" y="1407"/>
                  </a:moveTo>
                  <a:cubicBezTo>
                    <a:pt x="645" y="1429"/>
                    <a:pt x="691" y="1449"/>
                    <a:pt x="737" y="1461"/>
                  </a:cubicBezTo>
                  <a:cubicBezTo>
                    <a:pt x="716" y="1449"/>
                    <a:pt x="695" y="1437"/>
                    <a:pt x="674" y="1423"/>
                  </a:cubicBezTo>
                  <a:cubicBezTo>
                    <a:pt x="667" y="1419"/>
                    <a:pt x="660" y="1411"/>
                    <a:pt x="654" y="1410"/>
                  </a:cubicBezTo>
                  <a:cubicBezTo>
                    <a:pt x="638" y="1406"/>
                    <a:pt x="624" y="1410"/>
                    <a:pt x="606" y="1407"/>
                  </a:cubicBezTo>
                  <a:moveTo>
                    <a:pt x="606" y="1407"/>
                  </a:moveTo>
                  <a:cubicBezTo>
                    <a:pt x="605" y="1404"/>
                    <a:pt x="602" y="1408"/>
                    <a:pt x="606" y="1407"/>
                  </a:cubicBezTo>
                  <a:moveTo>
                    <a:pt x="886" y="1409"/>
                  </a:moveTo>
                  <a:cubicBezTo>
                    <a:pt x="854" y="1430"/>
                    <a:pt x="820" y="1448"/>
                    <a:pt x="783" y="1463"/>
                  </a:cubicBezTo>
                  <a:cubicBezTo>
                    <a:pt x="824" y="1454"/>
                    <a:pt x="862" y="1441"/>
                    <a:pt x="897" y="1426"/>
                  </a:cubicBezTo>
                  <a:cubicBezTo>
                    <a:pt x="899" y="1420"/>
                    <a:pt x="901" y="1413"/>
                    <a:pt x="903" y="1408"/>
                  </a:cubicBezTo>
                  <a:cubicBezTo>
                    <a:pt x="897" y="1407"/>
                    <a:pt x="893" y="1410"/>
                    <a:pt x="886" y="1409"/>
                  </a:cubicBezTo>
                  <a:close/>
                  <a:moveTo>
                    <a:pt x="839" y="1412"/>
                  </a:moveTo>
                  <a:cubicBezTo>
                    <a:pt x="819" y="1430"/>
                    <a:pt x="798" y="1447"/>
                    <a:pt x="776" y="1463"/>
                  </a:cubicBezTo>
                  <a:cubicBezTo>
                    <a:pt x="814" y="1448"/>
                    <a:pt x="848" y="1430"/>
                    <a:pt x="879" y="1410"/>
                  </a:cubicBezTo>
                  <a:cubicBezTo>
                    <a:pt x="865" y="1410"/>
                    <a:pt x="853" y="1412"/>
                    <a:pt x="839" y="1412"/>
                  </a:cubicBezTo>
                  <a:close/>
                  <a:moveTo>
                    <a:pt x="736" y="1456"/>
                  </a:moveTo>
                  <a:cubicBezTo>
                    <a:pt x="735" y="1447"/>
                    <a:pt x="725" y="1440"/>
                    <a:pt x="718" y="1433"/>
                  </a:cubicBezTo>
                  <a:cubicBezTo>
                    <a:pt x="712" y="1427"/>
                    <a:pt x="704" y="1415"/>
                    <a:pt x="697" y="1413"/>
                  </a:cubicBezTo>
                  <a:cubicBezTo>
                    <a:pt x="687" y="1409"/>
                    <a:pt x="674" y="1412"/>
                    <a:pt x="661" y="1412"/>
                  </a:cubicBezTo>
                  <a:cubicBezTo>
                    <a:pt x="685" y="1428"/>
                    <a:pt x="708" y="1444"/>
                    <a:pt x="736" y="1456"/>
                  </a:cubicBezTo>
                  <a:close/>
                  <a:moveTo>
                    <a:pt x="770" y="1463"/>
                  </a:moveTo>
                  <a:cubicBezTo>
                    <a:pt x="769" y="1462"/>
                    <a:pt x="769" y="1463"/>
                    <a:pt x="769" y="1463"/>
                  </a:cubicBezTo>
                  <a:moveTo>
                    <a:pt x="769" y="1463"/>
                  </a:moveTo>
                  <a:cubicBezTo>
                    <a:pt x="767" y="1464"/>
                    <a:pt x="769" y="1465"/>
                    <a:pt x="769" y="1463"/>
                  </a:cubicBezTo>
                  <a:moveTo>
                    <a:pt x="769" y="1463"/>
                  </a:moveTo>
                  <a:cubicBezTo>
                    <a:pt x="770" y="1464"/>
                    <a:pt x="770" y="1463"/>
                    <a:pt x="770" y="1463"/>
                  </a:cubicBezTo>
                  <a:moveTo>
                    <a:pt x="770" y="1463"/>
                  </a:moveTo>
                  <a:cubicBezTo>
                    <a:pt x="789" y="1450"/>
                    <a:pt x="811" y="1435"/>
                    <a:pt x="828" y="1418"/>
                  </a:cubicBezTo>
                  <a:cubicBezTo>
                    <a:pt x="830" y="1417"/>
                    <a:pt x="834" y="1414"/>
                    <a:pt x="832" y="1412"/>
                  </a:cubicBezTo>
                  <a:cubicBezTo>
                    <a:pt x="824" y="1414"/>
                    <a:pt x="811" y="1412"/>
                    <a:pt x="801" y="1413"/>
                  </a:cubicBezTo>
                  <a:cubicBezTo>
                    <a:pt x="792" y="1430"/>
                    <a:pt x="781" y="1446"/>
                    <a:pt x="770" y="1463"/>
                  </a:cubicBezTo>
                  <a:moveTo>
                    <a:pt x="735" y="1445"/>
                  </a:moveTo>
                  <a:cubicBezTo>
                    <a:pt x="735" y="1434"/>
                    <a:pt x="734" y="1424"/>
                    <a:pt x="733" y="1414"/>
                  </a:cubicBezTo>
                  <a:cubicBezTo>
                    <a:pt x="724" y="1414"/>
                    <a:pt x="712" y="1411"/>
                    <a:pt x="702" y="1414"/>
                  </a:cubicBezTo>
                  <a:cubicBezTo>
                    <a:pt x="713" y="1424"/>
                    <a:pt x="723" y="1436"/>
                    <a:pt x="735" y="1445"/>
                  </a:cubicBezTo>
                  <a:close/>
                  <a:moveTo>
                    <a:pt x="574" y="1423"/>
                  </a:moveTo>
                  <a:cubicBezTo>
                    <a:pt x="566" y="1420"/>
                    <a:pt x="558" y="1416"/>
                    <a:pt x="549" y="1414"/>
                  </a:cubicBezTo>
                  <a:cubicBezTo>
                    <a:pt x="545" y="1420"/>
                    <a:pt x="540" y="1423"/>
                    <a:pt x="539" y="1433"/>
                  </a:cubicBezTo>
                  <a:cubicBezTo>
                    <a:pt x="554" y="1436"/>
                    <a:pt x="571" y="1443"/>
                    <a:pt x="584" y="1444"/>
                  </a:cubicBezTo>
                  <a:cubicBezTo>
                    <a:pt x="580" y="1438"/>
                    <a:pt x="578" y="1430"/>
                    <a:pt x="574" y="1423"/>
                  </a:cubicBezTo>
                  <a:close/>
                  <a:moveTo>
                    <a:pt x="761" y="1463"/>
                  </a:moveTo>
                  <a:cubicBezTo>
                    <a:pt x="763" y="1448"/>
                    <a:pt x="764" y="1430"/>
                    <a:pt x="766" y="1414"/>
                  </a:cubicBezTo>
                  <a:cubicBezTo>
                    <a:pt x="757" y="1414"/>
                    <a:pt x="745" y="1412"/>
                    <a:pt x="737" y="1415"/>
                  </a:cubicBezTo>
                  <a:cubicBezTo>
                    <a:pt x="745" y="1431"/>
                    <a:pt x="752" y="1449"/>
                    <a:pt x="761" y="1463"/>
                  </a:cubicBezTo>
                  <a:close/>
                  <a:moveTo>
                    <a:pt x="765" y="1464"/>
                  </a:moveTo>
                  <a:cubicBezTo>
                    <a:pt x="776" y="1448"/>
                    <a:pt x="788" y="1432"/>
                    <a:pt x="798" y="1414"/>
                  </a:cubicBezTo>
                  <a:cubicBezTo>
                    <a:pt x="788" y="1414"/>
                    <a:pt x="778" y="1414"/>
                    <a:pt x="768" y="1414"/>
                  </a:cubicBezTo>
                  <a:cubicBezTo>
                    <a:pt x="768" y="1431"/>
                    <a:pt x="764" y="1449"/>
                    <a:pt x="765" y="1464"/>
                  </a:cubicBezTo>
                  <a:close/>
                  <a:moveTo>
                    <a:pt x="366" y="1415"/>
                  </a:moveTo>
                  <a:cubicBezTo>
                    <a:pt x="366" y="1416"/>
                    <a:pt x="367" y="1416"/>
                    <a:pt x="367" y="1416"/>
                  </a:cubicBezTo>
                  <a:moveTo>
                    <a:pt x="367" y="1416"/>
                  </a:moveTo>
                  <a:cubicBezTo>
                    <a:pt x="382" y="1430"/>
                    <a:pt x="403" y="1442"/>
                    <a:pt x="422" y="1448"/>
                  </a:cubicBezTo>
                  <a:cubicBezTo>
                    <a:pt x="403" y="1438"/>
                    <a:pt x="388" y="1425"/>
                    <a:pt x="367" y="1416"/>
                  </a:cubicBezTo>
                  <a:moveTo>
                    <a:pt x="367" y="1416"/>
                  </a:moveTo>
                  <a:cubicBezTo>
                    <a:pt x="367" y="1416"/>
                    <a:pt x="366" y="1416"/>
                    <a:pt x="366" y="1415"/>
                  </a:cubicBezTo>
                  <a:moveTo>
                    <a:pt x="366" y="1415"/>
                  </a:moveTo>
                  <a:cubicBezTo>
                    <a:pt x="365" y="1414"/>
                    <a:pt x="364" y="1416"/>
                    <a:pt x="366" y="1415"/>
                  </a:cubicBezTo>
                  <a:moveTo>
                    <a:pt x="1132" y="1415"/>
                  </a:moveTo>
                  <a:cubicBezTo>
                    <a:pt x="1094" y="1431"/>
                    <a:pt x="1057" y="1446"/>
                    <a:pt x="1014" y="1456"/>
                  </a:cubicBezTo>
                  <a:cubicBezTo>
                    <a:pt x="1007" y="1463"/>
                    <a:pt x="999" y="1470"/>
                    <a:pt x="991" y="1477"/>
                  </a:cubicBezTo>
                  <a:cubicBezTo>
                    <a:pt x="1048" y="1467"/>
                    <a:pt x="1099" y="1450"/>
                    <a:pt x="1132" y="1415"/>
                  </a:cubicBezTo>
                  <a:moveTo>
                    <a:pt x="1132" y="1415"/>
                  </a:moveTo>
                  <a:cubicBezTo>
                    <a:pt x="1133" y="1415"/>
                    <a:pt x="1132" y="1414"/>
                    <a:pt x="1132" y="1415"/>
                  </a:cubicBezTo>
                  <a:moveTo>
                    <a:pt x="979" y="1419"/>
                  </a:moveTo>
                  <a:cubicBezTo>
                    <a:pt x="953" y="1430"/>
                    <a:pt x="925" y="1440"/>
                    <a:pt x="894" y="1447"/>
                  </a:cubicBezTo>
                  <a:cubicBezTo>
                    <a:pt x="893" y="1451"/>
                    <a:pt x="891" y="1455"/>
                    <a:pt x="890" y="1460"/>
                  </a:cubicBezTo>
                  <a:cubicBezTo>
                    <a:pt x="924" y="1455"/>
                    <a:pt x="955" y="1447"/>
                    <a:pt x="987" y="1439"/>
                  </a:cubicBezTo>
                  <a:cubicBezTo>
                    <a:pt x="986" y="1431"/>
                    <a:pt x="983" y="1424"/>
                    <a:pt x="979" y="1419"/>
                  </a:cubicBezTo>
                  <a:close/>
                  <a:moveTo>
                    <a:pt x="755" y="1463"/>
                  </a:moveTo>
                  <a:cubicBezTo>
                    <a:pt x="756" y="1464"/>
                    <a:pt x="756" y="1462"/>
                    <a:pt x="755" y="1463"/>
                  </a:cubicBezTo>
                  <a:moveTo>
                    <a:pt x="755" y="1463"/>
                  </a:moveTo>
                  <a:cubicBezTo>
                    <a:pt x="749" y="1449"/>
                    <a:pt x="743" y="1437"/>
                    <a:pt x="737" y="1424"/>
                  </a:cubicBezTo>
                  <a:cubicBezTo>
                    <a:pt x="736" y="1433"/>
                    <a:pt x="739" y="1439"/>
                    <a:pt x="738" y="1448"/>
                  </a:cubicBezTo>
                  <a:cubicBezTo>
                    <a:pt x="743" y="1453"/>
                    <a:pt x="749" y="1458"/>
                    <a:pt x="755" y="1463"/>
                  </a:cubicBezTo>
                  <a:moveTo>
                    <a:pt x="587" y="1446"/>
                  </a:moveTo>
                  <a:cubicBezTo>
                    <a:pt x="632" y="1456"/>
                    <a:pt x="682" y="1466"/>
                    <a:pt x="733" y="1466"/>
                  </a:cubicBezTo>
                  <a:cubicBezTo>
                    <a:pt x="676" y="1459"/>
                    <a:pt x="625" y="1440"/>
                    <a:pt x="578" y="1426"/>
                  </a:cubicBezTo>
                  <a:cubicBezTo>
                    <a:pt x="582" y="1432"/>
                    <a:pt x="584" y="1439"/>
                    <a:pt x="587" y="1446"/>
                  </a:cubicBezTo>
                  <a:close/>
                  <a:moveTo>
                    <a:pt x="1034" y="1427"/>
                  </a:moveTo>
                  <a:cubicBezTo>
                    <a:pt x="1019" y="1432"/>
                    <a:pt x="1004" y="1437"/>
                    <a:pt x="989" y="1441"/>
                  </a:cubicBezTo>
                  <a:cubicBezTo>
                    <a:pt x="989" y="1450"/>
                    <a:pt x="986" y="1454"/>
                    <a:pt x="984" y="1460"/>
                  </a:cubicBezTo>
                  <a:moveTo>
                    <a:pt x="984" y="1460"/>
                  </a:moveTo>
                  <a:cubicBezTo>
                    <a:pt x="982" y="1460"/>
                    <a:pt x="984" y="1461"/>
                    <a:pt x="984" y="1460"/>
                  </a:cubicBezTo>
                  <a:moveTo>
                    <a:pt x="984" y="1460"/>
                  </a:moveTo>
                  <a:cubicBezTo>
                    <a:pt x="994" y="1459"/>
                    <a:pt x="1001" y="1456"/>
                    <a:pt x="1011" y="1455"/>
                  </a:cubicBezTo>
                  <a:cubicBezTo>
                    <a:pt x="1019" y="1446"/>
                    <a:pt x="1027" y="1437"/>
                    <a:pt x="1034" y="1427"/>
                  </a:cubicBezTo>
                  <a:moveTo>
                    <a:pt x="1034" y="1427"/>
                  </a:moveTo>
                  <a:cubicBezTo>
                    <a:pt x="1035" y="1426"/>
                    <a:pt x="1034" y="1426"/>
                    <a:pt x="1034" y="1427"/>
                  </a:cubicBezTo>
                  <a:moveTo>
                    <a:pt x="1141" y="1428"/>
                  </a:moveTo>
                  <a:cubicBezTo>
                    <a:pt x="1141" y="1428"/>
                    <a:pt x="1142" y="1429"/>
                    <a:pt x="1141" y="1428"/>
                  </a:cubicBezTo>
                  <a:close/>
                  <a:moveTo>
                    <a:pt x="1139" y="1429"/>
                  </a:moveTo>
                  <a:cubicBezTo>
                    <a:pt x="1138" y="1429"/>
                    <a:pt x="1138" y="1429"/>
                    <a:pt x="1137" y="1430"/>
                  </a:cubicBezTo>
                  <a:moveTo>
                    <a:pt x="1137" y="1430"/>
                  </a:moveTo>
                  <a:cubicBezTo>
                    <a:pt x="1136" y="1430"/>
                    <a:pt x="1136" y="1430"/>
                    <a:pt x="1135" y="1431"/>
                  </a:cubicBezTo>
                  <a:moveTo>
                    <a:pt x="1135" y="1431"/>
                  </a:moveTo>
                  <a:cubicBezTo>
                    <a:pt x="1116" y="1441"/>
                    <a:pt x="1092" y="1448"/>
                    <a:pt x="1074" y="1461"/>
                  </a:cubicBezTo>
                  <a:cubicBezTo>
                    <a:pt x="1096" y="1452"/>
                    <a:pt x="1118" y="1443"/>
                    <a:pt x="1135" y="1431"/>
                  </a:cubicBezTo>
                  <a:moveTo>
                    <a:pt x="1135" y="1431"/>
                  </a:moveTo>
                  <a:cubicBezTo>
                    <a:pt x="1137" y="1431"/>
                    <a:pt x="1137" y="1431"/>
                    <a:pt x="1137" y="1430"/>
                  </a:cubicBezTo>
                  <a:moveTo>
                    <a:pt x="1137" y="1430"/>
                  </a:moveTo>
                  <a:cubicBezTo>
                    <a:pt x="1138" y="1430"/>
                    <a:pt x="1139" y="1430"/>
                    <a:pt x="1139" y="1429"/>
                  </a:cubicBezTo>
                  <a:moveTo>
                    <a:pt x="1139" y="1429"/>
                  </a:moveTo>
                  <a:cubicBezTo>
                    <a:pt x="1141" y="1428"/>
                    <a:pt x="1139" y="1428"/>
                    <a:pt x="1139" y="1429"/>
                  </a:cubicBezTo>
                  <a:moveTo>
                    <a:pt x="789" y="1465"/>
                  </a:moveTo>
                  <a:cubicBezTo>
                    <a:pt x="825" y="1461"/>
                    <a:pt x="858" y="1454"/>
                    <a:pt x="891" y="1446"/>
                  </a:cubicBezTo>
                  <a:cubicBezTo>
                    <a:pt x="892" y="1440"/>
                    <a:pt x="897" y="1434"/>
                    <a:pt x="895" y="1429"/>
                  </a:cubicBezTo>
                  <a:cubicBezTo>
                    <a:pt x="863" y="1444"/>
                    <a:pt x="826" y="1455"/>
                    <a:pt x="789" y="1465"/>
                  </a:cubicBezTo>
                  <a:close/>
                  <a:moveTo>
                    <a:pt x="404" y="1435"/>
                  </a:moveTo>
                  <a:cubicBezTo>
                    <a:pt x="404" y="1434"/>
                    <a:pt x="405" y="1435"/>
                    <a:pt x="404" y="1435"/>
                  </a:cubicBezTo>
                  <a:close/>
                  <a:moveTo>
                    <a:pt x="407" y="1436"/>
                  </a:moveTo>
                  <a:cubicBezTo>
                    <a:pt x="407" y="1437"/>
                    <a:pt x="408" y="1436"/>
                    <a:pt x="409" y="1437"/>
                  </a:cubicBezTo>
                  <a:moveTo>
                    <a:pt x="409" y="1437"/>
                  </a:moveTo>
                  <a:cubicBezTo>
                    <a:pt x="409" y="1437"/>
                    <a:pt x="409" y="1437"/>
                    <a:pt x="409" y="1438"/>
                  </a:cubicBezTo>
                  <a:cubicBezTo>
                    <a:pt x="439" y="1456"/>
                    <a:pt x="472" y="1472"/>
                    <a:pt x="513" y="1480"/>
                  </a:cubicBezTo>
                  <a:moveTo>
                    <a:pt x="513" y="1480"/>
                  </a:moveTo>
                  <a:cubicBezTo>
                    <a:pt x="514" y="1483"/>
                    <a:pt x="517" y="1479"/>
                    <a:pt x="513" y="1480"/>
                  </a:cubicBezTo>
                  <a:moveTo>
                    <a:pt x="513" y="1480"/>
                  </a:moveTo>
                  <a:cubicBezTo>
                    <a:pt x="487" y="1457"/>
                    <a:pt x="441" y="1454"/>
                    <a:pt x="409" y="1437"/>
                  </a:cubicBezTo>
                  <a:moveTo>
                    <a:pt x="409" y="1437"/>
                  </a:moveTo>
                  <a:cubicBezTo>
                    <a:pt x="409" y="1436"/>
                    <a:pt x="408" y="1436"/>
                    <a:pt x="407" y="1436"/>
                  </a:cubicBezTo>
                  <a:moveTo>
                    <a:pt x="407" y="1436"/>
                  </a:moveTo>
                  <a:cubicBezTo>
                    <a:pt x="406" y="1434"/>
                    <a:pt x="406" y="1436"/>
                    <a:pt x="407" y="1436"/>
                  </a:cubicBezTo>
                  <a:moveTo>
                    <a:pt x="541" y="1455"/>
                  </a:moveTo>
                  <a:cubicBezTo>
                    <a:pt x="559" y="1457"/>
                    <a:pt x="575" y="1462"/>
                    <a:pt x="594" y="1463"/>
                  </a:cubicBezTo>
                  <a:cubicBezTo>
                    <a:pt x="592" y="1458"/>
                    <a:pt x="588" y="1454"/>
                    <a:pt x="586" y="1448"/>
                  </a:cubicBezTo>
                  <a:cubicBezTo>
                    <a:pt x="570" y="1444"/>
                    <a:pt x="554" y="1440"/>
                    <a:pt x="538" y="1435"/>
                  </a:cubicBezTo>
                  <a:cubicBezTo>
                    <a:pt x="536" y="1441"/>
                    <a:pt x="539" y="1450"/>
                    <a:pt x="541" y="1455"/>
                  </a:cubicBezTo>
                  <a:close/>
                  <a:moveTo>
                    <a:pt x="466" y="1437"/>
                  </a:moveTo>
                  <a:cubicBezTo>
                    <a:pt x="466" y="1437"/>
                    <a:pt x="466" y="1437"/>
                    <a:pt x="466" y="1438"/>
                  </a:cubicBezTo>
                  <a:cubicBezTo>
                    <a:pt x="476" y="1446"/>
                    <a:pt x="485" y="1455"/>
                    <a:pt x="495" y="1463"/>
                  </a:cubicBezTo>
                  <a:cubicBezTo>
                    <a:pt x="514" y="1467"/>
                    <a:pt x="531" y="1473"/>
                    <a:pt x="552" y="1474"/>
                  </a:cubicBezTo>
                  <a:moveTo>
                    <a:pt x="552" y="1474"/>
                  </a:moveTo>
                  <a:cubicBezTo>
                    <a:pt x="552" y="1475"/>
                    <a:pt x="553" y="1474"/>
                    <a:pt x="552" y="1474"/>
                  </a:cubicBezTo>
                  <a:moveTo>
                    <a:pt x="552" y="1474"/>
                  </a:moveTo>
                  <a:cubicBezTo>
                    <a:pt x="547" y="1468"/>
                    <a:pt x="542" y="1463"/>
                    <a:pt x="538" y="1456"/>
                  </a:cubicBezTo>
                  <a:cubicBezTo>
                    <a:pt x="512" y="1451"/>
                    <a:pt x="490" y="1443"/>
                    <a:pt x="466" y="1437"/>
                  </a:cubicBezTo>
                  <a:moveTo>
                    <a:pt x="466" y="1437"/>
                  </a:moveTo>
                  <a:cubicBezTo>
                    <a:pt x="466" y="1435"/>
                    <a:pt x="465" y="1437"/>
                    <a:pt x="466" y="1437"/>
                  </a:cubicBezTo>
                  <a:moveTo>
                    <a:pt x="888" y="1463"/>
                  </a:moveTo>
                  <a:cubicBezTo>
                    <a:pt x="888" y="1467"/>
                    <a:pt x="885" y="1469"/>
                    <a:pt x="884" y="1472"/>
                  </a:cubicBezTo>
                  <a:cubicBezTo>
                    <a:pt x="919" y="1472"/>
                    <a:pt x="949" y="1466"/>
                    <a:pt x="980" y="1462"/>
                  </a:cubicBezTo>
                  <a:cubicBezTo>
                    <a:pt x="982" y="1456"/>
                    <a:pt x="988" y="1448"/>
                    <a:pt x="986" y="1441"/>
                  </a:cubicBezTo>
                  <a:cubicBezTo>
                    <a:pt x="956" y="1451"/>
                    <a:pt x="922" y="1458"/>
                    <a:pt x="888" y="1463"/>
                  </a:cubicBezTo>
                  <a:close/>
                  <a:moveTo>
                    <a:pt x="1098" y="1445"/>
                  </a:moveTo>
                  <a:cubicBezTo>
                    <a:pt x="1098" y="1445"/>
                    <a:pt x="1099" y="1446"/>
                    <a:pt x="1098" y="1445"/>
                  </a:cubicBezTo>
                  <a:close/>
                  <a:moveTo>
                    <a:pt x="423" y="1450"/>
                  </a:moveTo>
                  <a:cubicBezTo>
                    <a:pt x="423" y="1450"/>
                    <a:pt x="424" y="1451"/>
                    <a:pt x="423" y="1450"/>
                  </a:cubicBezTo>
                  <a:close/>
                  <a:moveTo>
                    <a:pt x="600" y="1464"/>
                  </a:moveTo>
                  <a:cubicBezTo>
                    <a:pt x="639" y="1469"/>
                    <a:pt x="688" y="1474"/>
                    <a:pt x="730" y="1469"/>
                  </a:cubicBezTo>
                  <a:cubicBezTo>
                    <a:pt x="679" y="1467"/>
                    <a:pt x="633" y="1459"/>
                    <a:pt x="590" y="1449"/>
                  </a:cubicBezTo>
                  <a:cubicBezTo>
                    <a:pt x="593" y="1455"/>
                    <a:pt x="595" y="1461"/>
                    <a:pt x="600" y="1464"/>
                  </a:cubicBezTo>
                  <a:close/>
                  <a:moveTo>
                    <a:pt x="888" y="1449"/>
                  </a:moveTo>
                  <a:cubicBezTo>
                    <a:pt x="859" y="1457"/>
                    <a:pt x="828" y="1462"/>
                    <a:pt x="797" y="1467"/>
                  </a:cubicBezTo>
                  <a:cubicBezTo>
                    <a:pt x="795" y="1467"/>
                    <a:pt x="793" y="1467"/>
                    <a:pt x="792" y="1467"/>
                  </a:cubicBezTo>
                  <a:cubicBezTo>
                    <a:pt x="790" y="1468"/>
                    <a:pt x="792" y="1469"/>
                    <a:pt x="794" y="1468"/>
                  </a:cubicBezTo>
                  <a:cubicBezTo>
                    <a:pt x="826" y="1467"/>
                    <a:pt x="856" y="1465"/>
                    <a:pt x="885" y="1461"/>
                  </a:cubicBezTo>
                  <a:cubicBezTo>
                    <a:pt x="887" y="1457"/>
                    <a:pt x="888" y="1453"/>
                    <a:pt x="890" y="1449"/>
                  </a:cubicBezTo>
                  <a:cubicBezTo>
                    <a:pt x="889" y="1449"/>
                    <a:pt x="888" y="1449"/>
                    <a:pt x="888" y="1449"/>
                  </a:cubicBezTo>
                  <a:close/>
                  <a:moveTo>
                    <a:pt x="425" y="1451"/>
                  </a:moveTo>
                  <a:cubicBezTo>
                    <a:pt x="425" y="1451"/>
                    <a:pt x="426" y="1452"/>
                    <a:pt x="425" y="1451"/>
                  </a:cubicBezTo>
                  <a:close/>
                  <a:moveTo>
                    <a:pt x="427" y="1452"/>
                  </a:moveTo>
                  <a:cubicBezTo>
                    <a:pt x="427" y="1452"/>
                    <a:pt x="428" y="1453"/>
                    <a:pt x="427" y="1452"/>
                  </a:cubicBezTo>
                  <a:close/>
                  <a:moveTo>
                    <a:pt x="429" y="1453"/>
                  </a:moveTo>
                  <a:cubicBezTo>
                    <a:pt x="428" y="1453"/>
                    <a:pt x="430" y="1454"/>
                    <a:pt x="429" y="1453"/>
                  </a:cubicBezTo>
                  <a:close/>
                  <a:moveTo>
                    <a:pt x="749" y="1462"/>
                  </a:moveTo>
                  <a:cubicBezTo>
                    <a:pt x="749" y="1462"/>
                    <a:pt x="750" y="1462"/>
                    <a:pt x="750" y="1463"/>
                  </a:cubicBezTo>
                  <a:moveTo>
                    <a:pt x="750" y="1463"/>
                  </a:moveTo>
                  <a:cubicBezTo>
                    <a:pt x="751" y="1464"/>
                    <a:pt x="752" y="1462"/>
                    <a:pt x="750" y="1463"/>
                  </a:cubicBezTo>
                  <a:moveTo>
                    <a:pt x="750" y="1463"/>
                  </a:moveTo>
                  <a:cubicBezTo>
                    <a:pt x="750" y="1462"/>
                    <a:pt x="749" y="1462"/>
                    <a:pt x="749" y="1462"/>
                  </a:cubicBezTo>
                  <a:moveTo>
                    <a:pt x="749" y="1462"/>
                  </a:moveTo>
                  <a:cubicBezTo>
                    <a:pt x="746" y="1458"/>
                    <a:pt x="742" y="1456"/>
                    <a:pt x="739" y="1453"/>
                  </a:cubicBezTo>
                  <a:cubicBezTo>
                    <a:pt x="738" y="1460"/>
                    <a:pt x="744" y="1460"/>
                    <a:pt x="749" y="1462"/>
                  </a:cubicBezTo>
                  <a:moveTo>
                    <a:pt x="559" y="1476"/>
                  </a:moveTo>
                  <a:cubicBezTo>
                    <a:pt x="572" y="1480"/>
                    <a:pt x="590" y="1477"/>
                    <a:pt x="605" y="1480"/>
                  </a:cubicBezTo>
                  <a:cubicBezTo>
                    <a:pt x="605" y="1476"/>
                    <a:pt x="598" y="1472"/>
                    <a:pt x="597" y="1466"/>
                  </a:cubicBezTo>
                  <a:cubicBezTo>
                    <a:pt x="577" y="1465"/>
                    <a:pt x="561" y="1460"/>
                    <a:pt x="543" y="1458"/>
                  </a:cubicBezTo>
                  <a:cubicBezTo>
                    <a:pt x="547" y="1464"/>
                    <a:pt x="551" y="1473"/>
                    <a:pt x="559" y="1476"/>
                  </a:cubicBezTo>
                  <a:close/>
                  <a:moveTo>
                    <a:pt x="981" y="1463"/>
                  </a:moveTo>
                  <a:cubicBezTo>
                    <a:pt x="976" y="1471"/>
                    <a:pt x="970" y="1476"/>
                    <a:pt x="964" y="1481"/>
                  </a:cubicBezTo>
                  <a:cubicBezTo>
                    <a:pt x="972" y="1480"/>
                    <a:pt x="978" y="1479"/>
                    <a:pt x="986" y="1478"/>
                  </a:cubicBezTo>
                  <a:cubicBezTo>
                    <a:pt x="993" y="1472"/>
                    <a:pt x="1000" y="1466"/>
                    <a:pt x="1007" y="1460"/>
                  </a:cubicBezTo>
                  <a:cubicBezTo>
                    <a:pt x="1007" y="1458"/>
                    <a:pt x="1008" y="1458"/>
                    <a:pt x="1006" y="1458"/>
                  </a:cubicBezTo>
                  <a:cubicBezTo>
                    <a:pt x="998" y="1460"/>
                    <a:pt x="989" y="1461"/>
                    <a:pt x="981" y="1463"/>
                  </a:cubicBezTo>
                  <a:close/>
                  <a:moveTo>
                    <a:pt x="1069" y="1460"/>
                  </a:moveTo>
                  <a:cubicBezTo>
                    <a:pt x="1069" y="1459"/>
                    <a:pt x="1070" y="1460"/>
                    <a:pt x="1069" y="1460"/>
                  </a:cubicBezTo>
                  <a:close/>
                  <a:moveTo>
                    <a:pt x="1066" y="1461"/>
                  </a:moveTo>
                  <a:cubicBezTo>
                    <a:pt x="1041" y="1468"/>
                    <a:pt x="1016" y="1476"/>
                    <a:pt x="987" y="1480"/>
                  </a:cubicBezTo>
                  <a:cubicBezTo>
                    <a:pt x="984" y="1484"/>
                    <a:pt x="979" y="1485"/>
                    <a:pt x="976" y="1488"/>
                  </a:cubicBezTo>
                  <a:cubicBezTo>
                    <a:pt x="1008" y="1481"/>
                    <a:pt x="1042" y="1475"/>
                    <a:pt x="1066" y="1461"/>
                  </a:cubicBezTo>
                  <a:moveTo>
                    <a:pt x="1066" y="1461"/>
                  </a:moveTo>
                  <a:cubicBezTo>
                    <a:pt x="1070" y="1462"/>
                    <a:pt x="1067" y="1458"/>
                    <a:pt x="1066" y="1461"/>
                  </a:cubicBezTo>
                  <a:moveTo>
                    <a:pt x="742" y="1463"/>
                  </a:moveTo>
                  <a:cubicBezTo>
                    <a:pt x="742" y="1465"/>
                    <a:pt x="746" y="1462"/>
                    <a:pt x="742" y="1463"/>
                  </a:cubicBezTo>
                  <a:moveTo>
                    <a:pt x="742" y="1463"/>
                  </a:moveTo>
                  <a:cubicBezTo>
                    <a:pt x="741" y="1462"/>
                    <a:pt x="740" y="1461"/>
                    <a:pt x="739" y="1461"/>
                  </a:cubicBezTo>
                  <a:cubicBezTo>
                    <a:pt x="739" y="1463"/>
                    <a:pt x="740" y="1462"/>
                    <a:pt x="742" y="1463"/>
                  </a:cubicBezTo>
                  <a:moveTo>
                    <a:pt x="1072" y="1462"/>
                  </a:moveTo>
                  <a:cubicBezTo>
                    <a:pt x="1072" y="1461"/>
                    <a:pt x="1073" y="1462"/>
                    <a:pt x="1072" y="1462"/>
                  </a:cubicBezTo>
                  <a:close/>
                  <a:moveTo>
                    <a:pt x="774" y="1463"/>
                  </a:moveTo>
                  <a:cubicBezTo>
                    <a:pt x="774" y="1463"/>
                    <a:pt x="775" y="1464"/>
                    <a:pt x="774" y="1463"/>
                  </a:cubicBezTo>
                  <a:close/>
                  <a:moveTo>
                    <a:pt x="746" y="1464"/>
                  </a:moveTo>
                  <a:cubicBezTo>
                    <a:pt x="745" y="1464"/>
                    <a:pt x="746" y="1465"/>
                    <a:pt x="746" y="1464"/>
                  </a:cubicBezTo>
                  <a:close/>
                  <a:moveTo>
                    <a:pt x="780" y="1464"/>
                  </a:moveTo>
                  <a:cubicBezTo>
                    <a:pt x="780" y="1464"/>
                    <a:pt x="781" y="1465"/>
                    <a:pt x="780" y="1464"/>
                  </a:cubicBezTo>
                  <a:close/>
                  <a:moveTo>
                    <a:pt x="796" y="1472"/>
                  </a:moveTo>
                  <a:cubicBezTo>
                    <a:pt x="823" y="1473"/>
                    <a:pt x="851" y="1473"/>
                    <a:pt x="879" y="1473"/>
                  </a:cubicBezTo>
                  <a:cubicBezTo>
                    <a:pt x="879" y="1470"/>
                    <a:pt x="886" y="1464"/>
                    <a:pt x="882" y="1463"/>
                  </a:cubicBezTo>
                  <a:cubicBezTo>
                    <a:pt x="855" y="1469"/>
                    <a:pt x="823" y="1468"/>
                    <a:pt x="796" y="1472"/>
                  </a:cubicBezTo>
                  <a:close/>
                  <a:moveTo>
                    <a:pt x="882" y="1475"/>
                  </a:moveTo>
                  <a:cubicBezTo>
                    <a:pt x="882" y="1479"/>
                    <a:pt x="879" y="1481"/>
                    <a:pt x="878" y="1485"/>
                  </a:cubicBezTo>
                  <a:cubicBezTo>
                    <a:pt x="901" y="1482"/>
                    <a:pt x="937" y="1489"/>
                    <a:pt x="958" y="1482"/>
                  </a:cubicBezTo>
                  <a:cubicBezTo>
                    <a:pt x="961" y="1480"/>
                    <a:pt x="965" y="1476"/>
                    <a:pt x="968" y="1473"/>
                  </a:cubicBezTo>
                  <a:cubicBezTo>
                    <a:pt x="971" y="1470"/>
                    <a:pt x="977" y="1467"/>
                    <a:pt x="975" y="1464"/>
                  </a:cubicBezTo>
                  <a:cubicBezTo>
                    <a:pt x="946" y="1470"/>
                    <a:pt x="916" y="1474"/>
                    <a:pt x="882" y="1475"/>
                  </a:cubicBezTo>
                  <a:close/>
                  <a:moveTo>
                    <a:pt x="784" y="1466"/>
                  </a:moveTo>
                  <a:cubicBezTo>
                    <a:pt x="784" y="1466"/>
                    <a:pt x="785" y="1467"/>
                    <a:pt x="784" y="1466"/>
                  </a:cubicBezTo>
                  <a:close/>
                  <a:moveTo>
                    <a:pt x="503" y="1468"/>
                  </a:moveTo>
                  <a:cubicBezTo>
                    <a:pt x="520" y="1486"/>
                    <a:pt x="554" y="1491"/>
                    <a:pt x="582" y="1493"/>
                  </a:cubicBezTo>
                  <a:cubicBezTo>
                    <a:pt x="572" y="1490"/>
                    <a:pt x="565" y="1483"/>
                    <a:pt x="556" y="1478"/>
                  </a:cubicBezTo>
                  <a:cubicBezTo>
                    <a:pt x="537" y="1475"/>
                    <a:pt x="521" y="1471"/>
                    <a:pt x="503" y="1468"/>
                  </a:cubicBezTo>
                  <a:moveTo>
                    <a:pt x="503" y="1468"/>
                  </a:moveTo>
                  <a:cubicBezTo>
                    <a:pt x="502" y="1467"/>
                    <a:pt x="502" y="1468"/>
                    <a:pt x="503" y="1468"/>
                  </a:cubicBezTo>
                  <a:moveTo>
                    <a:pt x="611" y="1480"/>
                  </a:moveTo>
                  <a:cubicBezTo>
                    <a:pt x="653" y="1483"/>
                    <a:pt x="697" y="1480"/>
                    <a:pt x="732" y="1473"/>
                  </a:cubicBezTo>
                  <a:cubicBezTo>
                    <a:pt x="687" y="1475"/>
                    <a:pt x="642" y="1473"/>
                    <a:pt x="601" y="1467"/>
                  </a:cubicBezTo>
                  <a:cubicBezTo>
                    <a:pt x="604" y="1472"/>
                    <a:pt x="605" y="1478"/>
                    <a:pt x="611" y="1480"/>
                  </a:cubicBezTo>
                  <a:close/>
                  <a:moveTo>
                    <a:pt x="738" y="1472"/>
                  </a:moveTo>
                  <a:cubicBezTo>
                    <a:pt x="737" y="1472"/>
                    <a:pt x="736" y="1472"/>
                    <a:pt x="736" y="1473"/>
                  </a:cubicBezTo>
                  <a:cubicBezTo>
                    <a:pt x="737" y="1473"/>
                    <a:pt x="738" y="1473"/>
                    <a:pt x="738" y="1472"/>
                  </a:cubicBezTo>
                  <a:close/>
                  <a:moveTo>
                    <a:pt x="789" y="1473"/>
                  </a:moveTo>
                  <a:cubicBezTo>
                    <a:pt x="788" y="1473"/>
                    <a:pt x="786" y="1473"/>
                    <a:pt x="786" y="1474"/>
                  </a:cubicBezTo>
                  <a:cubicBezTo>
                    <a:pt x="787" y="1474"/>
                    <a:pt x="789" y="1474"/>
                    <a:pt x="789" y="1473"/>
                  </a:cubicBezTo>
                  <a:close/>
                  <a:moveTo>
                    <a:pt x="742" y="1475"/>
                  </a:moveTo>
                  <a:cubicBezTo>
                    <a:pt x="741" y="1475"/>
                    <a:pt x="742" y="1476"/>
                    <a:pt x="742" y="1475"/>
                  </a:cubicBezTo>
                  <a:close/>
                  <a:moveTo>
                    <a:pt x="745" y="1509"/>
                  </a:moveTo>
                  <a:cubicBezTo>
                    <a:pt x="748" y="1509"/>
                    <a:pt x="752" y="1509"/>
                    <a:pt x="755" y="1509"/>
                  </a:cubicBezTo>
                  <a:cubicBezTo>
                    <a:pt x="757" y="1498"/>
                    <a:pt x="761" y="1484"/>
                    <a:pt x="759" y="1474"/>
                  </a:cubicBezTo>
                  <a:cubicBezTo>
                    <a:pt x="754" y="1485"/>
                    <a:pt x="737" y="1490"/>
                    <a:pt x="745" y="1509"/>
                  </a:cubicBezTo>
                  <a:close/>
                  <a:moveTo>
                    <a:pt x="877" y="1476"/>
                  </a:moveTo>
                  <a:cubicBezTo>
                    <a:pt x="879" y="1475"/>
                    <a:pt x="877" y="1475"/>
                    <a:pt x="877" y="1476"/>
                  </a:cubicBezTo>
                  <a:moveTo>
                    <a:pt x="877" y="1476"/>
                  </a:moveTo>
                  <a:cubicBezTo>
                    <a:pt x="848" y="1477"/>
                    <a:pt x="817" y="1475"/>
                    <a:pt x="791" y="1475"/>
                  </a:cubicBezTo>
                  <a:cubicBezTo>
                    <a:pt x="817" y="1479"/>
                    <a:pt x="844" y="1483"/>
                    <a:pt x="873" y="1485"/>
                  </a:cubicBezTo>
                  <a:cubicBezTo>
                    <a:pt x="875" y="1482"/>
                    <a:pt x="877" y="1480"/>
                    <a:pt x="877" y="1476"/>
                  </a:cubicBezTo>
                  <a:moveTo>
                    <a:pt x="655" y="1493"/>
                  </a:moveTo>
                  <a:cubicBezTo>
                    <a:pt x="685" y="1490"/>
                    <a:pt x="715" y="1482"/>
                    <a:pt x="737" y="1477"/>
                  </a:cubicBezTo>
                  <a:cubicBezTo>
                    <a:pt x="737" y="1476"/>
                    <a:pt x="739" y="1475"/>
                    <a:pt x="736" y="1475"/>
                  </a:cubicBezTo>
                  <a:cubicBezTo>
                    <a:pt x="700" y="1482"/>
                    <a:pt x="655" y="1485"/>
                    <a:pt x="612" y="1483"/>
                  </a:cubicBezTo>
                  <a:cubicBezTo>
                    <a:pt x="615" y="1498"/>
                    <a:pt x="635" y="1496"/>
                    <a:pt x="655" y="1493"/>
                  </a:cubicBezTo>
                  <a:close/>
                  <a:moveTo>
                    <a:pt x="749" y="1476"/>
                  </a:moveTo>
                  <a:cubicBezTo>
                    <a:pt x="748" y="1476"/>
                    <a:pt x="749" y="1477"/>
                    <a:pt x="749" y="1476"/>
                  </a:cubicBezTo>
                  <a:close/>
                  <a:moveTo>
                    <a:pt x="754" y="1476"/>
                  </a:moveTo>
                  <a:cubicBezTo>
                    <a:pt x="749" y="1477"/>
                    <a:pt x="746" y="1481"/>
                    <a:pt x="741" y="1483"/>
                  </a:cubicBezTo>
                  <a:cubicBezTo>
                    <a:pt x="742" y="1484"/>
                    <a:pt x="741" y="1488"/>
                    <a:pt x="743" y="1489"/>
                  </a:cubicBezTo>
                  <a:cubicBezTo>
                    <a:pt x="746" y="1485"/>
                    <a:pt x="752" y="1481"/>
                    <a:pt x="754" y="1476"/>
                  </a:cubicBezTo>
                  <a:moveTo>
                    <a:pt x="754" y="1476"/>
                  </a:moveTo>
                  <a:cubicBezTo>
                    <a:pt x="756" y="1475"/>
                    <a:pt x="754" y="1475"/>
                    <a:pt x="754" y="1476"/>
                  </a:cubicBezTo>
                  <a:moveTo>
                    <a:pt x="773" y="1476"/>
                  </a:moveTo>
                  <a:cubicBezTo>
                    <a:pt x="772" y="1476"/>
                    <a:pt x="773" y="1477"/>
                    <a:pt x="773" y="1476"/>
                  </a:cubicBezTo>
                  <a:close/>
                  <a:moveTo>
                    <a:pt x="782" y="1475"/>
                  </a:moveTo>
                  <a:cubicBezTo>
                    <a:pt x="781" y="1475"/>
                    <a:pt x="780" y="1475"/>
                    <a:pt x="780" y="1476"/>
                  </a:cubicBezTo>
                  <a:cubicBezTo>
                    <a:pt x="781" y="1476"/>
                    <a:pt x="782" y="1476"/>
                    <a:pt x="782" y="1475"/>
                  </a:cubicBezTo>
                  <a:close/>
                  <a:moveTo>
                    <a:pt x="746" y="1477"/>
                  </a:moveTo>
                  <a:cubicBezTo>
                    <a:pt x="743" y="1476"/>
                    <a:pt x="739" y="1478"/>
                    <a:pt x="742" y="1480"/>
                  </a:cubicBezTo>
                  <a:cubicBezTo>
                    <a:pt x="742" y="1478"/>
                    <a:pt x="745" y="1479"/>
                    <a:pt x="746" y="1477"/>
                  </a:cubicBezTo>
                  <a:moveTo>
                    <a:pt x="746" y="1477"/>
                  </a:moveTo>
                  <a:cubicBezTo>
                    <a:pt x="750" y="1478"/>
                    <a:pt x="746" y="1474"/>
                    <a:pt x="746" y="1477"/>
                  </a:cubicBezTo>
                  <a:moveTo>
                    <a:pt x="758" y="1509"/>
                  </a:moveTo>
                  <a:cubicBezTo>
                    <a:pt x="768" y="1509"/>
                    <a:pt x="777" y="1509"/>
                    <a:pt x="787" y="1509"/>
                  </a:cubicBezTo>
                  <a:cubicBezTo>
                    <a:pt x="781" y="1500"/>
                    <a:pt x="770" y="1487"/>
                    <a:pt x="763" y="1476"/>
                  </a:cubicBezTo>
                  <a:cubicBezTo>
                    <a:pt x="761" y="1486"/>
                    <a:pt x="760" y="1498"/>
                    <a:pt x="758" y="1509"/>
                  </a:cubicBezTo>
                  <a:close/>
                  <a:moveTo>
                    <a:pt x="796" y="1509"/>
                  </a:moveTo>
                  <a:cubicBezTo>
                    <a:pt x="804" y="1511"/>
                    <a:pt x="813" y="1505"/>
                    <a:pt x="826" y="1508"/>
                  </a:cubicBezTo>
                  <a:cubicBezTo>
                    <a:pt x="807" y="1497"/>
                    <a:pt x="786" y="1489"/>
                    <a:pt x="769" y="1476"/>
                  </a:cubicBezTo>
                  <a:cubicBezTo>
                    <a:pt x="777" y="1485"/>
                    <a:pt x="782" y="1505"/>
                    <a:pt x="796" y="1509"/>
                  </a:cubicBezTo>
                  <a:close/>
                  <a:moveTo>
                    <a:pt x="837" y="1507"/>
                  </a:moveTo>
                  <a:cubicBezTo>
                    <a:pt x="844" y="1507"/>
                    <a:pt x="860" y="1507"/>
                    <a:pt x="864" y="1499"/>
                  </a:cubicBezTo>
                  <a:cubicBezTo>
                    <a:pt x="831" y="1496"/>
                    <a:pt x="800" y="1484"/>
                    <a:pt x="774" y="1477"/>
                  </a:cubicBezTo>
                  <a:cubicBezTo>
                    <a:pt x="791" y="1485"/>
                    <a:pt x="814" y="1505"/>
                    <a:pt x="837" y="1507"/>
                  </a:cubicBezTo>
                  <a:close/>
                  <a:moveTo>
                    <a:pt x="865" y="1497"/>
                  </a:moveTo>
                  <a:cubicBezTo>
                    <a:pt x="867" y="1494"/>
                    <a:pt x="870" y="1491"/>
                    <a:pt x="871" y="1487"/>
                  </a:cubicBezTo>
                  <a:cubicBezTo>
                    <a:pt x="839" y="1487"/>
                    <a:pt x="810" y="1479"/>
                    <a:pt x="783" y="1477"/>
                  </a:cubicBezTo>
                  <a:cubicBezTo>
                    <a:pt x="809" y="1485"/>
                    <a:pt x="835" y="1493"/>
                    <a:pt x="865" y="1497"/>
                  </a:cubicBezTo>
                  <a:close/>
                  <a:moveTo>
                    <a:pt x="617" y="1495"/>
                  </a:moveTo>
                  <a:cubicBezTo>
                    <a:pt x="616" y="1492"/>
                    <a:pt x="610" y="1486"/>
                    <a:pt x="606" y="1483"/>
                  </a:cubicBezTo>
                  <a:cubicBezTo>
                    <a:pt x="592" y="1483"/>
                    <a:pt x="576" y="1479"/>
                    <a:pt x="563" y="1480"/>
                  </a:cubicBezTo>
                  <a:cubicBezTo>
                    <a:pt x="577" y="1489"/>
                    <a:pt x="591" y="1498"/>
                    <a:pt x="617" y="1495"/>
                  </a:cubicBezTo>
                  <a:close/>
                  <a:moveTo>
                    <a:pt x="626" y="1499"/>
                  </a:moveTo>
                  <a:cubicBezTo>
                    <a:pt x="667" y="1513"/>
                    <a:pt x="710" y="1498"/>
                    <a:pt x="738" y="1480"/>
                  </a:cubicBezTo>
                  <a:cubicBezTo>
                    <a:pt x="706" y="1488"/>
                    <a:pt x="665" y="1495"/>
                    <a:pt x="626" y="1499"/>
                  </a:cubicBezTo>
                  <a:close/>
                  <a:moveTo>
                    <a:pt x="1025" y="1480"/>
                  </a:moveTo>
                  <a:cubicBezTo>
                    <a:pt x="1025" y="1479"/>
                    <a:pt x="1026" y="1480"/>
                    <a:pt x="1025" y="1480"/>
                  </a:cubicBezTo>
                  <a:close/>
                  <a:moveTo>
                    <a:pt x="1022" y="1481"/>
                  </a:moveTo>
                  <a:cubicBezTo>
                    <a:pt x="1023" y="1481"/>
                    <a:pt x="1022" y="1480"/>
                    <a:pt x="1022" y="1481"/>
                  </a:cubicBezTo>
                  <a:close/>
                  <a:moveTo>
                    <a:pt x="516" y="1482"/>
                  </a:moveTo>
                  <a:cubicBezTo>
                    <a:pt x="516" y="1481"/>
                    <a:pt x="517" y="1482"/>
                    <a:pt x="516" y="1482"/>
                  </a:cubicBezTo>
                  <a:close/>
                  <a:moveTo>
                    <a:pt x="1018" y="1482"/>
                  </a:moveTo>
                  <a:cubicBezTo>
                    <a:pt x="1001" y="1486"/>
                    <a:pt x="981" y="1488"/>
                    <a:pt x="966" y="1495"/>
                  </a:cubicBezTo>
                  <a:moveTo>
                    <a:pt x="966" y="1495"/>
                  </a:moveTo>
                  <a:cubicBezTo>
                    <a:pt x="962" y="1494"/>
                    <a:pt x="965" y="1498"/>
                    <a:pt x="966" y="1495"/>
                  </a:cubicBezTo>
                  <a:moveTo>
                    <a:pt x="966" y="1495"/>
                  </a:moveTo>
                  <a:cubicBezTo>
                    <a:pt x="985" y="1493"/>
                    <a:pt x="1002" y="1488"/>
                    <a:pt x="1018" y="1482"/>
                  </a:cubicBezTo>
                  <a:moveTo>
                    <a:pt x="1018" y="1482"/>
                  </a:moveTo>
                  <a:cubicBezTo>
                    <a:pt x="1022" y="1483"/>
                    <a:pt x="1019" y="1479"/>
                    <a:pt x="1018" y="1482"/>
                  </a:cubicBezTo>
                  <a:moveTo>
                    <a:pt x="940" y="1495"/>
                  </a:moveTo>
                  <a:cubicBezTo>
                    <a:pt x="955" y="1492"/>
                    <a:pt x="972" y="1491"/>
                    <a:pt x="980" y="1482"/>
                  </a:cubicBezTo>
                  <a:cubicBezTo>
                    <a:pt x="962" y="1482"/>
                    <a:pt x="950" y="1488"/>
                    <a:pt x="940" y="1495"/>
                  </a:cubicBezTo>
                  <a:close/>
                  <a:moveTo>
                    <a:pt x="681" y="1507"/>
                  </a:moveTo>
                  <a:cubicBezTo>
                    <a:pt x="694" y="1507"/>
                    <a:pt x="707" y="1507"/>
                    <a:pt x="719" y="1509"/>
                  </a:cubicBezTo>
                  <a:cubicBezTo>
                    <a:pt x="726" y="1503"/>
                    <a:pt x="734" y="1498"/>
                    <a:pt x="740" y="1491"/>
                  </a:cubicBezTo>
                  <a:cubicBezTo>
                    <a:pt x="737" y="1491"/>
                    <a:pt x="741" y="1484"/>
                    <a:pt x="738" y="1484"/>
                  </a:cubicBezTo>
                  <a:cubicBezTo>
                    <a:pt x="722" y="1494"/>
                    <a:pt x="700" y="1499"/>
                    <a:pt x="681" y="1507"/>
                  </a:cubicBezTo>
                  <a:close/>
                  <a:moveTo>
                    <a:pt x="876" y="1487"/>
                  </a:moveTo>
                  <a:cubicBezTo>
                    <a:pt x="874" y="1491"/>
                    <a:pt x="871" y="1493"/>
                    <a:pt x="870" y="1498"/>
                  </a:cubicBezTo>
                  <a:cubicBezTo>
                    <a:pt x="900" y="1502"/>
                    <a:pt x="934" y="1501"/>
                    <a:pt x="950" y="1486"/>
                  </a:cubicBezTo>
                  <a:cubicBezTo>
                    <a:pt x="927" y="1487"/>
                    <a:pt x="902" y="1488"/>
                    <a:pt x="876" y="1487"/>
                  </a:cubicBezTo>
                  <a:close/>
                  <a:moveTo>
                    <a:pt x="542" y="1492"/>
                  </a:moveTo>
                  <a:cubicBezTo>
                    <a:pt x="542" y="1492"/>
                    <a:pt x="543" y="1493"/>
                    <a:pt x="542" y="1492"/>
                  </a:cubicBezTo>
                  <a:close/>
                  <a:moveTo>
                    <a:pt x="570" y="1495"/>
                  </a:moveTo>
                  <a:cubicBezTo>
                    <a:pt x="565" y="1495"/>
                    <a:pt x="538" y="1491"/>
                    <a:pt x="548" y="1494"/>
                  </a:cubicBezTo>
                  <a:cubicBezTo>
                    <a:pt x="571" y="1502"/>
                    <a:pt x="600" y="1512"/>
                    <a:pt x="625" y="1510"/>
                  </a:cubicBezTo>
                  <a:cubicBezTo>
                    <a:pt x="606" y="1504"/>
                    <a:pt x="592" y="1498"/>
                    <a:pt x="570" y="1495"/>
                  </a:cubicBezTo>
                  <a:close/>
                  <a:moveTo>
                    <a:pt x="958" y="1495"/>
                  </a:moveTo>
                  <a:cubicBezTo>
                    <a:pt x="949" y="1496"/>
                    <a:pt x="942" y="1497"/>
                    <a:pt x="935" y="1499"/>
                  </a:cubicBezTo>
                  <a:cubicBezTo>
                    <a:pt x="943" y="1498"/>
                    <a:pt x="953" y="1499"/>
                    <a:pt x="958" y="1495"/>
                  </a:cubicBezTo>
                  <a:moveTo>
                    <a:pt x="958" y="1495"/>
                  </a:moveTo>
                  <a:cubicBezTo>
                    <a:pt x="962" y="1496"/>
                    <a:pt x="958" y="1492"/>
                    <a:pt x="958" y="1495"/>
                  </a:cubicBezTo>
                  <a:moveTo>
                    <a:pt x="724" y="1509"/>
                  </a:moveTo>
                  <a:cubicBezTo>
                    <a:pt x="730" y="1509"/>
                    <a:pt x="736" y="1509"/>
                    <a:pt x="742" y="1509"/>
                  </a:cubicBezTo>
                  <a:cubicBezTo>
                    <a:pt x="740" y="1505"/>
                    <a:pt x="741" y="1498"/>
                    <a:pt x="739" y="1495"/>
                  </a:cubicBezTo>
                  <a:cubicBezTo>
                    <a:pt x="735" y="1501"/>
                    <a:pt x="728" y="1504"/>
                    <a:pt x="724" y="1509"/>
                  </a:cubicBezTo>
                  <a:close/>
                  <a:moveTo>
                    <a:pt x="613" y="1499"/>
                  </a:moveTo>
                  <a:cubicBezTo>
                    <a:pt x="615" y="1500"/>
                    <a:pt x="623" y="1501"/>
                    <a:pt x="624" y="1500"/>
                  </a:cubicBezTo>
                  <a:cubicBezTo>
                    <a:pt x="622" y="1496"/>
                    <a:pt x="599" y="1499"/>
                    <a:pt x="613" y="1499"/>
                  </a:cubicBezTo>
                  <a:close/>
                  <a:moveTo>
                    <a:pt x="929" y="1500"/>
                  </a:moveTo>
                  <a:cubicBezTo>
                    <a:pt x="929" y="1500"/>
                    <a:pt x="930" y="1501"/>
                    <a:pt x="929" y="1500"/>
                  </a:cubicBezTo>
                  <a:close/>
                  <a:moveTo>
                    <a:pt x="865" y="1505"/>
                  </a:moveTo>
                  <a:cubicBezTo>
                    <a:pt x="871" y="1503"/>
                    <a:pt x="880" y="1504"/>
                    <a:pt x="886" y="1502"/>
                  </a:cubicBezTo>
                  <a:cubicBezTo>
                    <a:pt x="879" y="1502"/>
                    <a:pt x="867" y="1497"/>
                    <a:pt x="865" y="1505"/>
                  </a:cubicBezTo>
                  <a:close/>
                  <a:moveTo>
                    <a:pt x="608" y="1501"/>
                  </a:moveTo>
                  <a:cubicBezTo>
                    <a:pt x="608" y="1501"/>
                    <a:pt x="607" y="1501"/>
                    <a:pt x="606" y="1502"/>
                  </a:cubicBezTo>
                  <a:cubicBezTo>
                    <a:pt x="607" y="1502"/>
                    <a:pt x="608" y="1502"/>
                    <a:pt x="608" y="1501"/>
                  </a:cubicBezTo>
                  <a:close/>
                  <a:moveTo>
                    <a:pt x="885" y="1514"/>
                  </a:moveTo>
                  <a:cubicBezTo>
                    <a:pt x="909" y="1514"/>
                    <a:pt x="929" y="1509"/>
                    <a:pt x="946" y="1501"/>
                  </a:cubicBezTo>
                  <a:cubicBezTo>
                    <a:pt x="921" y="1500"/>
                    <a:pt x="904" y="1509"/>
                    <a:pt x="885" y="1514"/>
                  </a:cubicBezTo>
                  <a:close/>
                  <a:moveTo>
                    <a:pt x="633" y="1509"/>
                  </a:moveTo>
                  <a:cubicBezTo>
                    <a:pt x="629" y="1504"/>
                    <a:pt x="618" y="1501"/>
                    <a:pt x="609" y="1503"/>
                  </a:cubicBezTo>
                  <a:cubicBezTo>
                    <a:pt x="618" y="1504"/>
                    <a:pt x="626" y="1509"/>
                    <a:pt x="633" y="1509"/>
                  </a:cubicBezTo>
                  <a:close/>
                  <a:moveTo>
                    <a:pt x="858" y="1512"/>
                  </a:moveTo>
                  <a:cubicBezTo>
                    <a:pt x="879" y="1516"/>
                    <a:pt x="896" y="1508"/>
                    <a:pt x="912" y="1503"/>
                  </a:cubicBezTo>
                  <a:cubicBezTo>
                    <a:pt x="893" y="1506"/>
                    <a:pt x="869" y="1502"/>
                    <a:pt x="858" y="1512"/>
                  </a:cubicBezTo>
                  <a:close/>
                  <a:moveTo>
                    <a:pt x="659" y="1507"/>
                  </a:moveTo>
                  <a:cubicBezTo>
                    <a:pt x="650" y="1508"/>
                    <a:pt x="641" y="1503"/>
                    <a:pt x="633" y="1506"/>
                  </a:cubicBezTo>
                  <a:cubicBezTo>
                    <a:pt x="638" y="1512"/>
                    <a:pt x="652" y="1509"/>
                    <a:pt x="659" y="1507"/>
                  </a:cubicBezTo>
                  <a:close/>
                  <a:moveTo>
                    <a:pt x="645" y="1512"/>
                  </a:moveTo>
                  <a:cubicBezTo>
                    <a:pt x="667" y="1518"/>
                    <a:pt x="698" y="1526"/>
                    <a:pt x="714" y="1511"/>
                  </a:cubicBezTo>
                  <a:cubicBezTo>
                    <a:pt x="688" y="1510"/>
                    <a:pt x="666" y="1506"/>
                    <a:pt x="645" y="1512"/>
                  </a:cubicBezTo>
                  <a:close/>
                  <a:moveTo>
                    <a:pt x="845" y="1510"/>
                  </a:moveTo>
                  <a:cubicBezTo>
                    <a:pt x="849" y="1510"/>
                    <a:pt x="855" y="1512"/>
                    <a:pt x="856" y="1508"/>
                  </a:cubicBezTo>
                  <a:cubicBezTo>
                    <a:pt x="852" y="1509"/>
                    <a:pt x="847" y="1508"/>
                    <a:pt x="845" y="1510"/>
                  </a:cubicBezTo>
                  <a:close/>
                  <a:moveTo>
                    <a:pt x="798" y="1512"/>
                  </a:moveTo>
                  <a:cubicBezTo>
                    <a:pt x="808" y="1524"/>
                    <a:pt x="839" y="1525"/>
                    <a:pt x="850" y="1513"/>
                  </a:cubicBezTo>
                  <a:cubicBezTo>
                    <a:pt x="837" y="1508"/>
                    <a:pt x="813" y="1509"/>
                    <a:pt x="798" y="1512"/>
                  </a:cubicBezTo>
                  <a:close/>
                  <a:moveTo>
                    <a:pt x="699" y="1522"/>
                  </a:moveTo>
                  <a:cubicBezTo>
                    <a:pt x="714" y="1522"/>
                    <a:pt x="731" y="1526"/>
                    <a:pt x="746" y="1524"/>
                  </a:cubicBezTo>
                  <a:cubicBezTo>
                    <a:pt x="743" y="1521"/>
                    <a:pt x="744" y="1515"/>
                    <a:pt x="742" y="1511"/>
                  </a:cubicBezTo>
                  <a:cubicBezTo>
                    <a:pt x="721" y="1509"/>
                    <a:pt x="710" y="1514"/>
                    <a:pt x="699" y="1522"/>
                  </a:cubicBezTo>
                  <a:close/>
                  <a:moveTo>
                    <a:pt x="750" y="1525"/>
                  </a:moveTo>
                  <a:cubicBezTo>
                    <a:pt x="753" y="1522"/>
                    <a:pt x="754" y="1517"/>
                    <a:pt x="754" y="1511"/>
                  </a:cubicBezTo>
                  <a:cubicBezTo>
                    <a:pt x="751" y="1511"/>
                    <a:pt x="748" y="1511"/>
                    <a:pt x="745" y="1511"/>
                  </a:cubicBezTo>
                  <a:cubicBezTo>
                    <a:pt x="747" y="1516"/>
                    <a:pt x="745" y="1524"/>
                    <a:pt x="750" y="1525"/>
                  </a:cubicBezTo>
                  <a:close/>
                  <a:moveTo>
                    <a:pt x="790" y="1511"/>
                  </a:moveTo>
                  <a:cubicBezTo>
                    <a:pt x="779" y="1511"/>
                    <a:pt x="768" y="1511"/>
                    <a:pt x="757" y="1511"/>
                  </a:cubicBezTo>
                  <a:cubicBezTo>
                    <a:pt x="757" y="1517"/>
                    <a:pt x="755" y="1520"/>
                    <a:pt x="754" y="1525"/>
                  </a:cubicBezTo>
                  <a:cubicBezTo>
                    <a:pt x="773" y="1525"/>
                    <a:pt x="792" y="1526"/>
                    <a:pt x="807" y="1522"/>
                  </a:cubicBezTo>
                  <a:cubicBezTo>
                    <a:pt x="800" y="1520"/>
                    <a:pt x="797" y="1514"/>
                    <a:pt x="790" y="1511"/>
                  </a:cubicBezTo>
                  <a:close/>
                  <a:moveTo>
                    <a:pt x="852" y="1517"/>
                  </a:moveTo>
                  <a:cubicBezTo>
                    <a:pt x="851" y="1518"/>
                    <a:pt x="852" y="1518"/>
                    <a:pt x="852" y="1517"/>
                  </a:cubicBezTo>
                  <a:moveTo>
                    <a:pt x="852" y="1517"/>
                  </a:moveTo>
                  <a:cubicBezTo>
                    <a:pt x="857" y="1517"/>
                    <a:pt x="861" y="1517"/>
                    <a:pt x="864" y="1515"/>
                  </a:cubicBezTo>
                  <a:cubicBezTo>
                    <a:pt x="859" y="1515"/>
                    <a:pt x="854" y="1513"/>
                    <a:pt x="852" y="1517"/>
                  </a:cubicBezTo>
                  <a:moveTo>
                    <a:pt x="655" y="1518"/>
                  </a:moveTo>
                  <a:cubicBezTo>
                    <a:pt x="655" y="1518"/>
                    <a:pt x="656" y="1519"/>
                    <a:pt x="655" y="1518"/>
                  </a:cubicBezTo>
                  <a:close/>
                  <a:moveTo>
                    <a:pt x="674" y="1522"/>
                  </a:moveTo>
                  <a:cubicBezTo>
                    <a:pt x="679" y="1522"/>
                    <a:pt x="678" y="1522"/>
                    <a:pt x="674" y="1521"/>
                  </a:cubicBezTo>
                  <a:cubicBezTo>
                    <a:pt x="672" y="1521"/>
                    <a:pt x="662" y="1518"/>
                    <a:pt x="658" y="1519"/>
                  </a:cubicBezTo>
                  <a:cubicBezTo>
                    <a:pt x="665" y="1520"/>
                    <a:pt x="671" y="1522"/>
                    <a:pt x="674" y="152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_color1" descr="© INSCALE GmbH, 15.06.2010"/>
            <p:cNvSpPr>
              <a:spLocks noEditPoints="1"/>
            </p:cNvSpPr>
            <p:nvPr/>
          </p:nvSpPr>
          <p:spPr bwMode="gray">
            <a:xfrm>
              <a:off x="2825966" y="1931338"/>
              <a:ext cx="3513634" cy="3472160"/>
            </a:xfrm>
            <a:custGeom>
              <a:avLst/>
              <a:gdLst/>
              <a:ahLst/>
              <a:cxnLst>
                <a:cxn ang="0">
                  <a:pos x="1149" y="62"/>
                </a:cxn>
                <a:cxn ang="0">
                  <a:pos x="951" y="221"/>
                </a:cxn>
                <a:cxn ang="0">
                  <a:pos x="988" y="237"/>
                </a:cxn>
                <a:cxn ang="0">
                  <a:pos x="968" y="250"/>
                </a:cxn>
                <a:cxn ang="0">
                  <a:pos x="1369" y="244"/>
                </a:cxn>
                <a:cxn ang="0">
                  <a:pos x="942" y="271"/>
                </a:cxn>
                <a:cxn ang="0">
                  <a:pos x="1075" y="303"/>
                </a:cxn>
                <a:cxn ang="0">
                  <a:pos x="1078" y="374"/>
                </a:cxn>
                <a:cxn ang="0">
                  <a:pos x="1060" y="402"/>
                </a:cxn>
                <a:cxn ang="0">
                  <a:pos x="543" y="494"/>
                </a:cxn>
                <a:cxn ang="0">
                  <a:pos x="1256" y="514"/>
                </a:cxn>
                <a:cxn ang="0">
                  <a:pos x="535" y="560"/>
                </a:cxn>
                <a:cxn ang="0">
                  <a:pos x="991" y="1035"/>
                </a:cxn>
                <a:cxn ang="0">
                  <a:pos x="1044" y="1110"/>
                </a:cxn>
                <a:cxn ang="0">
                  <a:pos x="950" y="1131"/>
                </a:cxn>
                <a:cxn ang="0">
                  <a:pos x="1110" y="1150"/>
                </a:cxn>
                <a:cxn ang="0">
                  <a:pos x="1245" y="1157"/>
                </a:cxn>
                <a:cxn ang="0">
                  <a:pos x="1262" y="1197"/>
                </a:cxn>
                <a:cxn ang="0">
                  <a:pos x="1108" y="1277"/>
                </a:cxn>
                <a:cxn ang="0">
                  <a:pos x="1014" y="20"/>
                </a:cxn>
                <a:cxn ang="0">
                  <a:pos x="1463" y="270"/>
                </a:cxn>
                <a:cxn ang="0">
                  <a:pos x="1351" y="197"/>
                </a:cxn>
                <a:cxn ang="0">
                  <a:pos x="1371" y="246"/>
                </a:cxn>
                <a:cxn ang="0">
                  <a:pos x="1581" y="471"/>
                </a:cxn>
                <a:cxn ang="0">
                  <a:pos x="1409" y="1335"/>
                </a:cxn>
                <a:cxn ang="0">
                  <a:pos x="1207" y="1273"/>
                </a:cxn>
                <a:cxn ang="0">
                  <a:pos x="866" y="1341"/>
                </a:cxn>
                <a:cxn ang="0">
                  <a:pos x="718" y="1176"/>
                </a:cxn>
                <a:cxn ang="0">
                  <a:pos x="724" y="980"/>
                </a:cxn>
                <a:cxn ang="0">
                  <a:pos x="945" y="1058"/>
                </a:cxn>
                <a:cxn ang="0">
                  <a:pos x="1050" y="835"/>
                </a:cxn>
                <a:cxn ang="0">
                  <a:pos x="1201" y="646"/>
                </a:cxn>
                <a:cxn ang="0">
                  <a:pos x="1254" y="477"/>
                </a:cxn>
                <a:cxn ang="0">
                  <a:pos x="1130" y="395"/>
                </a:cxn>
                <a:cxn ang="0">
                  <a:pos x="1031" y="512"/>
                </a:cxn>
                <a:cxn ang="0">
                  <a:pos x="1026" y="347"/>
                </a:cxn>
                <a:cxn ang="0">
                  <a:pos x="1088" y="355"/>
                </a:cxn>
                <a:cxn ang="0">
                  <a:pos x="1132" y="302"/>
                </a:cxn>
                <a:cxn ang="0">
                  <a:pos x="1023" y="297"/>
                </a:cxn>
                <a:cxn ang="0">
                  <a:pos x="969" y="324"/>
                </a:cxn>
                <a:cxn ang="0">
                  <a:pos x="755" y="319"/>
                </a:cxn>
                <a:cxn ang="0">
                  <a:pos x="518" y="315"/>
                </a:cxn>
                <a:cxn ang="0">
                  <a:pos x="421" y="397"/>
                </a:cxn>
                <a:cxn ang="0">
                  <a:pos x="450" y="406"/>
                </a:cxn>
                <a:cxn ang="0">
                  <a:pos x="569" y="482"/>
                </a:cxn>
                <a:cxn ang="0">
                  <a:pos x="528" y="564"/>
                </a:cxn>
                <a:cxn ang="0">
                  <a:pos x="399" y="850"/>
                </a:cxn>
                <a:cxn ang="0">
                  <a:pos x="439" y="968"/>
                </a:cxn>
                <a:cxn ang="0">
                  <a:pos x="683" y="1249"/>
                </a:cxn>
                <a:cxn ang="0">
                  <a:pos x="943" y="1349"/>
                </a:cxn>
                <a:cxn ang="0">
                  <a:pos x="887" y="1531"/>
                </a:cxn>
                <a:cxn ang="0">
                  <a:pos x="1491" y="1396"/>
                </a:cxn>
                <a:cxn ang="0">
                  <a:pos x="1048" y="260"/>
                </a:cxn>
                <a:cxn ang="0">
                  <a:pos x="796" y="980"/>
                </a:cxn>
                <a:cxn ang="0">
                  <a:pos x="1250" y="1290"/>
                </a:cxn>
                <a:cxn ang="0">
                  <a:pos x="929" y="328"/>
                </a:cxn>
                <a:cxn ang="0">
                  <a:pos x="1551" y="384"/>
                </a:cxn>
                <a:cxn ang="0">
                  <a:pos x="1104" y="127"/>
                </a:cxn>
                <a:cxn ang="0">
                  <a:pos x="1063" y="211"/>
                </a:cxn>
                <a:cxn ang="0">
                  <a:pos x="1236" y="273"/>
                </a:cxn>
                <a:cxn ang="0">
                  <a:pos x="999" y="174"/>
                </a:cxn>
                <a:cxn ang="0">
                  <a:pos x="1029" y="205"/>
                </a:cxn>
                <a:cxn ang="0">
                  <a:pos x="1012" y="184"/>
                </a:cxn>
              </a:cxnLst>
              <a:rect l="0" t="0" r="r" b="b"/>
              <a:pathLst>
                <a:path w="1701" h="1684">
                  <a:moveTo>
                    <a:pt x="820" y="1"/>
                  </a:moveTo>
                  <a:cubicBezTo>
                    <a:pt x="818" y="2"/>
                    <a:pt x="812" y="0"/>
                    <a:pt x="811" y="2"/>
                  </a:cubicBezTo>
                  <a:cubicBezTo>
                    <a:pt x="814" y="2"/>
                    <a:pt x="819" y="3"/>
                    <a:pt x="820" y="1"/>
                  </a:cubicBezTo>
                  <a:close/>
                  <a:moveTo>
                    <a:pt x="875" y="1"/>
                  </a:moveTo>
                  <a:cubicBezTo>
                    <a:pt x="870" y="2"/>
                    <a:pt x="862" y="0"/>
                    <a:pt x="859" y="2"/>
                  </a:cubicBezTo>
                  <a:cubicBezTo>
                    <a:pt x="864" y="2"/>
                    <a:pt x="872" y="3"/>
                    <a:pt x="875" y="1"/>
                  </a:cubicBezTo>
                  <a:close/>
                  <a:moveTo>
                    <a:pt x="918" y="10"/>
                  </a:moveTo>
                  <a:cubicBezTo>
                    <a:pt x="924" y="11"/>
                    <a:pt x="929" y="13"/>
                    <a:pt x="934" y="10"/>
                  </a:cubicBezTo>
                  <a:cubicBezTo>
                    <a:pt x="931" y="9"/>
                    <a:pt x="927" y="11"/>
                    <a:pt x="926" y="9"/>
                  </a:cubicBezTo>
                  <a:cubicBezTo>
                    <a:pt x="949" y="8"/>
                    <a:pt x="977" y="16"/>
                    <a:pt x="998" y="17"/>
                  </a:cubicBezTo>
                  <a:cubicBezTo>
                    <a:pt x="963" y="9"/>
                    <a:pt x="922" y="2"/>
                    <a:pt x="881" y="3"/>
                  </a:cubicBezTo>
                  <a:cubicBezTo>
                    <a:pt x="895" y="5"/>
                    <a:pt x="910" y="5"/>
                    <a:pt x="922" y="9"/>
                  </a:cubicBezTo>
                  <a:cubicBezTo>
                    <a:pt x="921" y="9"/>
                    <a:pt x="919" y="9"/>
                    <a:pt x="918" y="10"/>
                  </a:cubicBezTo>
                  <a:close/>
                  <a:moveTo>
                    <a:pt x="954" y="16"/>
                  </a:moveTo>
                  <a:cubicBezTo>
                    <a:pt x="946" y="16"/>
                    <a:pt x="942" y="12"/>
                    <a:pt x="934" y="12"/>
                  </a:cubicBezTo>
                  <a:cubicBezTo>
                    <a:pt x="939" y="15"/>
                    <a:pt x="947" y="21"/>
                    <a:pt x="954" y="16"/>
                  </a:cubicBezTo>
                  <a:close/>
                  <a:moveTo>
                    <a:pt x="1099" y="46"/>
                  </a:moveTo>
                  <a:cubicBezTo>
                    <a:pt x="1089" y="40"/>
                    <a:pt x="1075" y="41"/>
                    <a:pt x="1061" y="38"/>
                  </a:cubicBezTo>
                  <a:cubicBezTo>
                    <a:pt x="1048" y="35"/>
                    <a:pt x="1035" y="29"/>
                    <a:pt x="1023" y="29"/>
                  </a:cubicBezTo>
                  <a:cubicBezTo>
                    <a:pt x="1047" y="35"/>
                    <a:pt x="1074" y="44"/>
                    <a:pt x="1099" y="46"/>
                  </a:cubicBezTo>
                  <a:close/>
                  <a:moveTo>
                    <a:pt x="1149" y="62"/>
                  </a:moveTo>
                  <a:cubicBezTo>
                    <a:pt x="1145" y="63"/>
                    <a:pt x="1143" y="58"/>
                    <a:pt x="1141" y="61"/>
                  </a:cubicBezTo>
                  <a:cubicBezTo>
                    <a:pt x="1144" y="61"/>
                    <a:pt x="1147" y="66"/>
                    <a:pt x="1149" y="62"/>
                  </a:cubicBezTo>
                  <a:close/>
                  <a:moveTo>
                    <a:pt x="1254" y="217"/>
                  </a:moveTo>
                  <a:cubicBezTo>
                    <a:pt x="1258" y="220"/>
                    <a:pt x="1260" y="230"/>
                    <a:pt x="1266" y="229"/>
                  </a:cubicBezTo>
                  <a:cubicBezTo>
                    <a:pt x="1267" y="226"/>
                    <a:pt x="1262" y="225"/>
                    <a:pt x="1265" y="224"/>
                  </a:cubicBezTo>
                  <a:cubicBezTo>
                    <a:pt x="1272" y="225"/>
                    <a:pt x="1269" y="232"/>
                    <a:pt x="1272" y="235"/>
                  </a:cubicBezTo>
                  <a:cubicBezTo>
                    <a:pt x="1276" y="229"/>
                    <a:pt x="1284" y="233"/>
                    <a:pt x="1284" y="239"/>
                  </a:cubicBezTo>
                  <a:cubicBezTo>
                    <a:pt x="1285" y="239"/>
                    <a:pt x="1287" y="239"/>
                    <a:pt x="1288" y="239"/>
                  </a:cubicBezTo>
                  <a:cubicBezTo>
                    <a:pt x="1289" y="237"/>
                    <a:pt x="1287" y="237"/>
                    <a:pt x="1287" y="235"/>
                  </a:cubicBezTo>
                  <a:cubicBezTo>
                    <a:pt x="1289" y="236"/>
                    <a:pt x="1294" y="235"/>
                    <a:pt x="1297" y="234"/>
                  </a:cubicBezTo>
                  <a:cubicBezTo>
                    <a:pt x="1291" y="218"/>
                    <a:pt x="1279" y="196"/>
                    <a:pt x="1259" y="201"/>
                  </a:cubicBezTo>
                  <a:cubicBezTo>
                    <a:pt x="1264" y="203"/>
                    <a:pt x="1264" y="208"/>
                    <a:pt x="1261" y="211"/>
                  </a:cubicBezTo>
                  <a:cubicBezTo>
                    <a:pt x="1263" y="211"/>
                    <a:pt x="1264" y="213"/>
                    <a:pt x="1265" y="214"/>
                  </a:cubicBezTo>
                  <a:cubicBezTo>
                    <a:pt x="1264" y="215"/>
                    <a:pt x="1262" y="214"/>
                    <a:pt x="1262" y="215"/>
                  </a:cubicBezTo>
                  <a:cubicBezTo>
                    <a:pt x="1265" y="215"/>
                    <a:pt x="1268" y="220"/>
                    <a:pt x="1266" y="221"/>
                  </a:cubicBezTo>
                  <a:cubicBezTo>
                    <a:pt x="1264" y="219"/>
                    <a:pt x="1259" y="214"/>
                    <a:pt x="1254" y="217"/>
                  </a:cubicBezTo>
                  <a:close/>
                  <a:moveTo>
                    <a:pt x="965" y="206"/>
                  </a:moveTo>
                  <a:cubicBezTo>
                    <a:pt x="967" y="203"/>
                    <a:pt x="963" y="200"/>
                    <a:pt x="962" y="203"/>
                  </a:cubicBezTo>
                  <a:cubicBezTo>
                    <a:pt x="963" y="204"/>
                    <a:pt x="963" y="205"/>
                    <a:pt x="965" y="206"/>
                  </a:cubicBezTo>
                  <a:close/>
                  <a:moveTo>
                    <a:pt x="945" y="212"/>
                  </a:moveTo>
                  <a:cubicBezTo>
                    <a:pt x="945" y="218"/>
                    <a:pt x="951" y="216"/>
                    <a:pt x="951" y="221"/>
                  </a:cubicBezTo>
                  <a:cubicBezTo>
                    <a:pt x="957" y="218"/>
                    <a:pt x="958" y="223"/>
                    <a:pt x="964" y="223"/>
                  </a:cubicBezTo>
                  <a:cubicBezTo>
                    <a:pt x="964" y="211"/>
                    <a:pt x="954" y="211"/>
                    <a:pt x="945" y="212"/>
                  </a:cubicBezTo>
                  <a:close/>
                  <a:moveTo>
                    <a:pt x="982" y="222"/>
                  </a:moveTo>
                  <a:cubicBezTo>
                    <a:pt x="979" y="217"/>
                    <a:pt x="973" y="211"/>
                    <a:pt x="967" y="213"/>
                  </a:cubicBezTo>
                  <a:cubicBezTo>
                    <a:pt x="967" y="221"/>
                    <a:pt x="975" y="224"/>
                    <a:pt x="982" y="222"/>
                  </a:cubicBezTo>
                  <a:close/>
                  <a:moveTo>
                    <a:pt x="994" y="222"/>
                  </a:moveTo>
                  <a:cubicBezTo>
                    <a:pt x="995" y="219"/>
                    <a:pt x="990" y="216"/>
                    <a:pt x="989" y="220"/>
                  </a:cubicBezTo>
                  <a:cubicBezTo>
                    <a:pt x="991" y="221"/>
                    <a:pt x="991" y="223"/>
                    <a:pt x="994" y="222"/>
                  </a:cubicBezTo>
                  <a:close/>
                  <a:moveTo>
                    <a:pt x="916" y="228"/>
                  </a:moveTo>
                  <a:cubicBezTo>
                    <a:pt x="915" y="234"/>
                    <a:pt x="920" y="235"/>
                    <a:pt x="926" y="235"/>
                  </a:cubicBezTo>
                  <a:cubicBezTo>
                    <a:pt x="927" y="230"/>
                    <a:pt x="928" y="225"/>
                    <a:pt x="932" y="223"/>
                  </a:cubicBezTo>
                  <a:cubicBezTo>
                    <a:pt x="931" y="220"/>
                    <a:pt x="925" y="220"/>
                    <a:pt x="922" y="221"/>
                  </a:cubicBezTo>
                  <a:cubicBezTo>
                    <a:pt x="921" y="225"/>
                    <a:pt x="924" y="226"/>
                    <a:pt x="922" y="228"/>
                  </a:cubicBezTo>
                  <a:cubicBezTo>
                    <a:pt x="921" y="226"/>
                    <a:pt x="917" y="226"/>
                    <a:pt x="916" y="228"/>
                  </a:cubicBezTo>
                  <a:close/>
                  <a:moveTo>
                    <a:pt x="945" y="234"/>
                  </a:moveTo>
                  <a:cubicBezTo>
                    <a:pt x="945" y="230"/>
                    <a:pt x="945" y="227"/>
                    <a:pt x="941" y="227"/>
                  </a:cubicBezTo>
                  <a:cubicBezTo>
                    <a:pt x="941" y="230"/>
                    <a:pt x="942" y="233"/>
                    <a:pt x="945" y="234"/>
                  </a:cubicBezTo>
                  <a:close/>
                  <a:moveTo>
                    <a:pt x="998" y="237"/>
                  </a:moveTo>
                  <a:cubicBezTo>
                    <a:pt x="997" y="236"/>
                    <a:pt x="997" y="234"/>
                    <a:pt x="997" y="232"/>
                  </a:cubicBezTo>
                  <a:cubicBezTo>
                    <a:pt x="989" y="229"/>
                    <a:pt x="979" y="226"/>
                    <a:pt x="971" y="229"/>
                  </a:cubicBezTo>
                  <a:cubicBezTo>
                    <a:pt x="973" y="238"/>
                    <a:pt x="983" y="232"/>
                    <a:pt x="988" y="237"/>
                  </a:cubicBezTo>
                  <a:cubicBezTo>
                    <a:pt x="987" y="244"/>
                    <a:pt x="989" y="247"/>
                    <a:pt x="992" y="250"/>
                  </a:cubicBezTo>
                  <a:cubicBezTo>
                    <a:pt x="994" y="248"/>
                    <a:pt x="1000" y="249"/>
                    <a:pt x="1000" y="246"/>
                  </a:cubicBezTo>
                  <a:cubicBezTo>
                    <a:pt x="1011" y="249"/>
                    <a:pt x="1022" y="243"/>
                    <a:pt x="1033" y="240"/>
                  </a:cubicBezTo>
                  <a:cubicBezTo>
                    <a:pt x="1032" y="236"/>
                    <a:pt x="1032" y="236"/>
                    <a:pt x="1033" y="232"/>
                  </a:cubicBezTo>
                  <a:cubicBezTo>
                    <a:pt x="1020" y="220"/>
                    <a:pt x="1011" y="241"/>
                    <a:pt x="998" y="237"/>
                  </a:cubicBezTo>
                  <a:close/>
                  <a:moveTo>
                    <a:pt x="891" y="242"/>
                  </a:moveTo>
                  <a:cubicBezTo>
                    <a:pt x="892" y="243"/>
                    <a:pt x="890" y="247"/>
                    <a:pt x="893" y="246"/>
                  </a:cubicBezTo>
                  <a:cubicBezTo>
                    <a:pt x="900" y="245"/>
                    <a:pt x="903" y="240"/>
                    <a:pt x="905" y="235"/>
                  </a:cubicBezTo>
                  <a:cubicBezTo>
                    <a:pt x="891" y="226"/>
                    <a:pt x="883" y="241"/>
                    <a:pt x="868" y="238"/>
                  </a:cubicBezTo>
                  <a:cubicBezTo>
                    <a:pt x="867" y="240"/>
                    <a:pt x="868" y="243"/>
                    <a:pt x="868" y="246"/>
                  </a:cubicBezTo>
                  <a:cubicBezTo>
                    <a:pt x="869" y="247"/>
                    <a:pt x="876" y="244"/>
                    <a:pt x="875" y="250"/>
                  </a:cubicBezTo>
                  <a:cubicBezTo>
                    <a:pt x="878" y="250"/>
                    <a:pt x="882" y="250"/>
                    <a:pt x="885" y="250"/>
                  </a:cubicBezTo>
                  <a:cubicBezTo>
                    <a:pt x="886" y="247"/>
                    <a:pt x="886" y="242"/>
                    <a:pt x="891" y="242"/>
                  </a:cubicBezTo>
                  <a:close/>
                  <a:moveTo>
                    <a:pt x="968" y="235"/>
                  </a:moveTo>
                  <a:cubicBezTo>
                    <a:pt x="964" y="233"/>
                    <a:pt x="963" y="235"/>
                    <a:pt x="958" y="234"/>
                  </a:cubicBezTo>
                  <a:cubicBezTo>
                    <a:pt x="956" y="235"/>
                    <a:pt x="958" y="235"/>
                    <a:pt x="958" y="238"/>
                  </a:cubicBezTo>
                  <a:cubicBezTo>
                    <a:pt x="953" y="235"/>
                    <a:pt x="955" y="242"/>
                    <a:pt x="953" y="244"/>
                  </a:cubicBezTo>
                  <a:cubicBezTo>
                    <a:pt x="951" y="241"/>
                    <a:pt x="950" y="237"/>
                    <a:pt x="945" y="237"/>
                  </a:cubicBezTo>
                  <a:cubicBezTo>
                    <a:pt x="943" y="242"/>
                    <a:pt x="948" y="248"/>
                    <a:pt x="955" y="247"/>
                  </a:cubicBezTo>
                  <a:cubicBezTo>
                    <a:pt x="955" y="249"/>
                    <a:pt x="958" y="250"/>
                    <a:pt x="958" y="253"/>
                  </a:cubicBezTo>
                  <a:cubicBezTo>
                    <a:pt x="962" y="253"/>
                    <a:pt x="965" y="251"/>
                    <a:pt x="968" y="250"/>
                  </a:cubicBezTo>
                  <a:cubicBezTo>
                    <a:pt x="966" y="245"/>
                    <a:pt x="971" y="240"/>
                    <a:pt x="968" y="235"/>
                  </a:cubicBezTo>
                  <a:close/>
                  <a:moveTo>
                    <a:pt x="938" y="242"/>
                  </a:moveTo>
                  <a:cubicBezTo>
                    <a:pt x="935" y="241"/>
                    <a:pt x="936" y="245"/>
                    <a:pt x="934" y="245"/>
                  </a:cubicBezTo>
                  <a:cubicBezTo>
                    <a:pt x="932" y="243"/>
                    <a:pt x="934" y="236"/>
                    <a:pt x="930" y="236"/>
                  </a:cubicBezTo>
                  <a:cubicBezTo>
                    <a:pt x="928" y="239"/>
                    <a:pt x="924" y="239"/>
                    <a:pt x="924" y="243"/>
                  </a:cubicBezTo>
                  <a:cubicBezTo>
                    <a:pt x="925" y="245"/>
                    <a:pt x="929" y="244"/>
                    <a:pt x="928" y="248"/>
                  </a:cubicBezTo>
                  <a:cubicBezTo>
                    <a:pt x="924" y="248"/>
                    <a:pt x="923" y="250"/>
                    <a:pt x="919" y="250"/>
                  </a:cubicBezTo>
                  <a:cubicBezTo>
                    <a:pt x="918" y="248"/>
                    <a:pt x="918" y="244"/>
                    <a:pt x="916" y="242"/>
                  </a:cubicBezTo>
                  <a:cubicBezTo>
                    <a:pt x="912" y="243"/>
                    <a:pt x="910" y="240"/>
                    <a:pt x="911" y="235"/>
                  </a:cubicBezTo>
                  <a:cubicBezTo>
                    <a:pt x="909" y="235"/>
                    <a:pt x="908" y="235"/>
                    <a:pt x="907" y="235"/>
                  </a:cubicBezTo>
                  <a:cubicBezTo>
                    <a:pt x="906" y="239"/>
                    <a:pt x="909" y="239"/>
                    <a:pt x="910" y="241"/>
                  </a:cubicBezTo>
                  <a:cubicBezTo>
                    <a:pt x="904" y="244"/>
                    <a:pt x="896" y="247"/>
                    <a:pt x="897" y="254"/>
                  </a:cubicBezTo>
                  <a:cubicBezTo>
                    <a:pt x="893" y="254"/>
                    <a:pt x="889" y="254"/>
                    <a:pt x="890" y="259"/>
                  </a:cubicBezTo>
                  <a:cubicBezTo>
                    <a:pt x="901" y="257"/>
                    <a:pt x="902" y="269"/>
                    <a:pt x="916" y="264"/>
                  </a:cubicBezTo>
                  <a:cubicBezTo>
                    <a:pt x="918" y="254"/>
                    <a:pt x="952" y="255"/>
                    <a:pt x="938" y="242"/>
                  </a:cubicBezTo>
                  <a:close/>
                  <a:moveTo>
                    <a:pt x="903" y="259"/>
                  </a:moveTo>
                  <a:cubicBezTo>
                    <a:pt x="904" y="258"/>
                    <a:pt x="905" y="257"/>
                    <a:pt x="908" y="258"/>
                  </a:cubicBezTo>
                  <a:cubicBezTo>
                    <a:pt x="908" y="260"/>
                    <a:pt x="904" y="261"/>
                    <a:pt x="903" y="259"/>
                  </a:cubicBezTo>
                  <a:close/>
                  <a:moveTo>
                    <a:pt x="1369" y="244"/>
                  </a:moveTo>
                  <a:cubicBezTo>
                    <a:pt x="1366" y="244"/>
                    <a:pt x="1364" y="237"/>
                    <a:pt x="1361" y="239"/>
                  </a:cubicBezTo>
                  <a:cubicBezTo>
                    <a:pt x="1363" y="241"/>
                    <a:pt x="1366" y="247"/>
                    <a:pt x="1369" y="244"/>
                  </a:cubicBezTo>
                  <a:close/>
                  <a:moveTo>
                    <a:pt x="983" y="242"/>
                  </a:moveTo>
                  <a:cubicBezTo>
                    <a:pt x="975" y="241"/>
                    <a:pt x="970" y="245"/>
                    <a:pt x="972" y="250"/>
                  </a:cubicBezTo>
                  <a:cubicBezTo>
                    <a:pt x="975" y="251"/>
                    <a:pt x="979" y="252"/>
                    <a:pt x="984" y="252"/>
                  </a:cubicBezTo>
                  <a:cubicBezTo>
                    <a:pt x="984" y="248"/>
                    <a:pt x="984" y="245"/>
                    <a:pt x="983" y="242"/>
                  </a:cubicBezTo>
                  <a:close/>
                  <a:moveTo>
                    <a:pt x="880" y="257"/>
                  </a:moveTo>
                  <a:cubicBezTo>
                    <a:pt x="882" y="259"/>
                    <a:pt x="887" y="256"/>
                    <a:pt x="887" y="253"/>
                  </a:cubicBezTo>
                  <a:cubicBezTo>
                    <a:pt x="884" y="251"/>
                    <a:pt x="880" y="253"/>
                    <a:pt x="880" y="257"/>
                  </a:cubicBezTo>
                  <a:close/>
                  <a:moveTo>
                    <a:pt x="996" y="256"/>
                  </a:moveTo>
                  <a:cubicBezTo>
                    <a:pt x="988" y="253"/>
                    <a:pt x="983" y="256"/>
                    <a:pt x="975" y="256"/>
                  </a:cubicBezTo>
                  <a:cubicBezTo>
                    <a:pt x="975" y="261"/>
                    <a:pt x="972" y="263"/>
                    <a:pt x="969" y="266"/>
                  </a:cubicBezTo>
                  <a:cubicBezTo>
                    <a:pt x="973" y="270"/>
                    <a:pt x="972" y="277"/>
                    <a:pt x="978" y="279"/>
                  </a:cubicBezTo>
                  <a:cubicBezTo>
                    <a:pt x="981" y="277"/>
                    <a:pt x="981" y="272"/>
                    <a:pt x="983" y="269"/>
                  </a:cubicBezTo>
                  <a:cubicBezTo>
                    <a:pt x="988" y="268"/>
                    <a:pt x="988" y="272"/>
                    <a:pt x="992" y="270"/>
                  </a:cubicBezTo>
                  <a:cubicBezTo>
                    <a:pt x="989" y="263"/>
                    <a:pt x="999" y="265"/>
                    <a:pt x="996" y="256"/>
                  </a:cubicBezTo>
                  <a:close/>
                  <a:moveTo>
                    <a:pt x="957" y="290"/>
                  </a:moveTo>
                  <a:cubicBezTo>
                    <a:pt x="961" y="289"/>
                    <a:pt x="964" y="286"/>
                    <a:pt x="968" y="284"/>
                  </a:cubicBezTo>
                  <a:cubicBezTo>
                    <a:pt x="969" y="276"/>
                    <a:pt x="965" y="272"/>
                    <a:pt x="961" y="269"/>
                  </a:cubicBezTo>
                  <a:cubicBezTo>
                    <a:pt x="963" y="268"/>
                    <a:pt x="966" y="266"/>
                    <a:pt x="965" y="261"/>
                  </a:cubicBezTo>
                  <a:cubicBezTo>
                    <a:pt x="959" y="258"/>
                    <a:pt x="948" y="260"/>
                    <a:pt x="946" y="266"/>
                  </a:cubicBezTo>
                  <a:cubicBezTo>
                    <a:pt x="946" y="270"/>
                    <a:pt x="951" y="268"/>
                    <a:pt x="950" y="273"/>
                  </a:cubicBezTo>
                  <a:cubicBezTo>
                    <a:pt x="948" y="272"/>
                    <a:pt x="946" y="270"/>
                    <a:pt x="942" y="271"/>
                  </a:cubicBezTo>
                  <a:cubicBezTo>
                    <a:pt x="944" y="281"/>
                    <a:pt x="954" y="282"/>
                    <a:pt x="957" y="290"/>
                  </a:cubicBezTo>
                  <a:close/>
                  <a:moveTo>
                    <a:pt x="925" y="270"/>
                  </a:moveTo>
                  <a:cubicBezTo>
                    <a:pt x="927" y="275"/>
                    <a:pt x="935" y="278"/>
                    <a:pt x="938" y="272"/>
                  </a:cubicBezTo>
                  <a:cubicBezTo>
                    <a:pt x="937" y="268"/>
                    <a:pt x="926" y="265"/>
                    <a:pt x="925" y="270"/>
                  </a:cubicBezTo>
                  <a:close/>
                  <a:moveTo>
                    <a:pt x="1409" y="289"/>
                  </a:moveTo>
                  <a:cubicBezTo>
                    <a:pt x="1413" y="292"/>
                    <a:pt x="1415" y="298"/>
                    <a:pt x="1420" y="300"/>
                  </a:cubicBezTo>
                  <a:cubicBezTo>
                    <a:pt x="1421" y="301"/>
                    <a:pt x="1423" y="299"/>
                    <a:pt x="1424" y="300"/>
                  </a:cubicBezTo>
                  <a:cubicBezTo>
                    <a:pt x="1432" y="306"/>
                    <a:pt x="1433" y="319"/>
                    <a:pt x="1444" y="319"/>
                  </a:cubicBezTo>
                  <a:cubicBezTo>
                    <a:pt x="1439" y="310"/>
                    <a:pt x="1437" y="301"/>
                    <a:pt x="1432" y="294"/>
                  </a:cubicBezTo>
                  <a:cubicBezTo>
                    <a:pt x="1428" y="288"/>
                    <a:pt x="1420" y="285"/>
                    <a:pt x="1415" y="281"/>
                  </a:cubicBezTo>
                  <a:cubicBezTo>
                    <a:pt x="1410" y="276"/>
                    <a:pt x="1408" y="267"/>
                    <a:pt x="1399" y="267"/>
                  </a:cubicBezTo>
                  <a:cubicBezTo>
                    <a:pt x="1396" y="277"/>
                    <a:pt x="1407" y="280"/>
                    <a:pt x="1411" y="286"/>
                  </a:cubicBezTo>
                  <a:cubicBezTo>
                    <a:pt x="1411" y="288"/>
                    <a:pt x="1408" y="287"/>
                    <a:pt x="1409" y="289"/>
                  </a:cubicBezTo>
                  <a:close/>
                  <a:moveTo>
                    <a:pt x="1060" y="293"/>
                  </a:moveTo>
                  <a:cubicBezTo>
                    <a:pt x="1059" y="296"/>
                    <a:pt x="1061" y="298"/>
                    <a:pt x="1063" y="298"/>
                  </a:cubicBezTo>
                  <a:cubicBezTo>
                    <a:pt x="1063" y="295"/>
                    <a:pt x="1063" y="292"/>
                    <a:pt x="1060" y="293"/>
                  </a:cubicBezTo>
                  <a:close/>
                  <a:moveTo>
                    <a:pt x="1052" y="303"/>
                  </a:moveTo>
                  <a:cubicBezTo>
                    <a:pt x="1055" y="303"/>
                    <a:pt x="1059" y="296"/>
                    <a:pt x="1055" y="295"/>
                  </a:cubicBezTo>
                  <a:cubicBezTo>
                    <a:pt x="1053" y="297"/>
                    <a:pt x="1052" y="299"/>
                    <a:pt x="1052" y="303"/>
                  </a:cubicBezTo>
                  <a:close/>
                  <a:moveTo>
                    <a:pt x="1070" y="299"/>
                  </a:moveTo>
                  <a:cubicBezTo>
                    <a:pt x="1070" y="302"/>
                    <a:pt x="1072" y="303"/>
                    <a:pt x="1075" y="303"/>
                  </a:cubicBezTo>
                  <a:cubicBezTo>
                    <a:pt x="1076" y="299"/>
                    <a:pt x="1072" y="300"/>
                    <a:pt x="1070" y="299"/>
                  </a:cubicBezTo>
                  <a:close/>
                  <a:moveTo>
                    <a:pt x="1084" y="308"/>
                  </a:moveTo>
                  <a:cubicBezTo>
                    <a:pt x="1084" y="304"/>
                    <a:pt x="1080" y="306"/>
                    <a:pt x="1078" y="307"/>
                  </a:cubicBezTo>
                  <a:cubicBezTo>
                    <a:pt x="1077" y="310"/>
                    <a:pt x="1082" y="310"/>
                    <a:pt x="1084" y="308"/>
                  </a:cubicBezTo>
                  <a:close/>
                  <a:moveTo>
                    <a:pt x="1065" y="319"/>
                  </a:moveTo>
                  <a:cubicBezTo>
                    <a:pt x="1071" y="319"/>
                    <a:pt x="1072" y="319"/>
                    <a:pt x="1076" y="316"/>
                  </a:cubicBezTo>
                  <a:cubicBezTo>
                    <a:pt x="1077" y="311"/>
                    <a:pt x="1075" y="309"/>
                    <a:pt x="1073" y="307"/>
                  </a:cubicBezTo>
                  <a:cubicBezTo>
                    <a:pt x="1064" y="304"/>
                    <a:pt x="1061" y="314"/>
                    <a:pt x="1065" y="319"/>
                  </a:cubicBezTo>
                  <a:close/>
                  <a:moveTo>
                    <a:pt x="940" y="324"/>
                  </a:moveTo>
                  <a:cubicBezTo>
                    <a:pt x="939" y="329"/>
                    <a:pt x="946" y="329"/>
                    <a:pt x="944" y="323"/>
                  </a:cubicBezTo>
                  <a:cubicBezTo>
                    <a:pt x="942" y="323"/>
                    <a:pt x="941" y="323"/>
                    <a:pt x="940" y="324"/>
                  </a:cubicBezTo>
                  <a:close/>
                  <a:moveTo>
                    <a:pt x="1036" y="351"/>
                  </a:moveTo>
                  <a:cubicBezTo>
                    <a:pt x="1035" y="348"/>
                    <a:pt x="1034" y="347"/>
                    <a:pt x="1032" y="347"/>
                  </a:cubicBezTo>
                  <a:cubicBezTo>
                    <a:pt x="1032" y="349"/>
                    <a:pt x="1032" y="351"/>
                    <a:pt x="1036" y="351"/>
                  </a:cubicBezTo>
                  <a:close/>
                  <a:moveTo>
                    <a:pt x="433" y="354"/>
                  </a:moveTo>
                  <a:cubicBezTo>
                    <a:pt x="431" y="345"/>
                    <a:pt x="419" y="347"/>
                    <a:pt x="418" y="355"/>
                  </a:cubicBezTo>
                  <a:cubicBezTo>
                    <a:pt x="421" y="358"/>
                    <a:pt x="430" y="357"/>
                    <a:pt x="433" y="354"/>
                  </a:cubicBezTo>
                  <a:close/>
                  <a:moveTo>
                    <a:pt x="1155" y="365"/>
                  </a:moveTo>
                  <a:cubicBezTo>
                    <a:pt x="1155" y="362"/>
                    <a:pt x="1151" y="362"/>
                    <a:pt x="1150" y="363"/>
                  </a:cubicBezTo>
                  <a:cubicBezTo>
                    <a:pt x="1149" y="366"/>
                    <a:pt x="1153" y="367"/>
                    <a:pt x="1155" y="365"/>
                  </a:cubicBezTo>
                  <a:close/>
                  <a:moveTo>
                    <a:pt x="1078" y="374"/>
                  </a:moveTo>
                  <a:cubicBezTo>
                    <a:pt x="1078" y="371"/>
                    <a:pt x="1074" y="367"/>
                    <a:pt x="1072" y="370"/>
                  </a:cubicBezTo>
                  <a:cubicBezTo>
                    <a:pt x="1074" y="371"/>
                    <a:pt x="1074" y="375"/>
                    <a:pt x="1078" y="374"/>
                  </a:cubicBezTo>
                  <a:close/>
                  <a:moveTo>
                    <a:pt x="1066" y="373"/>
                  </a:moveTo>
                  <a:cubicBezTo>
                    <a:pt x="1066" y="377"/>
                    <a:pt x="1067" y="379"/>
                    <a:pt x="1072" y="379"/>
                  </a:cubicBezTo>
                  <a:cubicBezTo>
                    <a:pt x="1073" y="376"/>
                    <a:pt x="1072" y="374"/>
                    <a:pt x="1071" y="372"/>
                  </a:cubicBezTo>
                  <a:cubicBezTo>
                    <a:pt x="1069" y="371"/>
                    <a:pt x="1067" y="372"/>
                    <a:pt x="1066" y="373"/>
                  </a:cubicBezTo>
                  <a:close/>
                  <a:moveTo>
                    <a:pt x="1157" y="378"/>
                  </a:moveTo>
                  <a:cubicBezTo>
                    <a:pt x="1156" y="374"/>
                    <a:pt x="1152" y="374"/>
                    <a:pt x="1151" y="378"/>
                  </a:cubicBezTo>
                  <a:cubicBezTo>
                    <a:pt x="1152" y="379"/>
                    <a:pt x="1157" y="381"/>
                    <a:pt x="1157" y="378"/>
                  </a:cubicBezTo>
                  <a:close/>
                  <a:moveTo>
                    <a:pt x="1042" y="384"/>
                  </a:moveTo>
                  <a:cubicBezTo>
                    <a:pt x="1034" y="381"/>
                    <a:pt x="1033" y="396"/>
                    <a:pt x="1034" y="402"/>
                  </a:cubicBezTo>
                  <a:cubicBezTo>
                    <a:pt x="1044" y="404"/>
                    <a:pt x="1045" y="392"/>
                    <a:pt x="1042" y="384"/>
                  </a:cubicBezTo>
                  <a:close/>
                  <a:moveTo>
                    <a:pt x="291" y="392"/>
                  </a:moveTo>
                  <a:cubicBezTo>
                    <a:pt x="296" y="393"/>
                    <a:pt x="298" y="392"/>
                    <a:pt x="303" y="394"/>
                  </a:cubicBezTo>
                  <a:cubicBezTo>
                    <a:pt x="303" y="392"/>
                    <a:pt x="306" y="392"/>
                    <a:pt x="305" y="389"/>
                  </a:cubicBezTo>
                  <a:cubicBezTo>
                    <a:pt x="298" y="390"/>
                    <a:pt x="294" y="388"/>
                    <a:pt x="291" y="392"/>
                  </a:cubicBezTo>
                  <a:close/>
                  <a:moveTo>
                    <a:pt x="306" y="394"/>
                  </a:moveTo>
                  <a:cubicBezTo>
                    <a:pt x="305" y="401"/>
                    <a:pt x="317" y="397"/>
                    <a:pt x="316" y="392"/>
                  </a:cubicBezTo>
                  <a:cubicBezTo>
                    <a:pt x="311" y="392"/>
                    <a:pt x="310" y="394"/>
                    <a:pt x="306" y="394"/>
                  </a:cubicBezTo>
                  <a:close/>
                  <a:moveTo>
                    <a:pt x="1054" y="398"/>
                  </a:moveTo>
                  <a:cubicBezTo>
                    <a:pt x="1055" y="400"/>
                    <a:pt x="1056" y="402"/>
                    <a:pt x="1060" y="402"/>
                  </a:cubicBezTo>
                  <a:cubicBezTo>
                    <a:pt x="1066" y="395"/>
                    <a:pt x="1055" y="387"/>
                    <a:pt x="1054" y="398"/>
                  </a:cubicBezTo>
                  <a:close/>
                  <a:moveTo>
                    <a:pt x="326" y="395"/>
                  </a:moveTo>
                  <a:cubicBezTo>
                    <a:pt x="324" y="395"/>
                    <a:pt x="322" y="395"/>
                    <a:pt x="320" y="395"/>
                  </a:cubicBezTo>
                  <a:cubicBezTo>
                    <a:pt x="321" y="400"/>
                    <a:pt x="325" y="398"/>
                    <a:pt x="326" y="395"/>
                  </a:cubicBezTo>
                  <a:close/>
                  <a:moveTo>
                    <a:pt x="1136" y="399"/>
                  </a:moveTo>
                  <a:cubicBezTo>
                    <a:pt x="1139" y="400"/>
                    <a:pt x="1140" y="402"/>
                    <a:pt x="1143" y="403"/>
                  </a:cubicBezTo>
                  <a:cubicBezTo>
                    <a:pt x="1145" y="401"/>
                    <a:pt x="1143" y="399"/>
                    <a:pt x="1142" y="397"/>
                  </a:cubicBezTo>
                  <a:cubicBezTo>
                    <a:pt x="1139" y="397"/>
                    <a:pt x="1137" y="397"/>
                    <a:pt x="1136" y="399"/>
                  </a:cubicBezTo>
                  <a:close/>
                  <a:moveTo>
                    <a:pt x="554" y="473"/>
                  </a:moveTo>
                  <a:cubicBezTo>
                    <a:pt x="558" y="468"/>
                    <a:pt x="563" y="465"/>
                    <a:pt x="568" y="462"/>
                  </a:cubicBezTo>
                  <a:cubicBezTo>
                    <a:pt x="569" y="459"/>
                    <a:pt x="568" y="455"/>
                    <a:pt x="573" y="455"/>
                  </a:cubicBezTo>
                  <a:cubicBezTo>
                    <a:pt x="573" y="458"/>
                    <a:pt x="571" y="458"/>
                    <a:pt x="572" y="461"/>
                  </a:cubicBezTo>
                  <a:cubicBezTo>
                    <a:pt x="580" y="460"/>
                    <a:pt x="584" y="455"/>
                    <a:pt x="587" y="449"/>
                  </a:cubicBezTo>
                  <a:cubicBezTo>
                    <a:pt x="584" y="446"/>
                    <a:pt x="582" y="451"/>
                    <a:pt x="579" y="451"/>
                  </a:cubicBezTo>
                  <a:cubicBezTo>
                    <a:pt x="579" y="448"/>
                    <a:pt x="578" y="447"/>
                    <a:pt x="578" y="446"/>
                  </a:cubicBezTo>
                  <a:cubicBezTo>
                    <a:pt x="572" y="445"/>
                    <a:pt x="569" y="448"/>
                    <a:pt x="570" y="453"/>
                  </a:cubicBezTo>
                  <a:cubicBezTo>
                    <a:pt x="562" y="457"/>
                    <a:pt x="553" y="464"/>
                    <a:pt x="554" y="473"/>
                  </a:cubicBezTo>
                  <a:close/>
                  <a:moveTo>
                    <a:pt x="565" y="473"/>
                  </a:moveTo>
                  <a:cubicBezTo>
                    <a:pt x="570" y="471"/>
                    <a:pt x="575" y="470"/>
                    <a:pt x="577" y="466"/>
                  </a:cubicBezTo>
                  <a:cubicBezTo>
                    <a:pt x="573" y="462"/>
                    <a:pt x="566" y="467"/>
                    <a:pt x="565" y="473"/>
                  </a:cubicBezTo>
                  <a:close/>
                  <a:moveTo>
                    <a:pt x="543" y="494"/>
                  </a:moveTo>
                  <a:cubicBezTo>
                    <a:pt x="547" y="494"/>
                    <a:pt x="547" y="489"/>
                    <a:pt x="550" y="488"/>
                  </a:cubicBezTo>
                  <a:cubicBezTo>
                    <a:pt x="550" y="492"/>
                    <a:pt x="548" y="492"/>
                    <a:pt x="549" y="496"/>
                  </a:cubicBezTo>
                  <a:cubicBezTo>
                    <a:pt x="556" y="491"/>
                    <a:pt x="565" y="485"/>
                    <a:pt x="563" y="475"/>
                  </a:cubicBezTo>
                  <a:cubicBezTo>
                    <a:pt x="556" y="480"/>
                    <a:pt x="547" y="485"/>
                    <a:pt x="543" y="494"/>
                  </a:cubicBezTo>
                  <a:close/>
                  <a:moveTo>
                    <a:pt x="1053" y="484"/>
                  </a:moveTo>
                  <a:cubicBezTo>
                    <a:pt x="1053" y="489"/>
                    <a:pt x="1054" y="492"/>
                    <a:pt x="1059" y="492"/>
                  </a:cubicBezTo>
                  <a:cubicBezTo>
                    <a:pt x="1065" y="488"/>
                    <a:pt x="1058" y="478"/>
                    <a:pt x="1053" y="484"/>
                  </a:cubicBezTo>
                  <a:close/>
                  <a:moveTo>
                    <a:pt x="514" y="533"/>
                  </a:moveTo>
                  <a:cubicBezTo>
                    <a:pt x="519" y="519"/>
                    <a:pt x="532" y="512"/>
                    <a:pt x="542" y="503"/>
                  </a:cubicBezTo>
                  <a:cubicBezTo>
                    <a:pt x="539" y="503"/>
                    <a:pt x="538" y="505"/>
                    <a:pt x="535" y="504"/>
                  </a:cubicBezTo>
                  <a:cubicBezTo>
                    <a:pt x="533" y="503"/>
                    <a:pt x="533" y="501"/>
                    <a:pt x="531" y="500"/>
                  </a:cubicBezTo>
                  <a:cubicBezTo>
                    <a:pt x="530" y="500"/>
                    <a:pt x="529" y="500"/>
                    <a:pt x="529" y="500"/>
                  </a:cubicBezTo>
                  <a:cubicBezTo>
                    <a:pt x="528" y="504"/>
                    <a:pt x="521" y="506"/>
                    <a:pt x="519" y="511"/>
                  </a:cubicBezTo>
                  <a:cubicBezTo>
                    <a:pt x="518" y="512"/>
                    <a:pt x="520" y="515"/>
                    <a:pt x="519" y="516"/>
                  </a:cubicBezTo>
                  <a:cubicBezTo>
                    <a:pt x="516" y="521"/>
                    <a:pt x="508" y="528"/>
                    <a:pt x="514" y="533"/>
                  </a:cubicBezTo>
                  <a:close/>
                  <a:moveTo>
                    <a:pt x="1298" y="545"/>
                  </a:moveTo>
                  <a:cubicBezTo>
                    <a:pt x="1290" y="547"/>
                    <a:pt x="1295" y="536"/>
                    <a:pt x="1289" y="536"/>
                  </a:cubicBezTo>
                  <a:cubicBezTo>
                    <a:pt x="1285" y="535"/>
                    <a:pt x="1286" y="541"/>
                    <a:pt x="1284" y="543"/>
                  </a:cubicBezTo>
                  <a:cubicBezTo>
                    <a:pt x="1277" y="540"/>
                    <a:pt x="1272" y="534"/>
                    <a:pt x="1266" y="530"/>
                  </a:cubicBezTo>
                  <a:cubicBezTo>
                    <a:pt x="1269" y="525"/>
                    <a:pt x="1265" y="515"/>
                    <a:pt x="1266" y="508"/>
                  </a:cubicBezTo>
                  <a:cubicBezTo>
                    <a:pt x="1262" y="506"/>
                    <a:pt x="1257" y="511"/>
                    <a:pt x="1256" y="514"/>
                  </a:cubicBezTo>
                  <a:cubicBezTo>
                    <a:pt x="1254" y="531"/>
                    <a:pt x="1257" y="567"/>
                    <a:pt x="1246" y="575"/>
                  </a:cubicBezTo>
                  <a:cubicBezTo>
                    <a:pt x="1247" y="578"/>
                    <a:pt x="1250" y="580"/>
                    <a:pt x="1250" y="585"/>
                  </a:cubicBezTo>
                  <a:cubicBezTo>
                    <a:pt x="1261" y="583"/>
                    <a:pt x="1272" y="576"/>
                    <a:pt x="1284" y="578"/>
                  </a:cubicBezTo>
                  <a:cubicBezTo>
                    <a:pt x="1283" y="580"/>
                    <a:pt x="1282" y="582"/>
                    <a:pt x="1282" y="586"/>
                  </a:cubicBezTo>
                  <a:cubicBezTo>
                    <a:pt x="1290" y="587"/>
                    <a:pt x="1291" y="581"/>
                    <a:pt x="1297" y="579"/>
                  </a:cubicBezTo>
                  <a:cubicBezTo>
                    <a:pt x="1301" y="580"/>
                    <a:pt x="1303" y="584"/>
                    <a:pt x="1308" y="582"/>
                  </a:cubicBezTo>
                  <a:cubicBezTo>
                    <a:pt x="1309" y="576"/>
                    <a:pt x="1313" y="565"/>
                    <a:pt x="1308" y="561"/>
                  </a:cubicBezTo>
                  <a:cubicBezTo>
                    <a:pt x="1304" y="564"/>
                    <a:pt x="1303" y="563"/>
                    <a:pt x="1299" y="560"/>
                  </a:cubicBezTo>
                  <a:cubicBezTo>
                    <a:pt x="1298" y="554"/>
                    <a:pt x="1299" y="551"/>
                    <a:pt x="1298" y="545"/>
                  </a:cubicBezTo>
                  <a:close/>
                  <a:moveTo>
                    <a:pt x="1264" y="534"/>
                  </a:moveTo>
                  <a:cubicBezTo>
                    <a:pt x="1267" y="535"/>
                    <a:pt x="1266" y="540"/>
                    <a:pt x="1267" y="544"/>
                  </a:cubicBezTo>
                  <a:cubicBezTo>
                    <a:pt x="1262" y="542"/>
                    <a:pt x="1266" y="537"/>
                    <a:pt x="1264" y="534"/>
                  </a:cubicBezTo>
                  <a:close/>
                  <a:moveTo>
                    <a:pt x="545" y="534"/>
                  </a:moveTo>
                  <a:cubicBezTo>
                    <a:pt x="546" y="530"/>
                    <a:pt x="547" y="530"/>
                    <a:pt x="546" y="525"/>
                  </a:cubicBezTo>
                  <a:cubicBezTo>
                    <a:pt x="537" y="524"/>
                    <a:pt x="541" y="531"/>
                    <a:pt x="540" y="534"/>
                  </a:cubicBezTo>
                  <a:cubicBezTo>
                    <a:pt x="542" y="534"/>
                    <a:pt x="543" y="534"/>
                    <a:pt x="545" y="534"/>
                  </a:cubicBezTo>
                  <a:close/>
                  <a:moveTo>
                    <a:pt x="1030" y="548"/>
                  </a:moveTo>
                  <a:cubicBezTo>
                    <a:pt x="1034" y="550"/>
                    <a:pt x="1040" y="551"/>
                    <a:pt x="1040" y="546"/>
                  </a:cubicBezTo>
                  <a:cubicBezTo>
                    <a:pt x="1038" y="542"/>
                    <a:pt x="1030" y="542"/>
                    <a:pt x="1030" y="548"/>
                  </a:cubicBezTo>
                  <a:close/>
                  <a:moveTo>
                    <a:pt x="539" y="561"/>
                  </a:moveTo>
                  <a:cubicBezTo>
                    <a:pt x="538" y="561"/>
                    <a:pt x="537" y="560"/>
                    <a:pt x="535" y="560"/>
                  </a:cubicBezTo>
                  <a:cubicBezTo>
                    <a:pt x="533" y="566"/>
                    <a:pt x="538" y="565"/>
                    <a:pt x="539" y="561"/>
                  </a:cubicBezTo>
                  <a:close/>
                  <a:moveTo>
                    <a:pt x="1197" y="565"/>
                  </a:moveTo>
                  <a:cubicBezTo>
                    <a:pt x="1201" y="571"/>
                    <a:pt x="1221" y="572"/>
                    <a:pt x="1225" y="565"/>
                  </a:cubicBezTo>
                  <a:cubicBezTo>
                    <a:pt x="1220" y="559"/>
                    <a:pt x="1199" y="562"/>
                    <a:pt x="1197" y="565"/>
                  </a:cubicBezTo>
                  <a:close/>
                  <a:moveTo>
                    <a:pt x="1252" y="613"/>
                  </a:moveTo>
                  <a:cubicBezTo>
                    <a:pt x="1248" y="612"/>
                    <a:pt x="1246" y="610"/>
                    <a:pt x="1246" y="606"/>
                  </a:cubicBezTo>
                  <a:cubicBezTo>
                    <a:pt x="1238" y="605"/>
                    <a:pt x="1237" y="616"/>
                    <a:pt x="1239" y="622"/>
                  </a:cubicBezTo>
                  <a:cubicBezTo>
                    <a:pt x="1245" y="621"/>
                    <a:pt x="1250" y="619"/>
                    <a:pt x="1252" y="613"/>
                  </a:cubicBezTo>
                  <a:close/>
                  <a:moveTo>
                    <a:pt x="1205" y="619"/>
                  </a:moveTo>
                  <a:cubicBezTo>
                    <a:pt x="1204" y="627"/>
                    <a:pt x="1226" y="628"/>
                    <a:pt x="1225" y="619"/>
                  </a:cubicBezTo>
                  <a:cubicBezTo>
                    <a:pt x="1218" y="619"/>
                    <a:pt x="1212" y="620"/>
                    <a:pt x="1205" y="619"/>
                  </a:cubicBezTo>
                  <a:close/>
                  <a:moveTo>
                    <a:pt x="9" y="719"/>
                  </a:moveTo>
                  <a:cubicBezTo>
                    <a:pt x="9" y="714"/>
                    <a:pt x="13" y="709"/>
                    <a:pt x="10" y="705"/>
                  </a:cubicBezTo>
                  <a:cubicBezTo>
                    <a:pt x="10" y="709"/>
                    <a:pt x="7" y="715"/>
                    <a:pt x="9" y="719"/>
                  </a:cubicBezTo>
                  <a:close/>
                  <a:moveTo>
                    <a:pt x="8" y="726"/>
                  </a:moveTo>
                  <a:cubicBezTo>
                    <a:pt x="9" y="730"/>
                    <a:pt x="7" y="740"/>
                    <a:pt x="9" y="739"/>
                  </a:cubicBezTo>
                  <a:cubicBezTo>
                    <a:pt x="8" y="735"/>
                    <a:pt x="12" y="727"/>
                    <a:pt x="8" y="726"/>
                  </a:cubicBezTo>
                  <a:close/>
                  <a:moveTo>
                    <a:pt x="6" y="765"/>
                  </a:moveTo>
                  <a:cubicBezTo>
                    <a:pt x="9" y="759"/>
                    <a:pt x="8" y="750"/>
                    <a:pt x="6" y="743"/>
                  </a:cubicBezTo>
                  <a:cubicBezTo>
                    <a:pt x="6" y="750"/>
                    <a:pt x="0" y="761"/>
                    <a:pt x="6" y="765"/>
                  </a:cubicBezTo>
                  <a:close/>
                  <a:moveTo>
                    <a:pt x="991" y="1035"/>
                  </a:moveTo>
                  <a:cubicBezTo>
                    <a:pt x="990" y="1040"/>
                    <a:pt x="997" y="1037"/>
                    <a:pt x="997" y="1040"/>
                  </a:cubicBezTo>
                  <a:cubicBezTo>
                    <a:pt x="996" y="1045"/>
                    <a:pt x="990" y="1045"/>
                    <a:pt x="991" y="1051"/>
                  </a:cubicBezTo>
                  <a:cubicBezTo>
                    <a:pt x="1001" y="1052"/>
                    <a:pt x="1004" y="1047"/>
                    <a:pt x="1007" y="1041"/>
                  </a:cubicBezTo>
                  <a:cubicBezTo>
                    <a:pt x="1004" y="1037"/>
                    <a:pt x="997" y="1033"/>
                    <a:pt x="991" y="1035"/>
                  </a:cubicBezTo>
                  <a:close/>
                  <a:moveTo>
                    <a:pt x="967" y="1046"/>
                  </a:moveTo>
                  <a:cubicBezTo>
                    <a:pt x="974" y="1048"/>
                    <a:pt x="983" y="1046"/>
                    <a:pt x="985" y="1040"/>
                  </a:cubicBezTo>
                  <a:cubicBezTo>
                    <a:pt x="982" y="1036"/>
                    <a:pt x="967" y="1039"/>
                    <a:pt x="967" y="1046"/>
                  </a:cubicBezTo>
                  <a:close/>
                  <a:moveTo>
                    <a:pt x="1027" y="1077"/>
                  </a:moveTo>
                  <a:cubicBezTo>
                    <a:pt x="1020" y="1074"/>
                    <a:pt x="1016" y="1067"/>
                    <a:pt x="1013" y="1059"/>
                  </a:cubicBezTo>
                  <a:cubicBezTo>
                    <a:pt x="1010" y="1059"/>
                    <a:pt x="1009" y="1060"/>
                    <a:pt x="1007" y="1061"/>
                  </a:cubicBezTo>
                  <a:cubicBezTo>
                    <a:pt x="1008" y="1070"/>
                    <a:pt x="1018" y="1088"/>
                    <a:pt x="1027" y="1077"/>
                  </a:cubicBezTo>
                  <a:close/>
                  <a:moveTo>
                    <a:pt x="981" y="1085"/>
                  </a:moveTo>
                  <a:cubicBezTo>
                    <a:pt x="986" y="1072"/>
                    <a:pt x="968" y="1067"/>
                    <a:pt x="966" y="1080"/>
                  </a:cubicBezTo>
                  <a:cubicBezTo>
                    <a:pt x="971" y="1082"/>
                    <a:pt x="974" y="1085"/>
                    <a:pt x="981" y="1085"/>
                  </a:cubicBezTo>
                  <a:close/>
                  <a:moveTo>
                    <a:pt x="983" y="1094"/>
                  </a:moveTo>
                  <a:cubicBezTo>
                    <a:pt x="986" y="1094"/>
                    <a:pt x="987" y="1093"/>
                    <a:pt x="989" y="1092"/>
                  </a:cubicBezTo>
                  <a:cubicBezTo>
                    <a:pt x="989" y="1088"/>
                    <a:pt x="987" y="1087"/>
                    <a:pt x="983" y="1087"/>
                  </a:cubicBezTo>
                  <a:cubicBezTo>
                    <a:pt x="982" y="1089"/>
                    <a:pt x="981" y="1092"/>
                    <a:pt x="983" y="1094"/>
                  </a:cubicBezTo>
                  <a:close/>
                  <a:moveTo>
                    <a:pt x="1049" y="1103"/>
                  </a:moveTo>
                  <a:cubicBezTo>
                    <a:pt x="1045" y="1103"/>
                    <a:pt x="1042" y="1096"/>
                    <a:pt x="1040" y="1102"/>
                  </a:cubicBezTo>
                  <a:cubicBezTo>
                    <a:pt x="1041" y="1106"/>
                    <a:pt x="1045" y="1105"/>
                    <a:pt x="1044" y="1110"/>
                  </a:cubicBezTo>
                  <a:cubicBezTo>
                    <a:pt x="1048" y="1110"/>
                    <a:pt x="1049" y="1108"/>
                    <a:pt x="1049" y="1103"/>
                  </a:cubicBezTo>
                  <a:close/>
                  <a:moveTo>
                    <a:pt x="1068" y="1104"/>
                  </a:moveTo>
                  <a:cubicBezTo>
                    <a:pt x="1066" y="1102"/>
                    <a:pt x="1059" y="1103"/>
                    <a:pt x="1060" y="1107"/>
                  </a:cubicBezTo>
                  <a:cubicBezTo>
                    <a:pt x="1063" y="1107"/>
                    <a:pt x="1064" y="1109"/>
                    <a:pt x="1067" y="1109"/>
                  </a:cubicBezTo>
                  <a:cubicBezTo>
                    <a:pt x="1068" y="1108"/>
                    <a:pt x="1068" y="1107"/>
                    <a:pt x="1068" y="1104"/>
                  </a:cubicBezTo>
                  <a:close/>
                  <a:moveTo>
                    <a:pt x="1012" y="1157"/>
                  </a:moveTo>
                  <a:cubicBezTo>
                    <a:pt x="1023" y="1155"/>
                    <a:pt x="1037" y="1149"/>
                    <a:pt x="1040" y="1145"/>
                  </a:cubicBezTo>
                  <a:cubicBezTo>
                    <a:pt x="1037" y="1143"/>
                    <a:pt x="1031" y="1144"/>
                    <a:pt x="1026" y="1144"/>
                  </a:cubicBezTo>
                  <a:cubicBezTo>
                    <a:pt x="1023" y="1140"/>
                    <a:pt x="1017" y="1136"/>
                    <a:pt x="1011" y="1139"/>
                  </a:cubicBezTo>
                  <a:cubicBezTo>
                    <a:pt x="1009" y="1130"/>
                    <a:pt x="995" y="1134"/>
                    <a:pt x="987" y="1132"/>
                  </a:cubicBezTo>
                  <a:cubicBezTo>
                    <a:pt x="987" y="1130"/>
                    <a:pt x="987" y="1127"/>
                    <a:pt x="986" y="1126"/>
                  </a:cubicBezTo>
                  <a:cubicBezTo>
                    <a:pt x="975" y="1126"/>
                    <a:pt x="966" y="1109"/>
                    <a:pt x="956" y="1120"/>
                  </a:cubicBezTo>
                  <a:cubicBezTo>
                    <a:pt x="947" y="1119"/>
                    <a:pt x="941" y="1109"/>
                    <a:pt x="933" y="1107"/>
                  </a:cubicBezTo>
                  <a:cubicBezTo>
                    <a:pt x="928" y="1106"/>
                    <a:pt x="920" y="1109"/>
                    <a:pt x="914" y="1107"/>
                  </a:cubicBezTo>
                  <a:cubicBezTo>
                    <a:pt x="911" y="1107"/>
                    <a:pt x="910" y="1105"/>
                    <a:pt x="908" y="1105"/>
                  </a:cubicBezTo>
                  <a:cubicBezTo>
                    <a:pt x="877" y="1102"/>
                    <a:pt x="866" y="1116"/>
                    <a:pt x="848" y="1121"/>
                  </a:cubicBezTo>
                  <a:cubicBezTo>
                    <a:pt x="854" y="1129"/>
                    <a:pt x="864" y="1121"/>
                    <a:pt x="871" y="1120"/>
                  </a:cubicBezTo>
                  <a:cubicBezTo>
                    <a:pt x="875" y="1119"/>
                    <a:pt x="879" y="1120"/>
                    <a:pt x="883" y="1120"/>
                  </a:cubicBezTo>
                  <a:cubicBezTo>
                    <a:pt x="890" y="1119"/>
                    <a:pt x="898" y="1111"/>
                    <a:pt x="904" y="1118"/>
                  </a:cubicBezTo>
                  <a:cubicBezTo>
                    <a:pt x="902" y="1120"/>
                    <a:pt x="896" y="1118"/>
                    <a:pt x="896" y="1123"/>
                  </a:cubicBezTo>
                  <a:cubicBezTo>
                    <a:pt x="913" y="1127"/>
                    <a:pt x="930" y="1131"/>
                    <a:pt x="950" y="1131"/>
                  </a:cubicBezTo>
                  <a:cubicBezTo>
                    <a:pt x="950" y="1133"/>
                    <a:pt x="950" y="1134"/>
                    <a:pt x="950" y="1136"/>
                  </a:cubicBezTo>
                  <a:cubicBezTo>
                    <a:pt x="963" y="1136"/>
                    <a:pt x="968" y="1144"/>
                    <a:pt x="977" y="1148"/>
                  </a:cubicBezTo>
                  <a:cubicBezTo>
                    <a:pt x="978" y="1154"/>
                    <a:pt x="971" y="1152"/>
                    <a:pt x="971" y="1157"/>
                  </a:cubicBezTo>
                  <a:cubicBezTo>
                    <a:pt x="978" y="1160"/>
                    <a:pt x="982" y="1155"/>
                    <a:pt x="988" y="1153"/>
                  </a:cubicBezTo>
                  <a:cubicBezTo>
                    <a:pt x="991" y="1159"/>
                    <a:pt x="1002" y="1159"/>
                    <a:pt x="1012" y="1157"/>
                  </a:cubicBezTo>
                  <a:close/>
                  <a:moveTo>
                    <a:pt x="1061" y="1120"/>
                  </a:moveTo>
                  <a:cubicBezTo>
                    <a:pt x="1062" y="1122"/>
                    <a:pt x="1060" y="1122"/>
                    <a:pt x="1061" y="1123"/>
                  </a:cubicBezTo>
                  <a:cubicBezTo>
                    <a:pt x="1065" y="1124"/>
                    <a:pt x="1065" y="1119"/>
                    <a:pt x="1061" y="1120"/>
                  </a:cubicBezTo>
                  <a:close/>
                  <a:moveTo>
                    <a:pt x="1050" y="1128"/>
                  </a:moveTo>
                  <a:cubicBezTo>
                    <a:pt x="1050" y="1131"/>
                    <a:pt x="1050" y="1134"/>
                    <a:pt x="1051" y="1135"/>
                  </a:cubicBezTo>
                  <a:cubicBezTo>
                    <a:pt x="1056" y="1134"/>
                    <a:pt x="1062" y="1134"/>
                    <a:pt x="1061" y="1127"/>
                  </a:cubicBezTo>
                  <a:cubicBezTo>
                    <a:pt x="1059" y="1125"/>
                    <a:pt x="1053" y="1128"/>
                    <a:pt x="1050" y="1128"/>
                  </a:cubicBezTo>
                  <a:close/>
                  <a:moveTo>
                    <a:pt x="876" y="1136"/>
                  </a:moveTo>
                  <a:cubicBezTo>
                    <a:pt x="879" y="1138"/>
                    <a:pt x="886" y="1139"/>
                    <a:pt x="888" y="1134"/>
                  </a:cubicBezTo>
                  <a:cubicBezTo>
                    <a:pt x="887" y="1129"/>
                    <a:pt x="876" y="1132"/>
                    <a:pt x="876" y="1136"/>
                  </a:cubicBezTo>
                  <a:close/>
                  <a:moveTo>
                    <a:pt x="1225" y="1147"/>
                  </a:moveTo>
                  <a:cubicBezTo>
                    <a:pt x="1227" y="1147"/>
                    <a:pt x="1230" y="1147"/>
                    <a:pt x="1230" y="1145"/>
                  </a:cubicBezTo>
                  <a:cubicBezTo>
                    <a:pt x="1230" y="1144"/>
                    <a:pt x="1229" y="1144"/>
                    <a:pt x="1229" y="1143"/>
                  </a:cubicBezTo>
                  <a:cubicBezTo>
                    <a:pt x="1227" y="1143"/>
                    <a:pt x="1225" y="1144"/>
                    <a:pt x="1225" y="1147"/>
                  </a:cubicBezTo>
                  <a:close/>
                  <a:moveTo>
                    <a:pt x="1139" y="1162"/>
                  </a:moveTo>
                  <a:cubicBezTo>
                    <a:pt x="1140" y="1152"/>
                    <a:pt x="1119" y="1154"/>
                    <a:pt x="1110" y="1150"/>
                  </a:cubicBezTo>
                  <a:cubicBezTo>
                    <a:pt x="1107" y="1149"/>
                    <a:pt x="1105" y="1144"/>
                    <a:pt x="1102" y="1144"/>
                  </a:cubicBezTo>
                  <a:cubicBezTo>
                    <a:pt x="1092" y="1141"/>
                    <a:pt x="1080" y="1150"/>
                    <a:pt x="1075" y="1150"/>
                  </a:cubicBezTo>
                  <a:cubicBezTo>
                    <a:pt x="1065" y="1152"/>
                    <a:pt x="1051" y="1145"/>
                    <a:pt x="1048" y="1155"/>
                  </a:cubicBezTo>
                  <a:cubicBezTo>
                    <a:pt x="1052" y="1157"/>
                    <a:pt x="1059" y="1156"/>
                    <a:pt x="1062" y="1158"/>
                  </a:cubicBezTo>
                  <a:cubicBezTo>
                    <a:pt x="1059" y="1161"/>
                    <a:pt x="1062" y="1169"/>
                    <a:pt x="1059" y="1171"/>
                  </a:cubicBezTo>
                  <a:cubicBezTo>
                    <a:pt x="1049" y="1172"/>
                    <a:pt x="1036" y="1170"/>
                    <a:pt x="1033" y="1177"/>
                  </a:cubicBezTo>
                  <a:cubicBezTo>
                    <a:pt x="1035" y="1181"/>
                    <a:pt x="1038" y="1185"/>
                    <a:pt x="1045" y="1185"/>
                  </a:cubicBezTo>
                  <a:cubicBezTo>
                    <a:pt x="1054" y="1178"/>
                    <a:pt x="1077" y="1173"/>
                    <a:pt x="1085" y="1182"/>
                  </a:cubicBezTo>
                  <a:cubicBezTo>
                    <a:pt x="1090" y="1179"/>
                    <a:pt x="1092" y="1176"/>
                    <a:pt x="1097" y="1173"/>
                  </a:cubicBezTo>
                  <a:cubicBezTo>
                    <a:pt x="1108" y="1169"/>
                    <a:pt x="1138" y="1171"/>
                    <a:pt x="1139" y="1162"/>
                  </a:cubicBezTo>
                  <a:close/>
                  <a:moveTo>
                    <a:pt x="1246" y="1147"/>
                  </a:moveTo>
                  <a:cubicBezTo>
                    <a:pt x="1246" y="1145"/>
                    <a:pt x="1245" y="1143"/>
                    <a:pt x="1243" y="1144"/>
                  </a:cubicBezTo>
                  <a:cubicBezTo>
                    <a:pt x="1243" y="1145"/>
                    <a:pt x="1242" y="1145"/>
                    <a:pt x="1242" y="1147"/>
                  </a:cubicBezTo>
                  <a:cubicBezTo>
                    <a:pt x="1243" y="1147"/>
                    <a:pt x="1244" y="1147"/>
                    <a:pt x="1246" y="1147"/>
                  </a:cubicBezTo>
                  <a:close/>
                  <a:moveTo>
                    <a:pt x="1159" y="1166"/>
                  </a:moveTo>
                  <a:cubicBezTo>
                    <a:pt x="1172" y="1168"/>
                    <a:pt x="1190" y="1163"/>
                    <a:pt x="1195" y="1151"/>
                  </a:cubicBezTo>
                  <a:cubicBezTo>
                    <a:pt x="1185" y="1154"/>
                    <a:pt x="1158" y="1149"/>
                    <a:pt x="1159" y="1166"/>
                  </a:cubicBezTo>
                  <a:close/>
                  <a:moveTo>
                    <a:pt x="1245" y="1157"/>
                  </a:moveTo>
                  <a:cubicBezTo>
                    <a:pt x="1245" y="1156"/>
                    <a:pt x="1246" y="1155"/>
                    <a:pt x="1246" y="1153"/>
                  </a:cubicBezTo>
                  <a:cubicBezTo>
                    <a:pt x="1245" y="1153"/>
                    <a:pt x="1244" y="1153"/>
                    <a:pt x="1243" y="1153"/>
                  </a:cubicBezTo>
                  <a:cubicBezTo>
                    <a:pt x="1243" y="1155"/>
                    <a:pt x="1243" y="1157"/>
                    <a:pt x="1245" y="1157"/>
                  </a:cubicBezTo>
                  <a:close/>
                  <a:moveTo>
                    <a:pt x="1232" y="1159"/>
                  </a:moveTo>
                  <a:cubicBezTo>
                    <a:pt x="1234" y="1159"/>
                    <a:pt x="1236" y="1159"/>
                    <a:pt x="1238" y="1159"/>
                  </a:cubicBezTo>
                  <a:cubicBezTo>
                    <a:pt x="1238" y="1156"/>
                    <a:pt x="1235" y="1156"/>
                    <a:pt x="1233" y="1154"/>
                  </a:cubicBezTo>
                  <a:cubicBezTo>
                    <a:pt x="1232" y="1156"/>
                    <a:pt x="1231" y="1156"/>
                    <a:pt x="1232" y="1159"/>
                  </a:cubicBezTo>
                  <a:close/>
                  <a:moveTo>
                    <a:pt x="1203" y="1157"/>
                  </a:moveTo>
                  <a:cubicBezTo>
                    <a:pt x="1200" y="1158"/>
                    <a:pt x="1197" y="1157"/>
                    <a:pt x="1197" y="1160"/>
                  </a:cubicBezTo>
                  <a:cubicBezTo>
                    <a:pt x="1198" y="1162"/>
                    <a:pt x="1204" y="1161"/>
                    <a:pt x="1203" y="1157"/>
                  </a:cubicBezTo>
                  <a:close/>
                  <a:moveTo>
                    <a:pt x="1257" y="1164"/>
                  </a:moveTo>
                  <a:cubicBezTo>
                    <a:pt x="1256" y="1164"/>
                    <a:pt x="1255" y="1164"/>
                    <a:pt x="1254" y="1164"/>
                  </a:cubicBezTo>
                  <a:cubicBezTo>
                    <a:pt x="1253" y="1168"/>
                    <a:pt x="1252" y="1168"/>
                    <a:pt x="1248" y="1169"/>
                  </a:cubicBezTo>
                  <a:cubicBezTo>
                    <a:pt x="1247" y="1171"/>
                    <a:pt x="1248" y="1172"/>
                    <a:pt x="1249" y="1173"/>
                  </a:cubicBezTo>
                  <a:cubicBezTo>
                    <a:pt x="1254" y="1172"/>
                    <a:pt x="1256" y="1168"/>
                    <a:pt x="1257" y="1164"/>
                  </a:cubicBezTo>
                  <a:close/>
                  <a:moveTo>
                    <a:pt x="1257" y="1183"/>
                  </a:moveTo>
                  <a:cubicBezTo>
                    <a:pt x="1258" y="1182"/>
                    <a:pt x="1259" y="1180"/>
                    <a:pt x="1258" y="1178"/>
                  </a:cubicBezTo>
                  <a:cubicBezTo>
                    <a:pt x="1256" y="1177"/>
                    <a:pt x="1256" y="1180"/>
                    <a:pt x="1253" y="1179"/>
                  </a:cubicBezTo>
                  <a:cubicBezTo>
                    <a:pt x="1253" y="1182"/>
                    <a:pt x="1254" y="1183"/>
                    <a:pt x="1257" y="1183"/>
                  </a:cubicBezTo>
                  <a:close/>
                  <a:moveTo>
                    <a:pt x="955" y="1189"/>
                  </a:moveTo>
                  <a:cubicBezTo>
                    <a:pt x="958" y="1198"/>
                    <a:pt x="973" y="1194"/>
                    <a:pt x="982" y="1197"/>
                  </a:cubicBezTo>
                  <a:cubicBezTo>
                    <a:pt x="986" y="1193"/>
                    <a:pt x="990" y="1194"/>
                    <a:pt x="997" y="1193"/>
                  </a:cubicBezTo>
                  <a:cubicBezTo>
                    <a:pt x="993" y="1180"/>
                    <a:pt x="965" y="1185"/>
                    <a:pt x="955" y="1189"/>
                  </a:cubicBezTo>
                  <a:close/>
                  <a:moveTo>
                    <a:pt x="1262" y="1197"/>
                  </a:moveTo>
                  <a:cubicBezTo>
                    <a:pt x="1265" y="1195"/>
                    <a:pt x="1264" y="1192"/>
                    <a:pt x="1262" y="1190"/>
                  </a:cubicBezTo>
                  <a:cubicBezTo>
                    <a:pt x="1260" y="1189"/>
                    <a:pt x="1258" y="1190"/>
                    <a:pt x="1257" y="1191"/>
                  </a:cubicBezTo>
                  <a:cubicBezTo>
                    <a:pt x="1256" y="1193"/>
                    <a:pt x="1259" y="1197"/>
                    <a:pt x="1262" y="1197"/>
                  </a:cubicBezTo>
                  <a:close/>
                  <a:moveTo>
                    <a:pt x="1264" y="1201"/>
                  </a:moveTo>
                  <a:cubicBezTo>
                    <a:pt x="1259" y="1200"/>
                    <a:pt x="1258" y="1205"/>
                    <a:pt x="1259" y="1207"/>
                  </a:cubicBezTo>
                  <a:cubicBezTo>
                    <a:pt x="1263" y="1207"/>
                    <a:pt x="1264" y="1205"/>
                    <a:pt x="1264" y="1201"/>
                  </a:cubicBezTo>
                  <a:close/>
                  <a:moveTo>
                    <a:pt x="1282" y="1205"/>
                  </a:moveTo>
                  <a:cubicBezTo>
                    <a:pt x="1281" y="1206"/>
                    <a:pt x="1281" y="1210"/>
                    <a:pt x="1282" y="1211"/>
                  </a:cubicBezTo>
                  <a:cubicBezTo>
                    <a:pt x="1285" y="1212"/>
                    <a:pt x="1284" y="1209"/>
                    <a:pt x="1286" y="1209"/>
                  </a:cubicBezTo>
                  <a:cubicBezTo>
                    <a:pt x="1286" y="1207"/>
                    <a:pt x="1285" y="1204"/>
                    <a:pt x="1282" y="1205"/>
                  </a:cubicBezTo>
                  <a:close/>
                  <a:moveTo>
                    <a:pt x="1258" y="1215"/>
                  </a:moveTo>
                  <a:cubicBezTo>
                    <a:pt x="1256" y="1214"/>
                    <a:pt x="1254" y="1215"/>
                    <a:pt x="1254" y="1218"/>
                  </a:cubicBezTo>
                  <a:cubicBezTo>
                    <a:pt x="1257" y="1218"/>
                    <a:pt x="1259" y="1217"/>
                    <a:pt x="1258" y="1215"/>
                  </a:cubicBezTo>
                  <a:close/>
                  <a:moveTo>
                    <a:pt x="1250" y="1235"/>
                  </a:moveTo>
                  <a:cubicBezTo>
                    <a:pt x="1246" y="1234"/>
                    <a:pt x="1244" y="1234"/>
                    <a:pt x="1244" y="1238"/>
                  </a:cubicBezTo>
                  <a:cubicBezTo>
                    <a:pt x="1246" y="1239"/>
                    <a:pt x="1249" y="1237"/>
                    <a:pt x="1250" y="1235"/>
                  </a:cubicBezTo>
                  <a:close/>
                  <a:moveTo>
                    <a:pt x="1212" y="1263"/>
                  </a:moveTo>
                  <a:cubicBezTo>
                    <a:pt x="1209" y="1261"/>
                    <a:pt x="1205" y="1265"/>
                    <a:pt x="1201" y="1266"/>
                  </a:cubicBezTo>
                  <a:cubicBezTo>
                    <a:pt x="1202" y="1272"/>
                    <a:pt x="1213" y="1267"/>
                    <a:pt x="1212" y="1263"/>
                  </a:cubicBezTo>
                  <a:close/>
                  <a:moveTo>
                    <a:pt x="1097" y="1272"/>
                  </a:moveTo>
                  <a:cubicBezTo>
                    <a:pt x="1095" y="1281"/>
                    <a:pt x="1104" y="1281"/>
                    <a:pt x="1108" y="1277"/>
                  </a:cubicBezTo>
                  <a:cubicBezTo>
                    <a:pt x="1109" y="1269"/>
                    <a:pt x="1101" y="1268"/>
                    <a:pt x="1097" y="1272"/>
                  </a:cubicBezTo>
                  <a:close/>
                  <a:moveTo>
                    <a:pt x="701" y="1465"/>
                  </a:moveTo>
                  <a:cubicBezTo>
                    <a:pt x="701" y="1460"/>
                    <a:pt x="696" y="1462"/>
                    <a:pt x="692" y="1462"/>
                  </a:cubicBezTo>
                  <a:cubicBezTo>
                    <a:pt x="690" y="1459"/>
                    <a:pt x="688" y="1456"/>
                    <a:pt x="683" y="1457"/>
                  </a:cubicBezTo>
                  <a:cubicBezTo>
                    <a:pt x="683" y="1459"/>
                    <a:pt x="683" y="1461"/>
                    <a:pt x="680" y="1463"/>
                  </a:cubicBezTo>
                  <a:cubicBezTo>
                    <a:pt x="681" y="1468"/>
                    <a:pt x="686" y="1462"/>
                    <a:pt x="687" y="1465"/>
                  </a:cubicBezTo>
                  <a:cubicBezTo>
                    <a:pt x="687" y="1467"/>
                    <a:pt x="683" y="1466"/>
                    <a:pt x="684" y="1469"/>
                  </a:cubicBezTo>
                  <a:cubicBezTo>
                    <a:pt x="686" y="1473"/>
                    <a:pt x="690" y="1472"/>
                    <a:pt x="696" y="1472"/>
                  </a:cubicBezTo>
                  <a:cubicBezTo>
                    <a:pt x="697" y="1469"/>
                    <a:pt x="696" y="1470"/>
                    <a:pt x="696" y="1466"/>
                  </a:cubicBezTo>
                  <a:cubicBezTo>
                    <a:pt x="699" y="1467"/>
                    <a:pt x="699" y="1465"/>
                    <a:pt x="701" y="1465"/>
                  </a:cubicBezTo>
                  <a:close/>
                  <a:moveTo>
                    <a:pt x="702" y="1467"/>
                  </a:moveTo>
                  <a:cubicBezTo>
                    <a:pt x="701" y="1471"/>
                    <a:pt x="707" y="1472"/>
                    <a:pt x="709" y="1470"/>
                  </a:cubicBezTo>
                  <a:cubicBezTo>
                    <a:pt x="709" y="1466"/>
                    <a:pt x="705" y="1465"/>
                    <a:pt x="702" y="1467"/>
                  </a:cubicBezTo>
                  <a:close/>
                  <a:moveTo>
                    <a:pt x="727" y="1470"/>
                  </a:moveTo>
                  <a:cubicBezTo>
                    <a:pt x="725" y="1470"/>
                    <a:pt x="722" y="1470"/>
                    <a:pt x="720" y="1470"/>
                  </a:cubicBezTo>
                  <a:cubicBezTo>
                    <a:pt x="719" y="1476"/>
                    <a:pt x="727" y="1474"/>
                    <a:pt x="727" y="1470"/>
                  </a:cubicBezTo>
                  <a:close/>
                  <a:moveTo>
                    <a:pt x="700" y="1475"/>
                  </a:moveTo>
                  <a:cubicBezTo>
                    <a:pt x="700" y="1478"/>
                    <a:pt x="704" y="1478"/>
                    <a:pt x="705" y="1476"/>
                  </a:cubicBezTo>
                  <a:cubicBezTo>
                    <a:pt x="704" y="1475"/>
                    <a:pt x="703" y="1475"/>
                    <a:pt x="700" y="1475"/>
                  </a:cubicBezTo>
                  <a:close/>
                  <a:moveTo>
                    <a:pt x="1057" y="29"/>
                  </a:moveTo>
                  <a:cubicBezTo>
                    <a:pt x="1043" y="26"/>
                    <a:pt x="1027" y="21"/>
                    <a:pt x="1014" y="20"/>
                  </a:cubicBezTo>
                  <a:cubicBezTo>
                    <a:pt x="1028" y="23"/>
                    <a:pt x="1042" y="30"/>
                    <a:pt x="1057" y="29"/>
                  </a:cubicBezTo>
                  <a:close/>
                  <a:moveTo>
                    <a:pt x="593" y="40"/>
                  </a:moveTo>
                  <a:cubicBezTo>
                    <a:pt x="593" y="41"/>
                    <a:pt x="591" y="41"/>
                    <a:pt x="591" y="42"/>
                  </a:cubicBezTo>
                  <a:cubicBezTo>
                    <a:pt x="596" y="40"/>
                    <a:pt x="595" y="39"/>
                    <a:pt x="599" y="39"/>
                  </a:cubicBezTo>
                  <a:cubicBezTo>
                    <a:pt x="598" y="39"/>
                    <a:pt x="596" y="38"/>
                    <a:pt x="598" y="38"/>
                  </a:cubicBezTo>
                  <a:cubicBezTo>
                    <a:pt x="610" y="34"/>
                    <a:pt x="622" y="30"/>
                    <a:pt x="634" y="26"/>
                  </a:cubicBezTo>
                  <a:cubicBezTo>
                    <a:pt x="586" y="38"/>
                    <a:pt x="536" y="55"/>
                    <a:pt x="495" y="74"/>
                  </a:cubicBezTo>
                  <a:cubicBezTo>
                    <a:pt x="491" y="76"/>
                    <a:pt x="477" y="81"/>
                    <a:pt x="481" y="81"/>
                  </a:cubicBezTo>
                  <a:cubicBezTo>
                    <a:pt x="489" y="79"/>
                    <a:pt x="495" y="74"/>
                    <a:pt x="503" y="72"/>
                  </a:cubicBezTo>
                  <a:cubicBezTo>
                    <a:pt x="494" y="79"/>
                    <a:pt x="482" y="82"/>
                    <a:pt x="473" y="88"/>
                  </a:cubicBezTo>
                  <a:cubicBezTo>
                    <a:pt x="506" y="75"/>
                    <a:pt x="550" y="51"/>
                    <a:pt x="593" y="40"/>
                  </a:cubicBezTo>
                  <a:close/>
                  <a:moveTo>
                    <a:pt x="1091" y="39"/>
                  </a:moveTo>
                  <a:cubicBezTo>
                    <a:pt x="1083" y="37"/>
                    <a:pt x="1069" y="31"/>
                    <a:pt x="1064" y="32"/>
                  </a:cubicBezTo>
                  <a:cubicBezTo>
                    <a:pt x="1074" y="34"/>
                    <a:pt x="1083" y="41"/>
                    <a:pt x="1091" y="39"/>
                  </a:cubicBezTo>
                  <a:close/>
                  <a:moveTo>
                    <a:pt x="1553" y="403"/>
                  </a:moveTo>
                  <a:cubicBezTo>
                    <a:pt x="1542" y="388"/>
                    <a:pt x="1531" y="366"/>
                    <a:pt x="1518" y="350"/>
                  </a:cubicBezTo>
                  <a:cubicBezTo>
                    <a:pt x="1505" y="333"/>
                    <a:pt x="1502" y="316"/>
                    <a:pt x="1487" y="302"/>
                  </a:cubicBezTo>
                  <a:cubicBezTo>
                    <a:pt x="1491" y="303"/>
                    <a:pt x="1491" y="308"/>
                    <a:pt x="1495" y="309"/>
                  </a:cubicBezTo>
                  <a:cubicBezTo>
                    <a:pt x="1492" y="304"/>
                    <a:pt x="1486" y="297"/>
                    <a:pt x="1479" y="289"/>
                  </a:cubicBezTo>
                  <a:cubicBezTo>
                    <a:pt x="1474" y="284"/>
                    <a:pt x="1462" y="277"/>
                    <a:pt x="1461" y="271"/>
                  </a:cubicBezTo>
                  <a:cubicBezTo>
                    <a:pt x="1461" y="272"/>
                    <a:pt x="1464" y="272"/>
                    <a:pt x="1463" y="270"/>
                  </a:cubicBezTo>
                  <a:cubicBezTo>
                    <a:pt x="1459" y="264"/>
                    <a:pt x="1450" y="258"/>
                    <a:pt x="1444" y="252"/>
                  </a:cubicBezTo>
                  <a:cubicBezTo>
                    <a:pt x="1350" y="159"/>
                    <a:pt x="1231" y="80"/>
                    <a:pt x="1092" y="41"/>
                  </a:cubicBezTo>
                  <a:cubicBezTo>
                    <a:pt x="1106" y="45"/>
                    <a:pt x="1118" y="50"/>
                    <a:pt x="1131" y="55"/>
                  </a:cubicBezTo>
                  <a:cubicBezTo>
                    <a:pt x="1137" y="57"/>
                    <a:pt x="1148" y="58"/>
                    <a:pt x="1151" y="63"/>
                  </a:cubicBezTo>
                  <a:cubicBezTo>
                    <a:pt x="1150" y="62"/>
                    <a:pt x="1148" y="63"/>
                    <a:pt x="1149" y="64"/>
                  </a:cubicBezTo>
                  <a:cubicBezTo>
                    <a:pt x="1155" y="67"/>
                    <a:pt x="1164" y="65"/>
                    <a:pt x="1167" y="70"/>
                  </a:cubicBezTo>
                  <a:cubicBezTo>
                    <a:pt x="1166" y="70"/>
                    <a:pt x="1162" y="68"/>
                    <a:pt x="1162" y="70"/>
                  </a:cubicBezTo>
                  <a:cubicBezTo>
                    <a:pt x="1164" y="74"/>
                    <a:pt x="1166" y="77"/>
                    <a:pt x="1170" y="79"/>
                  </a:cubicBezTo>
                  <a:cubicBezTo>
                    <a:pt x="1168" y="80"/>
                    <a:pt x="1165" y="77"/>
                    <a:pt x="1165" y="79"/>
                  </a:cubicBezTo>
                  <a:cubicBezTo>
                    <a:pt x="1167" y="81"/>
                    <a:pt x="1172" y="81"/>
                    <a:pt x="1173" y="84"/>
                  </a:cubicBezTo>
                  <a:cubicBezTo>
                    <a:pt x="1171" y="84"/>
                    <a:pt x="1166" y="78"/>
                    <a:pt x="1165" y="83"/>
                  </a:cubicBezTo>
                  <a:cubicBezTo>
                    <a:pt x="1171" y="89"/>
                    <a:pt x="1188" y="98"/>
                    <a:pt x="1197" y="102"/>
                  </a:cubicBezTo>
                  <a:cubicBezTo>
                    <a:pt x="1197" y="103"/>
                    <a:pt x="1195" y="104"/>
                    <a:pt x="1195" y="105"/>
                  </a:cubicBezTo>
                  <a:cubicBezTo>
                    <a:pt x="1216" y="114"/>
                    <a:pt x="1242" y="127"/>
                    <a:pt x="1263" y="139"/>
                  </a:cubicBezTo>
                  <a:cubicBezTo>
                    <a:pt x="1271" y="144"/>
                    <a:pt x="1278" y="152"/>
                    <a:pt x="1284" y="157"/>
                  </a:cubicBezTo>
                  <a:cubicBezTo>
                    <a:pt x="1288" y="160"/>
                    <a:pt x="1297" y="163"/>
                    <a:pt x="1302" y="168"/>
                  </a:cubicBezTo>
                  <a:cubicBezTo>
                    <a:pt x="1307" y="173"/>
                    <a:pt x="1313" y="182"/>
                    <a:pt x="1318" y="178"/>
                  </a:cubicBezTo>
                  <a:cubicBezTo>
                    <a:pt x="1319" y="184"/>
                    <a:pt x="1326" y="184"/>
                    <a:pt x="1331" y="187"/>
                  </a:cubicBezTo>
                  <a:cubicBezTo>
                    <a:pt x="1333" y="188"/>
                    <a:pt x="1335" y="191"/>
                    <a:pt x="1336" y="191"/>
                  </a:cubicBezTo>
                  <a:cubicBezTo>
                    <a:pt x="1338" y="192"/>
                    <a:pt x="1339" y="190"/>
                    <a:pt x="1341" y="191"/>
                  </a:cubicBezTo>
                  <a:cubicBezTo>
                    <a:pt x="1344" y="193"/>
                    <a:pt x="1346" y="199"/>
                    <a:pt x="1351" y="197"/>
                  </a:cubicBezTo>
                  <a:cubicBezTo>
                    <a:pt x="1348" y="188"/>
                    <a:pt x="1334" y="184"/>
                    <a:pt x="1332" y="176"/>
                  </a:cubicBezTo>
                  <a:cubicBezTo>
                    <a:pt x="1343" y="182"/>
                    <a:pt x="1356" y="190"/>
                    <a:pt x="1367" y="193"/>
                  </a:cubicBezTo>
                  <a:cubicBezTo>
                    <a:pt x="1354" y="182"/>
                    <a:pt x="1342" y="174"/>
                    <a:pt x="1326" y="163"/>
                  </a:cubicBezTo>
                  <a:cubicBezTo>
                    <a:pt x="1319" y="158"/>
                    <a:pt x="1311" y="151"/>
                    <a:pt x="1304" y="148"/>
                  </a:cubicBezTo>
                  <a:cubicBezTo>
                    <a:pt x="1301" y="147"/>
                    <a:pt x="1298" y="148"/>
                    <a:pt x="1295" y="147"/>
                  </a:cubicBezTo>
                  <a:cubicBezTo>
                    <a:pt x="1284" y="143"/>
                    <a:pt x="1273" y="134"/>
                    <a:pt x="1263" y="127"/>
                  </a:cubicBezTo>
                  <a:cubicBezTo>
                    <a:pt x="1252" y="120"/>
                    <a:pt x="1238" y="118"/>
                    <a:pt x="1229" y="108"/>
                  </a:cubicBezTo>
                  <a:cubicBezTo>
                    <a:pt x="1251" y="116"/>
                    <a:pt x="1267" y="130"/>
                    <a:pt x="1290" y="138"/>
                  </a:cubicBezTo>
                  <a:cubicBezTo>
                    <a:pt x="1289" y="130"/>
                    <a:pt x="1272" y="126"/>
                    <a:pt x="1270" y="120"/>
                  </a:cubicBezTo>
                  <a:cubicBezTo>
                    <a:pt x="1309" y="149"/>
                    <a:pt x="1360" y="172"/>
                    <a:pt x="1384" y="211"/>
                  </a:cubicBezTo>
                  <a:cubicBezTo>
                    <a:pt x="1373" y="208"/>
                    <a:pt x="1361" y="193"/>
                    <a:pt x="1350" y="190"/>
                  </a:cubicBezTo>
                  <a:cubicBezTo>
                    <a:pt x="1366" y="208"/>
                    <a:pt x="1389" y="213"/>
                    <a:pt x="1403" y="233"/>
                  </a:cubicBezTo>
                  <a:cubicBezTo>
                    <a:pt x="1413" y="248"/>
                    <a:pt x="1430" y="256"/>
                    <a:pt x="1438" y="274"/>
                  </a:cubicBezTo>
                  <a:cubicBezTo>
                    <a:pt x="1429" y="271"/>
                    <a:pt x="1428" y="261"/>
                    <a:pt x="1419" y="259"/>
                  </a:cubicBezTo>
                  <a:cubicBezTo>
                    <a:pt x="1416" y="258"/>
                    <a:pt x="1421" y="261"/>
                    <a:pt x="1418" y="261"/>
                  </a:cubicBezTo>
                  <a:cubicBezTo>
                    <a:pt x="1408" y="254"/>
                    <a:pt x="1398" y="248"/>
                    <a:pt x="1385" y="245"/>
                  </a:cubicBezTo>
                  <a:cubicBezTo>
                    <a:pt x="1380" y="239"/>
                    <a:pt x="1374" y="234"/>
                    <a:pt x="1368" y="230"/>
                  </a:cubicBezTo>
                  <a:cubicBezTo>
                    <a:pt x="1367" y="231"/>
                    <a:pt x="1369" y="235"/>
                    <a:pt x="1367" y="235"/>
                  </a:cubicBezTo>
                  <a:cubicBezTo>
                    <a:pt x="1364" y="231"/>
                    <a:pt x="1361" y="228"/>
                    <a:pt x="1357" y="226"/>
                  </a:cubicBezTo>
                  <a:cubicBezTo>
                    <a:pt x="1360" y="235"/>
                    <a:pt x="1367" y="241"/>
                    <a:pt x="1375" y="247"/>
                  </a:cubicBezTo>
                  <a:cubicBezTo>
                    <a:pt x="1373" y="246"/>
                    <a:pt x="1371" y="245"/>
                    <a:pt x="1371" y="246"/>
                  </a:cubicBezTo>
                  <a:cubicBezTo>
                    <a:pt x="1373" y="247"/>
                    <a:pt x="1374" y="249"/>
                    <a:pt x="1376" y="250"/>
                  </a:cubicBezTo>
                  <a:cubicBezTo>
                    <a:pt x="1376" y="249"/>
                    <a:pt x="1376" y="248"/>
                    <a:pt x="1375" y="247"/>
                  </a:cubicBezTo>
                  <a:cubicBezTo>
                    <a:pt x="1383" y="253"/>
                    <a:pt x="1391" y="258"/>
                    <a:pt x="1395" y="263"/>
                  </a:cubicBezTo>
                  <a:cubicBezTo>
                    <a:pt x="1396" y="261"/>
                    <a:pt x="1398" y="265"/>
                    <a:pt x="1396" y="260"/>
                  </a:cubicBezTo>
                  <a:cubicBezTo>
                    <a:pt x="1400" y="262"/>
                    <a:pt x="1400" y="266"/>
                    <a:pt x="1404" y="266"/>
                  </a:cubicBezTo>
                  <a:cubicBezTo>
                    <a:pt x="1405" y="264"/>
                    <a:pt x="1402" y="264"/>
                    <a:pt x="1403" y="261"/>
                  </a:cubicBezTo>
                  <a:cubicBezTo>
                    <a:pt x="1409" y="266"/>
                    <a:pt x="1419" y="266"/>
                    <a:pt x="1420" y="279"/>
                  </a:cubicBezTo>
                  <a:cubicBezTo>
                    <a:pt x="1429" y="282"/>
                    <a:pt x="1432" y="291"/>
                    <a:pt x="1440" y="296"/>
                  </a:cubicBezTo>
                  <a:cubicBezTo>
                    <a:pt x="1439" y="293"/>
                    <a:pt x="1439" y="293"/>
                    <a:pt x="1442" y="292"/>
                  </a:cubicBezTo>
                  <a:cubicBezTo>
                    <a:pt x="1446" y="301"/>
                    <a:pt x="1451" y="309"/>
                    <a:pt x="1458" y="316"/>
                  </a:cubicBezTo>
                  <a:cubicBezTo>
                    <a:pt x="1451" y="303"/>
                    <a:pt x="1448" y="291"/>
                    <a:pt x="1441" y="277"/>
                  </a:cubicBezTo>
                  <a:cubicBezTo>
                    <a:pt x="1449" y="283"/>
                    <a:pt x="1455" y="291"/>
                    <a:pt x="1460" y="301"/>
                  </a:cubicBezTo>
                  <a:cubicBezTo>
                    <a:pt x="1459" y="301"/>
                    <a:pt x="1459" y="300"/>
                    <a:pt x="1457" y="300"/>
                  </a:cubicBezTo>
                  <a:cubicBezTo>
                    <a:pt x="1460" y="305"/>
                    <a:pt x="1465" y="306"/>
                    <a:pt x="1468" y="311"/>
                  </a:cubicBezTo>
                  <a:cubicBezTo>
                    <a:pt x="1469" y="314"/>
                    <a:pt x="1467" y="316"/>
                    <a:pt x="1468" y="318"/>
                  </a:cubicBezTo>
                  <a:cubicBezTo>
                    <a:pt x="1469" y="325"/>
                    <a:pt x="1475" y="328"/>
                    <a:pt x="1479" y="332"/>
                  </a:cubicBezTo>
                  <a:cubicBezTo>
                    <a:pt x="1481" y="331"/>
                    <a:pt x="1481" y="329"/>
                    <a:pt x="1483" y="328"/>
                  </a:cubicBezTo>
                  <a:cubicBezTo>
                    <a:pt x="1498" y="342"/>
                    <a:pt x="1521" y="355"/>
                    <a:pt x="1523" y="379"/>
                  </a:cubicBezTo>
                  <a:cubicBezTo>
                    <a:pt x="1524" y="392"/>
                    <a:pt x="1522" y="402"/>
                    <a:pt x="1529" y="413"/>
                  </a:cubicBezTo>
                  <a:cubicBezTo>
                    <a:pt x="1551" y="431"/>
                    <a:pt x="1561" y="461"/>
                    <a:pt x="1581" y="482"/>
                  </a:cubicBezTo>
                  <a:cubicBezTo>
                    <a:pt x="1583" y="478"/>
                    <a:pt x="1579" y="473"/>
                    <a:pt x="1581" y="471"/>
                  </a:cubicBezTo>
                  <a:cubicBezTo>
                    <a:pt x="1585" y="471"/>
                    <a:pt x="1584" y="476"/>
                    <a:pt x="1588" y="476"/>
                  </a:cubicBezTo>
                  <a:cubicBezTo>
                    <a:pt x="1582" y="457"/>
                    <a:pt x="1577" y="442"/>
                    <a:pt x="1569" y="427"/>
                  </a:cubicBezTo>
                  <a:cubicBezTo>
                    <a:pt x="1564" y="417"/>
                    <a:pt x="1558" y="410"/>
                    <a:pt x="1553" y="403"/>
                  </a:cubicBezTo>
                  <a:close/>
                  <a:moveTo>
                    <a:pt x="1193" y="87"/>
                  </a:moveTo>
                  <a:cubicBezTo>
                    <a:pt x="1192" y="82"/>
                    <a:pt x="1187" y="81"/>
                    <a:pt x="1184" y="78"/>
                  </a:cubicBezTo>
                  <a:cubicBezTo>
                    <a:pt x="1193" y="78"/>
                    <a:pt x="1200" y="86"/>
                    <a:pt x="1209" y="89"/>
                  </a:cubicBezTo>
                  <a:cubicBezTo>
                    <a:pt x="1205" y="90"/>
                    <a:pt x="1200" y="84"/>
                    <a:pt x="1193" y="87"/>
                  </a:cubicBezTo>
                  <a:close/>
                  <a:moveTo>
                    <a:pt x="1540" y="1282"/>
                  </a:moveTo>
                  <a:cubicBezTo>
                    <a:pt x="1527" y="1275"/>
                    <a:pt x="1520" y="1288"/>
                    <a:pt x="1509" y="1296"/>
                  </a:cubicBezTo>
                  <a:cubicBezTo>
                    <a:pt x="1503" y="1300"/>
                    <a:pt x="1491" y="1304"/>
                    <a:pt x="1487" y="1308"/>
                  </a:cubicBezTo>
                  <a:cubicBezTo>
                    <a:pt x="1481" y="1313"/>
                    <a:pt x="1478" y="1322"/>
                    <a:pt x="1473" y="1324"/>
                  </a:cubicBezTo>
                  <a:cubicBezTo>
                    <a:pt x="1474" y="1320"/>
                    <a:pt x="1478" y="1318"/>
                    <a:pt x="1478" y="1314"/>
                  </a:cubicBezTo>
                  <a:cubicBezTo>
                    <a:pt x="1476" y="1312"/>
                    <a:pt x="1475" y="1310"/>
                    <a:pt x="1471" y="1311"/>
                  </a:cubicBezTo>
                  <a:cubicBezTo>
                    <a:pt x="1470" y="1311"/>
                    <a:pt x="1471" y="1314"/>
                    <a:pt x="1468" y="1314"/>
                  </a:cubicBezTo>
                  <a:cubicBezTo>
                    <a:pt x="1460" y="1311"/>
                    <a:pt x="1458" y="1319"/>
                    <a:pt x="1448" y="1317"/>
                  </a:cubicBezTo>
                  <a:cubicBezTo>
                    <a:pt x="1436" y="1321"/>
                    <a:pt x="1433" y="1334"/>
                    <a:pt x="1424" y="1341"/>
                  </a:cubicBezTo>
                  <a:cubicBezTo>
                    <a:pt x="1426" y="1335"/>
                    <a:pt x="1433" y="1328"/>
                    <a:pt x="1432" y="1322"/>
                  </a:cubicBezTo>
                  <a:cubicBezTo>
                    <a:pt x="1427" y="1323"/>
                    <a:pt x="1425" y="1326"/>
                    <a:pt x="1420" y="1328"/>
                  </a:cubicBezTo>
                  <a:cubicBezTo>
                    <a:pt x="1419" y="1326"/>
                    <a:pt x="1418" y="1327"/>
                    <a:pt x="1416" y="1324"/>
                  </a:cubicBezTo>
                  <a:cubicBezTo>
                    <a:pt x="1412" y="1326"/>
                    <a:pt x="1411" y="1330"/>
                    <a:pt x="1407" y="1332"/>
                  </a:cubicBezTo>
                  <a:cubicBezTo>
                    <a:pt x="1407" y="1334"/>
                    <a:pt x="1408" y="1334"/>
                    <a:pt x="1409" y="1335"/>
                  </a:cubicBezTo>
                  <a:cubicBezTo>
                    <a:pt x="1407" y="1335"/>
                    <a:pt x="1404" y="1339"/>
                    <a:pt x="1402" y="1337"/>
                  </a:cubicBezTo>
                  <a:cubicBezTo>
                    <a:pt x="1405" y="1326"/>
                    <a:pt x="1416" y="1323"/>
                    <a:pt x="1417" y="1310"/>
                  </a:cubicBezTo>
                  <a:cubicBezTo>
                    <a:pt x="1412" y="1309"/>
                    <a:pt x="1410" y="1312"/>
                    <a:pt x="1406" y="1312"/>
                  </a:cubicBezTo>
                  <a:cubicBezTo>
                    <a:pt x="1401" y="1304"/>
                    <a:pt x="1409" y="1289"/>
                    <a:pt x="1399" y="1286"/>
                  </a:cubicBezTo>
                  <a:cubicBezTo>
                    <a:pt x="1396" y="1286"/>
                    <a:pt x="1398" y="1292"/>
                    <a:pt x="1394" y="1291"/>
                  </a:cubicBezTo>
                  <a:cubicBezTo>
                    <a:pt x="1395" y="1287"/>
                    <a:pt x="1392" y="1287"/>
                    <a:pt x="1391" y="1285"/>
                  </a:cubicBezTo>
                  <a:cubicBezTo>
                    <a:pt x="1384" y="1286"/>
                    <a:pt x="1384" y="1282"/>
                    <a:pt x="1380" y="1280"/>
                  </a:cubicBezTo>
                  <a:cubicBezTo>
                    <a:pt x="1375" y="1285"/>
                    <a:pt x="1369" y="1283"/>
                    <a:pt x="1363" y="1283"/>
                  </a:cubicBezTo>
                  <a:cubicBezTo>
                    <a:pt x="1351" y="1283"/>
                    <a:pt x="1344" y="1293"/>
                    <a:pt x="1332" y="1297"/>
                  </a:cubicBezTo>
                  <a:cubicBezTo>
                    <a:pt x="1326" y="1299"/>
                    <a:pt x="1321" y="1298"/>
                    <a:pt x="1318" y="1301"/>
                  </a:cubicBezTo>
                  <a:cubicBezTo>
                    <a:pt x="1312" y="1298"/>
                    <a:pt x="1305" y="1294"/>
                    <a:pt x="1296" y="1297"/>
                  </a:cubicBezTo>
                  <a:cubicBezTo>
                    <a:pt x="1303" y="1280"/>
                    <a:pt x="1280" y="1284"/>
                    <a:pt x="1271" y="1279"/>
                  </a:cubicBezTo>
                  <a:cubicBezTo>
                    <a:pt x="1266" y="1283"/>
                    <a:pt x="1262" y="1286"/>
                    <a:pt x="1255" y="1284"/>
                  </a:cubicBezTo>
                  <a:cubicBezTo>
                    <a:pt x="1256" y="1280"/>
                    <a:pt x="1262" y="1276"/>
                    <a:pt x="1260" y="1272"/>
                  </a:cubicBezTo>
                  <a:cubicBezTo>
                    <a:pt x="1256" y="1270"/>
                    <a:pt x="1250" y="1273"/>
                    <a:pt x="1246" y="1270"/>
                  </a:cubicBezTo>
                  <a:cubicBezTo>
                    <a:pt x="1255" y="1269"/>
                    <a:pt x="1258" y="1262"/>
                    <a:pt x="1259" y="1252"/>
                  </a:cubicBezTo>
                  <a:cubicBezTo>
                    <a:pt x="1247" y="1256"/>
                    <a:pt x="1246" y="1271"/>
                    <a:pt x="1234" y="1275"/>
                  </a:cubicBezTo>
                  <a:cubicBezTo>
                    <a:pt x="1234" y="1271"/>
                    <a:pt x="1230" y="1270"/>
                    <a:pt x="1229" y="1267"/>
                  </a:cubicBezTo>
                  <a:cubicBezTo>
                    <a:pt x="1232" y="1264"/>
                    <a:pt x="1238" y="1265"/>
                    <a:pt x="1239" y="1261"/>
                  </a:cubicBezTo>
                  <a:cubicBezTo>
                    <a:pt x="1230" y="1264"/>
                    <a:pt x="1219" y="1263"/>
                    <a:pt x="1211" y="1268"/>
                  </a:cubicBezTo>
                  <a:cubicBezTo>
                    <a:pt x="1210" y="1270"/>
                    <a:pt x="1209" y="1272"/>
                    <a:pt x="1207" y="1273"/>
                  </a:cubicBezTo>
                  <a:cubicBezTo>
                    <a:pt x="1200" y="1278"/>
                    <a:pt x="1190" y="1285"/>
                    <a:pt x="1181" y="1285"/>
                  </a:cubicBezTo>
                  <a:cubicBezTo>
                    <a:pt x="1176" y="1285"/>
                    <a:pt x="1172" y="1280"/>
                    <a:pt x="1166" y="1281"/>
                  </a:cubicBezTo>
                  <a:cubicBezTo>
                    <a:pt x="1155" y="1282"/>
                    <a:pt x="1147" y="1290"/>
                    <a:pt x="1133" y="1290"/>
                  </a:cubicBezTo>
                  <a:cubicBezTo>
                    <a:pt x="1133" y="1288"/>
                    <a:pt x="1130" y="1289"/>
                    <a:pt x="1131" y="1287"/>
                  </a:cubicBezTo>
                  <a:cubicBezTo>
                    <a:pt x="1130" y="1284"/>
                    <a:pt x="1130" y="1281"/>
                    <a:pt x="1129" y="1279"/>
                  </a:cubicBezTo>
                  <a:cubicBezTo>
                    <a:pt x="1103" y="1275"/>
                    <a:pt x="1088" y="1289"/>
                    <a:pt x="1073" y="1299"/>
                  </a:cubicBezTo>
                  <a:cubicBezTo>
                    <a:pt x="1071" y="1295"/>
                    <a:pt x="1070" y="1290"/>
                    <a:pt x="1068" y="1286"/>
                  </a:cubicBezTo>
                  <a:cubicBezTo>
                    <a:pt x="1075" y="1283"/>
                    <a:pt x="1083" y="1281"/>
                    <a:pt x="1084" y="1272"/>
                  </a:cubicBezTo>
                  <a:cubicBezTo>
                    <a:pt x="1071" y="1269"/>
                    <a:pt x="1061" y="1275"/>
                    <a:pt x="1058" y="1284"/>
                  </a:cubicBezTo>
                  <a:cubicBezTo>
                    <a:pt x="1043" y="1283"/>
                    <a:pt x="1044" y="1299"/>
                    <a:pt x="1026" y="1295"/>
                  </a:cubicBezTo>
                  <a:cubicBezTo>
                    <a:pt x="1020" y="1307"/>
                    <a:pt x="1001" y="1301"/>
                    <a:pt x="995" y="1314"/>
                  </a:cubicBezTo>
                  <a:cubicBezTo>
                    <a:pt x="999" y="1320"/>
                    <a:pt x="991" y="1322"/>
                    <a:pt x="994" y="1328"/>
                  </a:cubicBezTo>
                  <a:cubicBezTo>
                    <a:pt x="986" y="1328"/>
                    <a:pt x="983" y="1334"/>
                    <a:pt x="979" y="1339"/>
                  </a:cubicBezTo>
                  <a:cubicBezTo>
                    <a:pt x="974" y="1340"/>
                    <a:pt x="969" y="1341"/>
                    <a:pt x="967" y="1345"/>
                  </a:cubicBezTo>
                  <a:cubicBezTo>
                    <a:pt x="957" y="1347"/>
                    <a:pt x="955" y="1338"/>
                    <a:pt x="951" y="1336"/>
                  </a:cubicBezTo>
                  <a:cubicBezTo>
                    <a:pt x="946" y="1332"/>
                    <a:pt x="931" y="1332"/>
                    <a:pt x="927" y="1331"/>
                  </a:cubicBezTo>
                  <a:cubicBezTo>
                    <a:pt x="918" y="1329"/>
                    <a:pt x="918" y="1333"/>
                    <a:pt x="908" y="1338"/>
                  </a:cubicBezTo>
                  <a:cubicBezTo>
                    <a:pt x="906" y="1338"/>
                    <a:pt x="902" y="1337"/>
                    <a:pt x="899" y="1339"/>
                  </a:cubicBezTo>
                  <a:cubicBezTo>
                    <a:pt x="895" y="1340"/>
                    <a:pt x="893" y="1345"/>
                    <a:pt x="890" y="1345"/>
                  </a:cubicBezTo>
                  <a:cubicBezTo>
                    <a:pt x="884" y="1346"/>
                    <a:pt x="880" y="1343"/>
                    <a:pt x="875" y="1341"/>
                  </a:cubicBezTo>
                  <a:cubicBezTo>
                    <a:pt x="873" y="1344"/>
                    <a:pt x="869" y="1343"/>
                    <a:pt x="866" y="1341"/>
                  </a:cubicBezTo>
                  <a:cubicBezTo>
                    <a:pt x="866" y="1339"/>
                    <a:pt x="866" y="1338"/>
                    <a:pt x="866" y="1336"/>
                  </a:cubicBezTo>
                  <a:cubicBezTo>
                    <a:pt x="852" y="1332"/>
                    <a:pt x="845" y="1320"/>
                    <a:pt x="840" y="1308"/>
                  </a:cubicBezTo>
                  <a:cubicBezTo>
                    <a:pt x="840" y="1305"/>
                    <a:pt x="845" y="1306"/>
                    <a:pt x="844" y="1302"/>
                  </a:cubicBezTo>
                  <a:cubicBezTo>
                    <a:pt x="845" y="1298"/>
                    <a:pt x="842" y="1297"/>
                    <a:pt x="842" y="1294"/>
                  </a:cubicBezTo>
                  <a:cubicBezTo>
                    <a:pt x="843" y="1292"/>
                    <a:pt x="845" y="1290"/>
                    <a:pt x="849" y="1290"/>
                  </a:cubicBezTo>
                  <a:cubicBezTo>
                    <a:pt x="844" y="1269"/>
                    <a:pt x="863" y="1265"/>
                    <a:pt x="858" y="1252"/>
                  </a:cubicBezTo>
                  <a:cubicBezTo>
                    <a:pt x="860" y="1251"/>
                    <a:pt x="862" y="1250"/>
                    <a:pt x="862" y="1246"/>
                  </a:cubicBezTo>
                  <a:cubicBezTo>
                    <a:pt x="848" y="1241"/>
                    <a:pt x="836" y="1228"/>
                    <a:pt x="819" y="1233"/>
                  </a:cubicBezTo>
                  <a:cubicBezTo>
                    <a:pt x="815" y="1233"/>
                    <a:pt x="815" y="1229"/>
                    <a:pt x="811" y="1230"/>
                  </a:cubicBezTo>
                  <a:cubicBezTo>
                    <a:pt x="801" y="1238"/>
                    <a:pt x="783" y="1235"/>
                    <a:pt x="773" y="1230"/>
                  </a:cubicBezTo>
                  <a:cubicBezTo>
                    <a:pt x="768" y="1233"/>
                    <a:pt x="761" y="1233"/>
                    <a:pt x="756" y="1230"/>
                  </a:cubicBezTo>
                  <a:cubicBezTo>
                    <a:pt x="756" y="1223"/>
                    <a:pt x="766" y="1226"/>
                    <a:pt x="769" y="1221"/>
                  </a:cubicBezTo>
                  <a:cubicBezTo>
                    <a:pt x="767" y="1210"/>
                    <a:pt x="773" y="1204"/>
                    <a:pt x="776" y="1195"/>
                  </a:cubicBezTo>
                  <a:cubicBezTo>
                    <a:pt x="776" y="1193"/>
                    <a:pt x="771" y="1194"/>
                    <a:pt x="772" y="1190"/>
                  </a:cubicBezTo>
                  <a:cubicBezTo>
                    <a:pt x="776" y="1187"/>
                    <a:pt x="777" y="1193"/>
                    <a:pt x="783" y="1192"/>
                  </a:cubicBezTo>
                  <a:cubicBezTo>
                    <a:pt x="787" y="1186"/>
                    <a:pt x="788" y="1177"/>
                    <a:pt x="793" y="1172"/>
                  </a:cubicBezTo>
                  <a:cubicBezTo>
                    <a:pt x="788" y="1158"/>
                    <a:pt x="812" y="1155"/>
                    <a:pt x="811" y="1138"/>
                  </a:cubicBezTo>
                  <a:cubicBezTo>
                    <a:pt x="789" y="1132"/>
                    <a:pt x="771" y="1138"/>
                    <a:pt x="746" y="1138"/>
                  </a:cubicBezTo>
                  <a:cubicBezTo>
                    <a:pt x="740" y="1143"/>
                    <a:pt x="736" y="1150"/>
                    <a:pt x="737" y="1162"/>
                  </a:cubicBezTo>
                  <a:cubicBezTo>
                    <a:pt x="732" y="1162"/>
                    <a:pt x="733" y="1169"/>
                    <a:pt x="730" y="1171"/>
                  </a:cubicBezTo>
                  <a:cubicBezTo>
                    <a:pt x="725" y="1172"/>
                    <a:pt x="722" y="1175"/>
                    <a:pt x="718" y="1176"/>
                  </a:cubicBezTo>
                  <a:cubicBezTo>
                    <a:pt x="716" y="1180"/>
                    <a:pt x="716" y="1186"/>
                    <a:pt x="710" y="1185"/>
                  </a:cubicBezTo>
                  <a:cubicBezTo>
                    <a:pt x="708" y="1184"/>
                    <a:pt x="708" y="1182"/>
                    <a:pt x="707" y="1180"/>
                  </a:cubicBezTo>
                  <a:cubicBezTo>
                    <a:pt x="701" y="1178"/>
                    <a:pt x="698" y="1181"/>
                    <a:pt x="689" y="1181"/>
                  </a:cubicBezTo>
                  <a:cubicBezTo>
                    <a:pt x="684" y="1181"/>
                    <a:pt x="679" y="1180"/>
                    <a:pt x="675" y="1180"/>
                  </a:cubicBezTo>
                  <a:cubicBezTo>
                    <a:pt x="663" y="1181"/>
                    <a:pt x="655" y="1190"/>
                    <a:pt x="652" y="1177"/>
                  </a:cubicBezTo>
                  <a:cubicBezTo>
                    <a:pt x="649" y="1173"/>
                    <a:pt x="640" y="1173"/>
                    <a:pt x="634" y="1171"/>
                  </a:cubicBezTo>
                  <a:cubicBezTo>
                    <a:pt x="635" y="1165"/>
                    <a:pt x="629" y="1161"/>
                    <a:pt x="628" y="1156"/>
                  </a:cubicBezTo>
                  <a:cubicBezTo>
                    <a:pt x="627" y="1154"/>
                    <a:pt x="628" y="1151"/>
                    <a:pt x="628" y="1149"/>
                  </a:cubicBezTo>
                  <a:cubicBezTo>
                    <a:pt x="626" y="1144"/>
                    <a:pt x="621" y="1141"/>
                    <a:pt x="619" y="1135"/>
                  </a:cubicBezTo>
                  <a:cubicBezTo>
                    <a:pt x="618" y="1133"/>
                    <a:pt x="619" y="1130"/>
                    <a:pt x="619" y="1128"/>
                  </a:cubicBezTo>
                  <a:cubicBezTo>
                    <a:pt x="618" y="1120"/>
                    <a:pt x="612" y="1114"/>
                    <a:pt x="615" y="1102"/>
                  </a:cubicBezTo>
                  <a:cubicBezTo>
                    <a:pt x="623" y="1096"/>
                    <a:pt x="624" y="1083"/>
                    <a:pt x="625" y="1070"/>
                  </a:cubicBezTo>
                  <a:cubicBezTo>
                    <a:pt x="634" y="1069"/>
                    <a:pt x="626" y="1052"/>
                    <a:pt x="640" y="1056"/>
                  </a:cubicBezTo>
                  <a:cubicBezTo>
                    <a:pt x="641" y="1052"/>
                    <a:pt x="643" y="1050"/>
                    <a:pt x="646" y="1048"/>
                  </a:cubicBezTo>
                  <a:cubicBezTo>
                    <a:pt x="642" y="1036"/>
                    <a:pt x="648" y="1025"/>
                    <a:pt x="645" y="1021"/>
                  </a:cubicBezTo>
                  <a:cubicBezTo>
                    <a:pt x="646" y="1019"/>
                    <a:pt x="647" y="1022"/>
                    <a:pt x="651" y="1021"/>
                  </a:cubicBezTo>
                  <a:cubicBezTo>
                    <a:pt x="652" y="1013"/>
                    <a:pt x="658" y="1009"/>
                    <a:pt x="667" y="1008"/>
                  </a:cubicBezTo>
                  <a:cubicBezTo>
                    <a:pt x="669" y="1006"/>
                    <a:pt x="670" y="1002"/>
                    <a:pt x="674" y="1000"/>
                  </a:cubicBezTo>
                  <a:cubicBezTo>
                    <a:pt x="686" y="1006"/>
                    <a:pt x="706" y="996"/>
                    <a:pt x="704" y="982"/>
                  </a:cubicBezTo>
                  <a:cubicBezTo>
                    <a:pt x="711" y="982"/>
                    <a:pt x="710" y="988"/>
                    <a:pt x="717" y="987"/>
                  </a:cubicBezTo>
                  <a:cubicBezTo>
                    <a:pt x="722" y="987"/>
                    <a:pt x="720" y="981"/>
                    <a:pt x="724" y="980"/>
                  </a:cubicBezTo>
                  <a:cubicBezTo>
                    <a:pt x="730" y="983"/>
                    <a:pt x="732" y="983"/>
                    <a:pt x="738" y="980"/>
                  </a:cubicBezTo>
                  <a:cubicBezTo>
                    <a:pt x="741" y="989"/>
                    <a:pt x="753" y="990"/>
                    <a:pt x="758" y="982"/>
                  </a:cubicBezTo>
                  <a:cubicBezTo>
                    <a:pt x="763" y="985"/>
                    <a:pt x="763" y="991"/>
                    <a:pt x="766" y="996"/>
                  </a:cubicBezTo>
                  <a:cubicBezTo>
                    <a:pt x="776" y="999"/>
                    <a:pt x="777" y="996"/>
                    <a:pt x="787" y="1000"/>
                  </a:cubicBezTo>
                  <a:cubicBezTo>
                    <a:pt x="789" y="998"/>
                    <a:pt x="786" y="992"/>
                    <a:pt x="790" y="992"/>
                  </a:cubicBezTo>
                  <a:cubicBezTo>
                    <a:pt x="794" y="995"/>
                    <a:pt x="796" y="1004"/>
                    <a:pt x="804" y="1000"/>
                  </a:cubicBezTo>
                  <a:cubicBezTo>
                    <a:pt x="804" y="993"/>
                    <a:pt x="798" y="993"/>
                    <a:pt x="797" y="988"/>
                  </a:cubicBezTo>
                  <a:cubicBezTo>
                    <a:pt x="802" y="987"/>
                    <a:pt x="803" y="985"/>
                    <a:pt x="800" y="980"/>
                  </a:cubicBezTo>
                  <a:cubicBezTo>
                    <a:pt x="808" y="974"/>
                    <a:pt x="822" y="978"/>
                    <a:pt x="830" y="973"/>
                  </a:cubicBezTo>
                  <a:cubicBezTo>
                    <a:pt x="831" y="974"/>
                    <a:pt x="831" y="976"/>
                    <a:pt x="833" y="977"/>
                  </a:cubicBezTo>
                  <a:cubicBezTo>
                    <a:pt x="846" y="971"/>
                    <a:pt x="859" y="973"/>
                    <a:pt x="867" y="981"/>
                  </a:cubicBezTo>
                  <a:cubicBezTo>
                    <a:pt x="870" y="999"/>
                    <a:pt x="883" y="981"/>
                    <a:pt x="892" y="979"/>
                  </a:cubicBezTo>
                  <a:cubicBezTo>
                    <a:pt x="897" y="983"/>
                    <a:pt x="898" y="991"/>
                    <a:pt x="902" y="996"/>
                  </a:cubicBezTo>
                  <a:cubicBezTo>
                    <a:pt x="906" y="996"/>
                    <a:pt x="910" y="996"/>
                    <a:pt x="912" y="998"/>
                  </a:cubicBezTo>
                  <a:cubicBezTo>
                    <a:pt x="913" y="1008"/>
                    <a:pt x="905" y="1008"/>
                    <a:pt x="906" y="1019"/>
                  </a:cubicBezTo>
                  <a:cubicBezTo>
                    <a:pt x="907" y="1021"/>
                    <a:pt x="910" y="1020"/>
                    <a:pt x="911" y="1023"/>
                  </a:cubicBezTo>
                  <a:cubicBezTo>
                    <a:pt x="903" y="1027"/>
                    <a:pt x="906" y="1038"/>
                    <a:pt x="914" y="1040"/>
                  </a:cubicBezTo>
                  <a:cubicBezTo>
                    <a:pt x="914" y="1049"/>
                    <a:pt x="918" y="1054"/>
                    <a:pt x="923" y="1058"/>
                  </a:cubicBezTo>
                  <a:cubicBezTo>
                    <a:pt x="922" y="1066"/>
                    <a:pt x="925" y="1070"/>
                    <a:pt x="930" y="1071"/>
                  </a:cubicBezTo>
                  <a:cubicBezTo>
                    <a:pt x="937" y="1072"/>
                    <a:pt x="939" y="1063"/>
                    <a:pt x="941" y="1060"/>
                  </a:cubicBezTo>
                  <a:cubicBezTo>
                    <a:pt x="942" y="1059"/>
                    <a:pt x="945" y="1059"/>
                    <a:pt x="945" y="1058"/>
                  </a:cubicBezTo>
                  <a:cubicBezTo>
                    <a:pt x="948" y="1054"/>
                    <a:pt x="951" y="1042"/>
                    <a:pt x="951" y="1039"/>
                  </a:cubicBezTo>
                  <a:cubicBezTo>
                    <a:pt x="951" y="1032"/>
                    <a:pt x="945" y="1023"/>
                    <a:pt x="944" y="1018"/>
                  </a:cubicBezTo>
                  <a:cubicBezTo>
                    <a:pt x="944" y="1012"/>
                    <a:pt x="947" y="1006"/>
                    <a:pt x="946" y="1001"/>
                  </a:cubicBezTo>
                  <a:cubicBezTo>
                    <a:pt x="945" y="996"/>
                    <a:pt x="941" y="992"/>
                    <a:pt x="940" y="987"/>
                  </a:cubicBezTo>
                  <a:cubicBezTo>
                    <a:pt x="933" y="959"/>
                    <a:pt x="950" y="945"/>
                    <a:pt x="964" y="930"/>
                  </a:cubicBezTo>
                  <a:cubicBezTo>
                    <a:pt x="968" y="930"/>
                    <a:pt x="972" y="930"/>
                    <a:pt x="974" y="929"/>
                  </a:cubicBezTo>
                  <a:cubicBezTo>
                    <a:pt x="975" y="927"/>
                    <a:pt x="975" y="923"/>
                    <a:pt x="977" y="922"/>
                  </a:cubicBezTo>
                  <a:cubicBezTo>
                    <a:pt x="980" y="922"/>
                    <a:pt x="981" y="920"/>
                    <a:pt x="984" y="920"/>
                  </a:cubicBezTo>
                  <a:cubicBezTo>
                    <a:pt x="989" y="910"/>
                    <a:pt x="995" y="899"/>
                    <a:pt x="1011" y="900"/>
                  </a:cubicBezTo>
                  <a:cubicBezTo>
                    <a:pt x="1013" y="893"/>
                    <a:pt x="1017" y="889"/>
                    <a:pt x="1021" y="884"/>
                  </a:cubicBezTo>
                  <a:cubicBezTo>
                    <a:pt x="1027" y="883"/>
                    <a:pt x="1036" y="884"/>
                    <a:pt x="1038" y="880"/>
                  </a:cubicBezTo>
                  <a:cubicBezTo>
                    <a:pt x="1038" y="874"/>
                    <a:pt x="1032" y="874"/>
                    <a:pt x="1033" y="867"/>
                  </a:cubicBezTo>
                  <a:cubicBezTo>
                    <a:pt x="1035" y="865"/>
                    <a:pt x="1038" y="868"/>
                    <a:pt x="1042" y="867"/>
                  </a:cubicBezTo>
                  <a:cubicBezTo>
                    <a:pt x="1045" y="864"/>
                    <a:pt x="1047" y="862"/>
                    <a:pt x="1048" y="858"/>
                  </a:cubicBezTo>
                  <a:cubicBezTo>
                    <a:pt x="1044" y="858"/>
                    <a:pt x="1040" y="857"/>
                    <a:pt x="1037" y="856"/>
                  </a:cubicBezTo>
                  <a:cubicBezTo>
                    <a:pt x="1041" y="854"/>
                    <a:pt x="1045" y="853"/>
                    <a:pt x="1048" y="851"/>
                  </a:cubicBezTo>
                  <a:cubicBezTo>
                    <a:pt x="1047" y="835"/>
                    <a:pt x="1044" y="825"/>
                    <a:pt x="1037" y="815"/>
                  </a:cubicBezTo>
                  <a:cubicBezTo>
                    <a:pt x="1039" y="815"/>
                    <a:pt x="1038" y="812"/>
                    <a:pt x="1040" y="812"/>
                  </a:cubicBezTo>
                  <a:cubicBezTo>
                    <a:pt x="1042" y="813"/>
                    <a:pt x="1043" y="815"/>
                    <a:pt x="1045" y="815"/>
                  </a:cubicBezTo>
                  <a:cubicBezTo>
                    <a:pt x="1047" y="814"/>
                    <a:pt x="1046" y="810"/>
                    <a:pt x="1048" y="809"/>
                  </a:cubicBezTo>
                  <a:cubicBezTo>
                    <a:pt x="1060" y="814"/>
                    <a:pt x="1046" y="825"/>
                    <a:pt x="1050" y="835"/>
                  </a:cubicBezTo>
                  <a:cubicBezTo>
                    <a:pt x="1054" y="823"/>
                    <a:pt x="1068" y="818"/>
                    <a:pt x="1067" y="804"/>
                  </a:cubicBezTo>
                  <a:cubicBezTo>
                    <a:pt x="1067" y="798"/>
                    <a:pt x="1061" y="794"/>
                    <a:pt x="1064" y="787"/>
                  </a:cubicBezTo>
                  <a:cubicBezTo>
                    <a:pt x="1068" y="790"/>
                    <a:pt x="1069" y="792"/>
                    <a:pt x="1069" y="797"/>
                  </a:cubicBezTo>
                  <a:cubicBezTo>
                    <a:pt x="1078" y="790"/>
                    <a:pt x="1081" y="778"/>
                    <a:pt x="1088" y="769"/>
                  </a:cubicBezTo>
                  <a:cubicBezTo>
                    <a:pt x="1087" y="767"/>
                    <a:pt x="1085" y="766"/>
                    <a:pt x="1084" y="763"/>
                  </a:cubicBezTo>
                  <a:cubicBezTo>
                    <a:pt x="1096" y="760"/>
                    <a:pt x="1110" y="759"/>
                    <a:pt x="1111" y="746"/>
                  </a:cubicBezTo>
                  <a:cubicBezTo>
                    <a:pt x="1120" y="744"/>
                    <a:pt x="1121" y="734"/>
                    <a:pt x="1130" y="734"/>
                  </a:cubicBezTo>
                  <a:cubicBezTo>
                    <a:pt x="1131" y="736"/>
                    <a:pt x="1131" y="739"/>
                    <a:pt x="1134" y="739"/>
                  </a:cubicBezTo>
                  <a:cubicBezTo>
                    <a:pt x="1135" y="734"/>
                    <a:pt x="1140" y="734"/>
                    <a:pt x="1142" y="731"/>
                  </a:cubicBezTo>
                  <a:cubicBezTo>
                    <a:pt x="1143" y="726"/>
                    <a:pt x="1141" y="723"/>
                    <a:pt x="1138" y="721"/>
                  </a:cubicBezTo>
                  <a:cubicBezTo>
                    <a:pt x="1136" y="722"/>
                    <a:pt x="1139" y="728"/>
                    <a:pt x="1135" y="727"/>
                  </a:cubicBezTo>
                  <a:cubicBezTo>
                    <a:pt x="1134" y="724"/>
                    <a:pt x="1132" y="721"/>
                    <a:pt x="1130" y="718"/>
                  </a:cubicBezTo>
                  <a:cubicBezTo>
                    <a:pt x="1134" y="717"/>
                    <a:pt x="1131" y="712"/>
                    <a:pt x="1132" y="709"/>
                  </a:cubicBezTo>
                  <a:cubicBezTo>
                    <a:pt x="1133" y="703"/>
                    <a:pt x="1139" y="699"/>
                    <a:pt x="1138" y="691"/>
                  </a:cubicBezTo>
                  <a:cubicBezTo>
                    <a:pt x="1147" y="690"/>
                    <a:pt x="1152" y="683"/>
                    <a:pt x="1156" y="676"/>
                  </a:cubicBezTo>
                  <a:cubicBezTo>
                    <a:pt x="1157" y="677"/>
                    <a:pt x="1158" y="679"/>
                    <a:pt x="1161" y="678"/>
                  </a:cubicBezTo>
                  <a:cubicBezTo>
                    <a:pt x="1163" y="671"/>
                    <a:pt x="1169" y="667"/>
                    <a:pt x="1176" y="665"/>
                  </a:cubicBezTo>
                  <a:cubicBezTo>
                    <a:pt x="1176" y="663"/>
                    <a:pt x="1176" y="661"/>
                    <a:pt x="1176" y="659"/>
                  </a:cubicBezTo>
                  <a:cubicBezTo>
                    <a:pt x="1182" y="658"/>
                    <a:pt x="1184" y="653"/>
                    <a:pt x="1187" y="649"/>
                  </a:cubicBezTo>
                  <a:cubicBezTo>
                    <a:pt x="1195" y="653"/>
                    <a:pt x="1196" y="638"/>
                    <a:pt x="1202" y="640"/>
                  </a:cubicBezTo>
                  <a:cubicBezTo>
                    <a:pt x="1201" y="643"/>
                    <a:pt x="1199" y="643"/>
                    <a:pt x="1201" y="646"/>
                  </a:cubicBezTo>
                  <a:cubicBezTo>
                    <a:pt x="1204" y="647"/>
                    <a:pt x="1206" y="642"/>
                    <a:pt x="1207" y="646"/>
                  </a:cubicBezTo>
                  <a:cubicBezTo>
                    <a:pt x="1197" y="649"/>
                    <a:pt x="1181" y="663"/>
                    <a:pt x="1187" y="680"/>
                  </a:cubicBezTo>
                  <a:cubicBezTo>
                    <a:pt x="1190" y="681"/>
                    <a:pt x="1192" y="681"/>
                    <a:pt x="1196" y="681"/>
                  </a:cubicBezTo>
                  <a:cubicBezTo>
                    <a:pt x="1200" y="672"/>
                    <a:pt x="1208" y="668"/>
                    <a:pt x="1210" y="658"/>
                  </a:cubicBezTo>
                  <a:cubicBezTo>
                    <a:pt x="1222" y="656"/>
                    <a:pt x="1229" y="642"/>
                    <a:pt x="1239" y="637"/>
                  </a:cubicBezTo>
                  <a:cubicBezTo>
                    <a:pt x="1237" y="630"/>
                    <a:pt x="1233" y="630"/>
                    <a:pt x="1228" y="627"/>
                  </a:cubicBezTo>
                  <a:cubicBezTo>
                    <a:pt x="1225" y="634"/>
                    <a:pt x="1218" y="630"/>
                    <a:pt x="1210" y="632"/>
                  </a:cubicBezTo>
                  <a:cubicBezTo>
                    <a:pt x="1209" y="630"/>
                    <a:pt x="1209" y="627"/>
                    <a:pt x="1208" y="625"/>
                  </a:cubicBezTo>
                  <a:cubicBezTo>
                    <a:pt x="1190" y="628"/>
                    <a:pt x="1199" y="606"/>
                    <a:pt x="1199" y="595"/>
                  </a:cubicBezTo>
                  <a:cubicBezTo>
                    <a:pt x="1195" y="596"/>
                    <a:pt x="1197" y="602"/>
                    <a:pt x="1192" y="601"/>
                  </a:cubicBezTo>
                  <a:cubicBezTo>
                    <a:pt x="1191" y="597"/>
                    <a:pt x="1195" y="589"/>
                    <a:pt x="1202" y="589"/>
                  </a:cubicBezTo>
                  <a:cubicBezTo>
                    <a:pt x="1201" y="584"/>
                    <a:pt x="1200" y="584"/>
                    <a:pt x="1201" y="579"/>
                  </a:cubicBezTo>
                  <a:cubicBezTo>
                    <a:pt x="1189" y="570"/>
                    <a:pt x="1178" y="580"/>
                    <a:pt x="1170" y="587"/>
                  </a:cubicBezTo>
                  <a:cubicBezTo>
                    <a:pt x="1166" y="590"/>
                    <a:pt x="1161" y="592"/>
                    <a:pt x="1159" y="594"/>
                  </a:cubicBezTo>
                  <a:cubicBezTo>
                    <a:pt x="1151" y="601"/>
                    <a:pt x="1148" y="613"/>
                    <a:pt x="1142" y="619"/>
                  </a:cubicBezTo>
                  <a:cubicBezTo>
                    <a:pt x="1148" y="603"/>
                    <a:pt x="1154" y="587"/>
                    <a:pt x="1170" y="580"/>
                  </a:cubicBezTo>
                  <a:cubicBezTo>
                    <a:pt x="1170" y="573"/>
                    <a:pt x="1173" y="570"/>
                    <a:pt x="1175" y="565"/>
                  </a:cubicBezTo>
                  <a:cubicBezTo>
                    <a:pt x="1189" y="558"/>
                    <a:pt x="1202" y="550"/>
                    <a:pt x="1224" y="551"/>
                  </a:cubicBezTo>
                  <a:cubicBezTo>
                    <a:pt x="1231" y="542"/>
                    <a:pt x="1242" y="537"/>
                    <a:pt x="1242" y="521"/>
                  </a:cubicBezTo>
                  <a:cubicBezTo>
                    <a:pt x="1250" y="515"/>
                    <a:pt x="1259" y="509"/>
                    <a:pt x="1262" y="498"/>
                  </a:cubicBezTo>
                  <a:cubicBezTo>
                    <a:pt x="1255" y="493"/>
                    <a:pt x="1254" y="488"/>
                    <a:pt x="1254" y="477"/>
                  </a:cubicBezTo>
                  <a:cubicBezTo>
                    <a:pt x="1251" y="476"/>
                    <a:pt x="1249" y="473"/>
                    <a:pt x="1244" y="473"/>
                  </a:cubicBezTo>
                  <a:cubicBezTo>
                    <a:pt x="1241" y="475"/>
                    <a:pt x="1246" y="480"/>
                    <a:pt x="1242" y="480"/>
                  </a:cubicBezTo>
                  <a:cubicBezTo>
                    <a:pt x="1240" y="478"/>
                    <a:pt x="1240" y="472"/>
                    <a:pt x="1238" y="470"/>
                  </a:cubicBezTo>
                  <a:cubicBezTo>
                    <a:pt x="1235" y="469"/>
                    <a:pt x="1232" y="473"/>
                    <a:pt x="1230" y="470"/>
                  </a:cubicBezTo>
                  <a:cubicBezTo>
                    <a:pt x="1231" y="466"/>
                    <a:pt x="1236" y="467"/>
                    <a:pt x="1239" y="465"/>
                  </a:cubicBezTo>
                  <a:cubicBezTo>
                    <a:pt x="1235" y="457"/>
                    <a:pt x="1222" y="457"/>
                    <a:pt x="1217" y="463"/>
                  </a:cubicBezTo>
                  <a:cubicBezTo>
                    <a:pt x="1211" y="461"/>
                    <a:pt x="1210" y="455"/>
                    <a:pt x="1207" y="451"/>
                  </a:cubicBezTo>
                  <a:cubicBezTo>
                    <a:pt x="1200" y="453"/>
                    <a:pt x="1195" y="447"/>
                    <a:pt x="1193" y="442"/>
                  </a:cubicBezTo>
                  <a:cubicBezTo>
                    <a:pt x="1196" y="441"/>
                    <a:pt x="1197" y="439"/>
                    <a:pt x="1197" y="434"/>
                  </a:cubicBezTo>
                  <a:cubicBezTo>
                    <a:pt x="1195" y="433"/>
                    <a:pt x="1190" y="433"/>
                    <a:pt x="1190" y="430"/>
                  </a:cubicBezTo>
                  <a:cubicBezTo>
                    <a:pt x="1190" y="427"/>
                    <a:pt x="1193" y="428"/>
                    <a:pt x="1191" y="425"/>
                  </a:cubicBezTo>
                  <a:cubicBezTo>
                    <a:pt x="1186" y="423"/>
                    <a:pt x="1181" y="421"/>
                    <a:pt x="1179" y="417"/>
                  </a:cubicBezTo>
                  <a:cubicBezTo>
                    <a:pt x="1179" y="416"/>
                    <a:pt x="1180" y="415"/>
                    <a:pt x="1180" y="413"/>
                  </a:cubicBezTo>
                  <a:cubicBezTo>
                    <a:pt x="1172" y="409"/>
                    <a:pt x="1169" y="399"/>
                    <a:pt x="1160" y="396"/>
                  </a:cubicBezTo>
                  <a:cubicBezTo>
                    <a:pt x="1158" y="405"/>
                    <a:pt x="1161" y="411"/>
                    <a:pt x="1158" y="420"/>
                  </a:cubicBezTo>
                  <a:cubicBezTo>
                    <a:pt x="1156" y="419"/>
                    <a:pt x="1155" y="415"/>
                    <a:pt x="1153" y="418"/>
                  </a:cubicBezTo>
                  <a:cubicBezTo>
                    <a:pt x="1154" y="421"/>
                    <a:pt x="1152" y="428"/>
                    <a:pt x="1150" y="430"/>
                  </a:cubicBezTo>
                  <a:cubicBezTo>
                    <a:pt x="1147" y="429"/>
                    <a:pt x="1146" y="427"/>
                    <a:pt x="1144" y="430"/>
                  </a:cubicBezTo>
                  <a:cubicBezTo>
                    <a:pt x="1143" y="429"/>
                    <a:pt x="1142" y="427"/>
                    <a:pt x="1142" y="425"/>
                  </a:cubicBezTo>
                  <a:cubicBezTo>
                    <a:pt x="1140" y="424"/>
                    <a:pt x="1138" y="423"/>
                    <a:pt x="1134" y="424"/>
                  </a:cubicBezTo>
                  <a:cubicBezTo>
                    <a:pt x="1131" y="414"/>
                    <a:pt x="1127" y="405"/>
                    <a:pt x="1130" y="395"/>
                  </a:cubicBezTo>
                  <a:cubicBezTo>
                    <a:pt x="1124" y="393"/>
                    <a:pt x="1119" y="394"/>
                    <a:pt x="1113" y="394"/>
                  </a:cubicBezTo>
                  <a:cubicBezTo>
                    <a:pt x="1112" y="383"/>
                    <a:pt x="1103" y="386"/>
                    <a:pt x="1097" y="379"/>
                  </a:cubicBezTo>
                  <a:cubicBezTo>
                    <a:pt x="1094" y="380"/>
                    <a:pt x="1095" y="384"/>
                    <a:pt x="1092" y="385"/>
                  </a:cubicBezTo>
                  <a:cubicBezTo>
                    <a:pt x="1090" y="385"/>
                    <a:pt x="1089" y="384"/>
                    <a:pt x="1087" y="383"/>
                  </a:cubicBezTo>
                  <a:cubicBezTo>
                    <a:pt x="1085" y="391"/>
                    <a:pt x="1078" y="383"/>
                    <a:pt x="1071" y="384"/>
                  </a:cubicBezTo>
                  <a:cubicBezTo>
                    <a:pt x="1070" y="387"/>
                    <a:pt x="1069" y="390"/>
                    <a:pt x="1069" y="395"/>
                  </a:cubicBezTo>
                  <a:cubicBezTo>
                    <a:pt x="1070" y="398"/>
                    <a:pt x="1074" y="397"/>
                    <a:pt x="1074" y="402"/>
                  </a:cubicBezTo>
                  <a:cubicBezTo>
                    <a:pt x="1067" y="410"/>
                    <a:pt x="1074" y="416"/>
                    <a:pt x="1075" y="427"/>
                  </a:cubicBezTo>
                  <a:cubicBezTo>
                    <a:pt x="1074" y="427"/>
                    <a:pt x="1073" y="427"/>
                    <a:pt x="1072" y="427"/>
                  </a:cubicBezTo>
                  <a:cubicBezTo>
                    <a:pt x="1074" y="434"/>
                    <a:pt x="1065" y="439"/>
                    <a:pt x="1066" y="446"/>
                  </a:cubicBezTo>
                  <a:cubicBezTo>
                    <a:pt x="1067" y="450"/>
                    <a:pt x="1074" y="449"/>
                    <a:pt x="1078" y="453"/>
                  </a:cubicBezTo>
                  <a:cubicBezTo>
                    <a:pt x="1081" y="457"/>
                    <a:pt x="1085" y="478"/>
                    <a:pt x="1083" y="482"/>
                  </a:cubicBezTo>
                  <a:cubicBezTo>
                    <a:pt x="1074" y="497"/>
                    <a:pt x="1068" y="505"/>
                    <a:pt x="1052" y="509"/>
                  </a:cubicBezTo>
                  <a:cubicBezTo>
                    <a:pt x="1051" y="517"/>
                    <a:pt x="1056" y="519"/>
                    <a:pt x="1057" y="524"/>
                  </a:cubicBezTo>
                  <a:cubicBezTo>
                    <a:pt x="1058" y="534"/>
                    <a:pt x="1054" y="544"/>
                    <a:pt x="1059" y="553"/>
                  </a:cubicBezTo>
                  <a:cubicBezTo>
                    <a:pt x="1054" y="557"/>
                    <a:pt x="1052" y="564"/>
                    <a:pt x="1053" y="571"/>
                  </a:cubicBezTo>
                  <a:cubicBezTo>
                    <a:pt x="1050" y="570"/>
                    <a:pt x="1052" y="566"/>
                    <a:pt x="1048" y="567"/>
                  </a:cubicBezTo>
                  <a:cubicBezTo>
                    <a:pt x="1045" y="568"/>
                    <a:pt x="1044" y="572"/>
                    <a:pt x="1042" y="574"/>
                  </a:cubicBezTo>
                  <a:cubicBezTo>
                    <a:pt x="1040" y="574"/>
                    <a:pt x="1036" y="576"/>
                    <a:pt x="1036" y="573"/>
                  </a:cubicBezTo>
                  <a:cubicBezTo>
                    <a:pt x="1035" y="570"/>
                    <a:pt x="1038" y="570"/>
                    <a:pt x="1037" y="567"/>
                  </a:cubicBezTo>
                  <a:cubicBezTo>
                    <a:pt x="1018" y="555"/>
                    <a:pt x="1027" y="533"/>
                    <a:pt x="1031" y="512"/>
                  </a:cubicBezTo>
                  <a:cubicBezTo>
                    <a:pt x="1023" y="507"/>
                    <a:pt x="1010" y="510"/>
                    <a:pt x="1002" y="512"/>
                  </a:cubicBezTo>
                  <a:cubicBezTo>
                    <a:pt x="1003" y="506"/>
                    <a:pt x="994" y="504"/>
                    <a:pt x="987" y="503"/>
                  </a:cubicBezTo>
                  <a:cubicBezTo>
                    <a:pt x="982" y="486"/>
                    <a:pt x="962" y="485"/>
                    <a:pt x="945" y="487"/>
                  </a:cubicBezTo>
                  <a:cubicBezTo>
                    <a:pt x="946" y="480"/>
                    <a:pt x="948" y="470"/>
                    <a:pt x="946" y="463"/>
                  </a:cubicBezTo>
                  <a:cubicBezTo>
                    <a:pt x="942" y="463"/>
                    <a:pt x="939" y="463"/>
                    <a:pt x="936" y="464"/>
                  </a:cubicBezTo>
                  <a:cubicBezTo>
                    <a:pt x="938" y="436"/>
                    <a:pt x="961" y="420"/>
                    <a:pt x="973" y="400"/>
                  </a:cubicBezTo>
                  <a:cubicBezTo>
                    <a:pt x="977" y="399"/>
                    <a:pt x="982" y="399"/>
                    <a:pt x="986" y="397"/>
                  </a:cubicBezTo>
                  <a:cubicBezTo>
                    <a:pt x="987" y="392"/>
                    <a:pt x="983" y="393"/>
                    <a:pt x="983" y="389"/>
                  </a:cubicBezTo>
                  <a:cubicBezTo>
                    <a:pt x="986" y="390"/>
                    <a:pt x="987" y="388"/>
                    <a:pt x="989" y="387"/>
                  </a:cubicBezTo>
                  <a:cubicBezTo>
                    <a:pt x="990" y="384"/>
                    <a:pt x="990" y="380"/>
                    <a:pt x="992" y="379"/>
                  </a:cubicBezTo>
                  <a:cubicBezTo>
                    <a:pt x="996" y="378"/>
                    <a:pt x="997" y="380"/>
                    <a:pt x="1000" y="380"/>
                  </a:cubicBezTo>
                  <a:cubicBezTo>
                    <a:pt x="1004" y="377"/>
                    <a:pt x="1009" y="370"/>
                    <a:pt x="1012" y="369"/>
                  </a:cubicBezTo>
                  <a:cubicBezTo>
                    <a:pt x="1016" y="375"/>
                    <a:pt x="1009" y="375"/>
                    <a:pt x="1010" y="380"/>
                  </a:cubicBezTo>
                  <a:cubicBezTo>
                    <a:pt x="1012" y="383"/>
                    <a:pt x="1014" y="380"/>
                    <a:pt x="1017" y="380"/>
                  </a:cubicBezTo>
                  <a:cubicBezTo>
                    <a:pt x="1017" y="392"/>
                    <a:pt x="1035" y="389"/>
                    <a:pt x="1032" y="377"/>
                  </a:cubicBezTo>
                  <a:cubicBezTo>
                    <a:pt x="1042" y="373"/>
                    <a:pt x="1051" y="385"/>
                    <a:pt x="1060" y="377"/>
                  </a:cubicBezTo>
                  <a:cubicBezTo>
                    <a:pt x="1059" y="373"/>
                    <a:pt x="1055" y="373"/>
                    <a:pt x="1052" y="373"/>
                  </a:cubicBezTo>
                  <a:cubicBezTo>
                    <a:pt x="1048" y="368"/>
                    <a:pt x="1045" y="359"/>
                    <a:pt x="1036" y="362"/>
                  </a:cubicBezTo>
                  <a:cubicBezTo>
                    <a:pt x="1034" y="356"/>
                    <a:pt x="1028" y="358"/>
                    <a:pt x="1025" y="354"/>
                  </a:cubicBezTo>
                  <a:cubicBezTo>
                    <a:pt x="1026" y="351"/>
                    <a:pt x="1029" y="355"/>
                    <a:pt x="1029" y="351"/>
                  </a:cubicBezTo>
                  <a:cubicBezTo>
                    <a:pt x="1028" y="349"/>
                    <a:pt x="1028" y="347"/>
                    <a:pt x="1026" y="347"/>
                  </a:cubicBezTo>
                  <a:cubicBezTo>
                    <a:pt x="1025" y="350"/>
                    <a:pt x="1024" y="351"/>
                    <a:pt x="1020" y="350"/>
                  </a:cubicBezTo>
                  <a:cubicBezTo>
                    <a:pt x="1016" y="353"/>
                    <a:pt x="1018" y="363"/>
                    <a:pt x="1013" y="366"/>
                  </a:cubicBezTo>
                  <a:cubicBezTo>
                    <a:pt x="1013" y="364"/>
                    <a:pt x="1013" y="361"/>
                    <a:pt x="1010" y="359"/>
                  </a:cubicBezTo>
                  <a:cubicBezTo>
                    <a:pt x="1015" y="357"/>
                    <a:pt x="1017" y="351"/>
                    <a:pt x="1021" y="348"/>
                  </a:cubicBezTo>
                  <a:cubicBezTo>
                    <a:pt x="1021" y="345"/>
                    <a:pt x="1017" y="346"/>
                    <a:pt x="1018" y="342"/>
                  </a:cubicBezTo>
                  <a:cubicBezTo>
                    <a:pt x="1023" y="339"/>
                    <a:pt x="1026" y="347"/>
                    <a:pt x="1033" y="343"/>
                  </a:cubicBezTo>
                  <a:cubicBezTo>
                    <a:pt x="1033" y="338"/>
                    <a:pt x="1028" y="339"/>
                    <a:pt x="1028" y="334"/>
                  </a:cubicBezTo>
                  <a:cubicBezTo>
                    <a:pt x="1031" y="336"/>
                    <a:pt x="1032" y="341"/>
                    <a:pt x="1036" y="342"/>
                  </a:cubicBezTo>
                  <a:cubicBezTo>
                    <a:pt x="1041" y="338"/>
                    <a:pt x="1046" y="334"/>
                    <a:pt x="1047" y="326"/>
                  </a:cubicBezTo>
                  <a:cubicBezTo>
                    <a:pt x="1045" y="321"/>
                    <a:pt x="1038" y="321"/>
                    <a:pt x="1038" y="313"/>
                  </a:cubicBezTo>
                  <a:cubicBezTo>
                    <a:pt x="1040" y="311"/>
                    <a:pt x="1043" y="311"/>
                    <a:pt x="1044" y="309"/>
                  </a:cubicBezTo>
                  <a:cubicBezTo>
                    <a:pt x="1043" y="303"/>
                    <a:pt x="1036" y="301"/>
                    <a:pt x="1034" y="296"/>
                  </a:cubicBezTo>
                  <a:cubicBezTo>
                    <a:pt x="1041" y="297"/>
                    <a:pt x="1035" y="292"/>
                    <a:pt x="1037" y="290"/>
                  </a:cubicBezTo>
                  <a:cubicBezTo>
                    <a:pt x="1042" y="290"/>
                    <a:pt x="1048" y="290"/>
                    <a:pt x="1052" y="291"/>
                  </a:cubicBezTo>
                  <a:cubicBezTo>
                    <a:pt x="1054" y="286"/>
                    <a:pt x="1046" y="286"/>
                    <a:pt x="1050" y="283"/>
                  </a:cubicBezTo>
                  <a:cubicBezTo>
                    <a:pt x="1055" y="289"/>
                    <a:pt x="1068" y="288"/>
                    <a:pt x="1071" y="297"/>
                  </a:cubicBezTo>
                  <a:cubicBezTo>
                    <a:pt x="1089" y="297"/>
                    <a:pt x="1095" y="319"/>
                    <a:pt x="1084" y="331"/>
                  </a:cubicBezTo>
                  <a:cubicBezTo>
                    <a:pt x="1086" y="332"/>
                    <a:pt x="1089" y="333"/>
                    <a:pt x="1089" y="336"/>
                  </a:cubicBezTo>
                  <a:cubicBezTo>
                    <a:pt x="1085" y="343"/>
                    <a:pt x="1078" y="344"/>
                    <a:pt x="1069" y="345"/>
                  </a:cubicBezTo>
                  <a:cubicBezTo>
                    <a:pt x="1066" y="354"/>
                    <a:pt x="1064" y="363"/>
                    <a:pt x="1074" y="362"/>
                  </a:cubicBezTo>
                  <a:cubicBezTo>
                    <a:pt x="1078" y="362"/>
                    <a:pt x="1081" y="351"/>
                    <a:pt x="1088" y="355"/>
                  </a:cubicBezTo>
                  <a:cubicBezTo>
                    <a:pt x="1089" y="354"/>
                    <a:pt x="1085" y="351"/>
                    <a:pt x="1088" y="351"/>
                  </a:cubicBezTo>
                  <a:cubicBezTo>
                    <a:pt x="1100" y="353"/>
                    <a:pt x="1105" y="361"/>
                    <a:pt x="1109" y="368"/>
                  </a:cubicBezTo>
                  <a:cubicBezTo>
                    <a:pt x="1112" y="368"/>
                    <a:pt x="1112" y="366"/>
                    <a:pt x="1114" y="368"/>
                  </a:cubicBezTo>
                  <a:cubicBezTo>
                    <a:pt x="1114" y="372"/>
                    <a:pt x="1115" y="376"/>
                    <a:pt x="1120" y="375"/>
                  </a:cubicBezTo>
                  <a:cubicBezTo>
                    <a:pt x="1122" y="371"/>
                    <a:pt x="1116" y="371"/>
                    <a:pt x="1119" y="369"/>
                  </a:cubicBezTo>
                  <a:cubicBezTo>
                    <a:pt x="1127" y="375"/>
                    <a:pt x="1137" y="372"/>
                    <a:pt x="1147" y="376"/>
                  </a:cubicBezTo>
                  <a:cubicBezTo>
                    <a:pt x="1147" y="362"/>
                    <a:pt x="1127" y="364"/>
                    <a:pt x="1126" y="355"/>
                  </a:cubicBezTo>
                  <a:cubicBezTo>
                    <a:pt x="1134" y="356"/>
                    <a:pt x="1139" y="356"/>
                    <a:pt x="1146" y="360"/>
                  </a:cubicBezTo>
                  <a:cubicBezTo>
                    <a:pt x="1145" y="358"/>
                    <a:pt x="1148" y="358"/>
                    <a:pt x="1149" y="357"/>
                  </a:cubicBezTo>
                  <a:cubicBezTo>
                    <a:pt x="1147" y="353"/>
                    <a:pt x="1145" y="353"/>
                    <a:pt x="1148" y="349"/>
                  </a:cubicBezTo>
                  <a:cubicBezTo>
                    <a:pt x="1141" y="335"/>
                    <a:pt x="1127" y="333"/>
                    <a:pt x="1116" y="322"/>
                  </a:cubicBezTo>
                  <a:cubicBezTo>
                    <a:pt x="1120" y="321"/>
                    <a:pt x="1121" y="326"/>
                    <a:pt x="1122" y="322"/>
                  </a:cubicBezTo>
                  <a:cubicBezTo>
                    <a:pt x="1121" y="321"/>
                    <a:pt x="1117" y="317"/>
                    <a:pt x="1119" y="316"/>
                  </a:cubicBezTo>
                  <a:cubicBezTo>
                    <a:pt x="1120" y="316"/>
                    <a:pt x="1120" y="314"/>
                    <a:pt x="1121" y="314"/>
                  </a:cubicBezTo>
                  <a:cubicBezTo>
                    <a:pt x="1131" y="317"/>
                    <a:pt x="1134" y="326"/>
                    <a:pt x="1145" y="330"/>
                  </a:cubicBezTo>
                  <a:cubicBezTo>
                    <a:pt x="1147" y="325"/>
                    <a:pt x="1142" y="321"/>
                    <a:pt x="1141" y="316"/>
                  </a:cubicBezTo>
                  <a:cubicBezTo>
                    <a:pt x="1142" y="317"/>
                    <a:pt x="1144" y="317"/>
                    <a:pt x="1146" y="317"/>
                  </a:cubicBezTo>
                  <a:cubicBezTo>
                    <a:pt x="1146" y="313"/>
                    <a:pt x="1142" y="313"/>
                    <a:pt x="1143" y="308"/>
                  </a:cubicBezTo>
                  <a:cubicBezTo>
                    <a:pt x="1146" y="309"/>
                    <a:pt x="1146" y="307"/>
                    <a:pt x="1147" y="306"/>
                  </a:cubicBezTo>
                  <a:cubicBezTo>
                    <a:pt x="1145" y="303"/>
                    <a:pt x="1144" y="302"/>
                    <a:pt x="1142" y="300"/>
                  </a:cubicBezTo>
                  <a:cubicBezTo>
                    <a:pt x="1136" y="300"/>
                    <a:pt x="1136" y="300"/>
                    <a:pt x="1132" y="302"/>
                  </a:cubicBezTo>
                  <a:cubicBezTo>
                    <a:pt x="1129" y="300"/>
                    <a:pt x="1128" y="296"/>
                    <a:pt x="1125" y="294"/>
                  </a:cubicBezTo>
                  <a:cubicBezTo>
                    <a:pt x="1114" y="295"/>
                    <a:pt x="1101" y="295"/>
                    <a:pt x="1102" y="283"/>
                  </a:cubicBezTo>
                  <a:cubicBezTo>
                    <a:pt x="1105" y="284"/>
                    <a:pt x="1107" y="283"/>
                    <a:pt x="1108" y="282"/>
                  </a:cubicBezTo>
                  <a:cubicBezTo>
                    <a:pt x="1104" y="280"/>
                    <a:pt x="1102" y="278"/>
                    <a:pt x="1101" y="274"/>
                  </a:cubicBezTo>
                  <a:cubicBezTo>
                    <a:pt x="1096" y="272"/>
                    <a:pt x="1093" y="279"/>
                    <a:pt x="1091" y="274"/>
                  </a:cubicBezTo>
                  <a:cubicBezTo>
                    <a:pt x="1092" y="272"/>
                    <a:pt x="1095" y="273"/>
                    <a:pt x="1096" y="271"/>
                  </a:cubicBezTo>
                  <a:cubicBezTo>
                    <a:pt x="1094" y="268"/>
                    <a:pt x="1090" y="267"/>
                    <a:pt x="1086" y="266"/>
                  </a:cubicBezTo>
                  <a:cubicBezTo>
                    <a:pt x="1085" y="267"/>
                    <a:pt x="1086" y="270"/>
                    <a:pt x="1084" y="270"/>
                  </a:cubicBezTo>
                  <a:cubicBezTo>
                    <a:pt x="1081" y="267"/>
                    <a:pt x="1079" y="263"/>
                    <a:pt x="1074" y="261"/>
                  </a:cubicBezTo>
                  <a:cubicBezTo>
                    <a:pt x="1071" y="266"/>
                    <a:pt x="1068" y="264"/>
                    <a:pt x="1063" y="265"/>
                  </a:cubicBezTo>
                  <a:cubicBezTo>
                    <a:pt x="1063" y="263"/>
                    <a:pt x="1065" y="263"/>
                    <a:pt x="1064" y="260"/>
                  </a:cubicBezTo>
                  <a:cubicBezTo>
                    <a:pt x="1058" y="262"/>
                    <a:pt x="1060" y="258"/>
                    <a:pt x="1060" y="256"/>
                  </a:cubicBezTo>
                  <a:cubicBezTo>
                    <a:pt x="1052" y="257"/>
                    <a:pt x="1051" y="247"/>
                    <a:pt x="1044" y="246"/>
                  </a:cubicBezTo>
                  <a:cubicBezTo>
                    <a:pt x="1041" y="246"/>
                    <a:pt x="1035" y="248"/>
                    <a:pt x="1033" y="251"/>
                  </a:cubicBezTo>
                  <a:cubicBezTo>
                    <a:pt x="1031" y="248"/>
                    <a:pt x="1027" y="251"/>
                    <a:pt x="1024" y="251"/>
                  </a:cubicBezTo>
                  <a:cubicBezTo>
                    <a:pt x="1023" y="254"/>
                    <a:pt x="1025" y="254"/>
                    <a:pt x="1021" y="256"/>
                  </a:cubicBezTo>
                  <a:cubicBezTo>
                    <a:pt x="1017" y="252"/>
                    <a:pt x="1012" y="253"/>
                    <a:pt x="1006" y="255"/>
                  </a:cubicBezTo>
                  <a:cubicBezTo>
                    <a:pt x="1005" y="265"/>
                    <a:pt x="994" y="274"/>
                    <a:pt x="999" y="284"/>
                  </a:cubicBezTo>
                  <a:cubicBezTo>
                    <a:pt x="1003" y="285"/>
                    <a:pt x="1006" y="283"/>
                    <a:pt x="1009" y="284"/>
                  </a:cubicBezTo>
                  <a:cubicBezTo>
                    <a:pt x="1007" y="288"/>
                    <a:pt x="1003" y="287"/>
                    <a:pt x="1002" y="291"/>
                  </a:cubicBezTo>
                  <a:cubicBezTo>
                    <a:pt x="1007" y="301"/>
                    <a:pt x="1017" y="290"/>
                    <a:pt x="1023" y="297"/>
                  </a:cubicBezTo>
                  <a:cubicBezTo>
                    <a:pt x="1019" y="300"/>
                    <a:pt x="1023" y="306"/>
                    <a:pt x="1024" y="309"/>
                  </a:cubicBezTo>
                  <a:cubicBezTo>
                    <a:pt x="1017" y="314"/>
                    <a:pt x="1020" y="331"/>
                    <a:pt x="1011" y="333"/>
                  </a:cubicBezTo>
                  <a:cubicBezTo>
                    <a:pt x="1010" y="329"/>
                    <a:pt x="1006" y="329"/>
                    <a:pt x="1007" y="323"/>
                  </a:cubicBezTo>
                  <a:cubicBezTo>
                    <a:pt x="1008" y="322"/>
                    <a:pt x="1009" y="320"/>
                    <a:pt x="1011" y="319"/>
                  </a:cubicBezTo>
                  <a:cubicBezTo>
                    <a:pt x="1009" y="315"/>
                    <a:pt x="1007" y="311"/>
                    <a:pt x="1003" y="309"/>
                  </a:cubicBezTo>
                  <a:cubicBezTo>
                    <a:pt x="1000" y="312"/>
                    <a:pt x="999" y="315"/>
                    <a:pt x="996" y="317"/>
                  </a:cubicBezTo>
                  <a:cubicBezTo>
                    <a:pt x="995" y="314"/>
                    <a:pt x="996" y="312"/>
                    <a:pt x="996" y="308"/>
                  </a:cubicBezTo>
                  <a:cubicBezTo>
                    <a:pt x="994" y="306"/>
                    <a:pt x="990" y="306"/>
                    <a:pt x="988" y="308"/>
                  </a:cubicBezTo>
                  <a:cubicBezTo>
                    <a:pt x="986" y="303"/>
                    <a:pt x="991" y="304"/>
                    <a:pt x="992" y="301"/>
                  </a:cubicBezTo>
                  <a:cubicBezTo>
                    <a:pt x="984" y="297"/>
                    <a:pt x="988" y="281"/>
                    <a:pt x="976" y="281"/>
                  </a:cubicBezTo>
                  <a:cubicBezTo>
                    <a:pt x="973" y="284"/>
                    <a:pt x="971" y="289"/>
                    <a:pt x="966" y="290"/>
                  </a:cubicBezTo>
                  <a:cubicBezTo>
                    <a:pt x="966" y="297"/>
                    <a:pt x="970" y="299"/>
                    <a:pt x="965" y="306"/>
                  </a:cubicBezTo>
                  <a:cubicBezTo>
                    <a:pt x="969" y="308"/>
                    <a:pt x="972" y="311"/>
                    <a:pt x="976" y="311"/>
                  </a:cubicBezTo>
                  <a:cubicBezTo>
                    <a:pt x="978" y="314"/>
                    <a:pt x="974" y="316"/>
                    <a:pt x="973" y="318"/>
                  </a:cubicBezTo>
                  <a:cubicBezTo>
                    <a:pt x="974" y="320"/>
                    <a:pt x="978" y="318"/>
                    <a:pt x="978" y="320"/>
                  </a:cubicBezTo>
                  <a:cubicBezTo>
                    <a:pt x="976" y="324"/>
                    <a:pt x="973" y="331"/>
                    <a:pt x="967" y="329"/>
                  </a:cubicBezTo>
                  <a:cubicBezTo>
                    <a:pt x="965" y="332"/>
                    <a:pt x="965" y="336"/>
                    <a:pt x="964" y="339"/>
                  </a:cubicBezTo>
                  <a:cubicBezTo>
                    <a:pt x="964" y="339"/>
                    <a:pt x="963" y="339"/>
                    <a:pt x="962" y="339"/>
                  </a:cubicBezTo>
                  <a:cubicBezTo>
                    <a:pt x="961" y="334"/>
                    <a:pt x="964" y="333"/>
                    <a:pt x="964" y="330"/>
                  </a:cubicBezTo>
                  <a:cubicBezTo>
                    <a:pt x="962" y="328"/>
                    <a:pt x="959" y="328"/>
                    <a:pt x="959" y="325"/>
                  </a:cubicBezTo>
                  <a:cubicBezTo>
                    <a:pt x="963" y="328"/>
                    <a:pt x="965" y="325"/>
                    <a:pt x="969" y="324"/>
                  </a:cubicBezTo>
                  <a:cubicBezTo>
                    <a:pt x="968" y="315"/>
                    <a:pt x="963" y="309"/>
                    <a:pt x="952" y="309"/>
                  </a:cubicBezTo>
                  <a:cubicBezTo>
                    <a:pt x="953" y="315"/>
                    <a:pt x="949" y="316"/>
                    <a:pt x="947" y="319"/>
                  </a:cubicBezTo>
                  <a:cubicBezTo>
                    <a:pt x="948" y="323"/>
                    <a:pt x="955" y="320"/>
                    <a:pt x="956" y="325"/>
                  </a:cubicBezTo>
                  <a:cubicBezTo>
                    <a:pt x="955" y="327"/>
                    <a:pt x="951" y="327"/>
                    <a:pt x="949" y="329"/>
                  </a:cubicBezTo>
                  <a:cubicBezTo>
                    <a:pt x="949" y="333"/>
                    <a:pt x="948" y="337"/>
                    <a:pt x="945" y="339"/>
                  </a:cubicBezTo>
                  <a:cubicBezTo>
                    <a:pt x="942" y="336"/>
                    <a:pt x="933" y="337"/>
                    <a:pt x="928" y="338"/>
                  </a:cubicBezTo>
                  <a:cubicBezTo>
                    <a:pt x="922" y="332"/>
                    <a:pt x="917" y="336"/>
                    <a:pt x="910" y="331"/>
                  </a:cubicBezTo>
                  <a:cubicBezTo>
                    <a:pt x="904" y="332"/>
                    <a:pt x="903" y="337"/>
                    <a:pt x="894" y="335"/>
                  </a:cubicBezTo>
                  <a:cubicBezTo>
                    <a:pt x="891" y="341"/>
                    <a:pt x="892" y="355"/>
                    <a:pt x="886" y="354"/>
                  </a:cubicBezTo>
                  <a:cubicBezTo>
                    <a:pt x="884" y="349"/>
                    <a:pt x="888" y="350"/>
                    <a:pt x="890" y="349"/>
                  </a:cubicBezTo>
                  <a:cubicBezTo>
                    <a:pt x="885" y="331"/>
                    <a:pt x="866" y="346"/>
                    <a:pt x="850" y="341"/>
                  </a:cubicBezTo>
                  <a:cubicBezTo>
                    <a:pt x="851" y="337"/>
                    <a:pt x="859" y="340"/>
                    <a:pt x="861" y="337"/>
                  </a:cubicBezTo>
                  <a:cubicBezTo>
                    <a:pt x="861" y="324"/>
                    <a:pt x="843" y="328"/>
                    <a:pt x="833" y="323"/>
                  </a:cubicBezTo>
                  <a:cubicBezTo>
                    <a:pt x="828" y="320"/>
                    <a:pt x="827" y="316"/>
                    <a:pt x="823" y="316"/>
                  </a:cubicBezTo>
                  <a:cubicBezTo>
                    <a:pt x="818" y="316"/>
                    <a:pt x="816" y="324"/>
                    <a:pt x="811" y="323"/>
                  </a:cubicBezTo>
                  <a:cubicBezTo>
                    <a:pt x="812" y="319"/>
                    <a:pt x="814" y="317"/>
                    <a:pt x="815" y="313"/>
                  </a:cubicBezTo>
                  <a:cubicBezTo>
                    <a:pt x="808" y="314"/>
                    <a:pt x="808" y="322"/>
                    <a:pt x="801" y="323"/>
                  </a:cubicBezTo>
                  <a:cubicBezTo>
                    <a:pt x="800" y="316"/>
                    <a:pt x="806" y="310"/>
                    <a:pt x="800" y="307"/>
                  </a:cubicBezTo>
                  <a:cubicBezTo>
                    <a:pt x="796" y="308"/>
                    <a:pt x="790" y="320"/>
                    <a:pt x="783" y="315"/>
                  </a:cubicBezTo>
                  <a:cubicBezTo>
                    <a:pt x="786" y="315"/>
                    <a:pt x="789" y="314"/>
                    <a:pt x="788" y="310"/>
                  </a:cubicBezTo>
                  <a:cubicBezTo>
                    <a:pt x="775" y="313"/>
                    <a:pt x="766" y="314"/>
                    <a:pt x="755" y="319"/>
                  </a:cubicBezTo>
                  <a:cubicBezTo>
                    <a:pt x="756" y="316"/>
                    <a:pt x="754" y="315"/>
                    <a:pt x="753" y="314"/>
                  </a:cubicBezTo>
                  <a:cubicBezTo>
                    <a:pt x="748" y="317"/>
                    <a:pt x="742" y="319"/>
                    <a:pt x="738" y="324"/>
                  </a:cubicBezTo>
                  <a:cubicBezTo>
                    <a:pt x="735" y="322"/>
                    <a:pt x="731" y="322"/>
                    <a:pt x="729" y="319"/>
                  </a:cubicBezTo>
                  <a:cubicBezTo>
                    <a:pt x="729" y="316"/>
                    <a:pt x="729" y="314"/>
                    <a:pt x="730" y="312"/>
                  </a:cubicBezTo>
                  <a:cubicBezTo>
                    <a:pt x="727" y="312"/>
                    <a:pt x="725" y="311"/>
                    <a:pt x="721" y="311"/>
                  </a:cubicBezTo>
                  <a:cubicBezTo>
                    <a:pt x="719" y="309"/>
                    <a:pt x="720" y="306"/>
                    <a:pt x="718" y="305"/>
                  </a:cubicBezTo>
                  <a:cubicBezTo>
                    <a:pt x="713" y="304"/>
                    <a:pt x="711" y="307"/>
                    <a:pt x="706" y="307"/>
                  </a:cubicBezTo>
                  <a:cubicBezTo>
                    <a:pt x="700" y="300"/>
                    <a:pt x="691" y="295"/>
                    <a:pt x="678" y="295"/>
                  </a:cubicBezTo>
                  <a:cubicBezTo>
                    <a:pt x="678" y="293"/>
                    <a:pt x="680" y="293"/>
                    <a:pt x="679" y="290"/>
                  </a:cubicBezTo>
                  <a:cubicBezTo>
                    <a:pt x="675" y="290"/>
                    <a:pt x="672" y="287"/>
                    <a:pt x="673" y="284"/>
                  </a:cubicBezTo>
                  <a:cubicBezTo>
                    <a:pt x="667" y="281"/>
                    <a:pt x="655" y="288"/>
                    <a:pt x="646" y="283"/>
                  </a:cubicBezTo>
                  <a:cubicBezTo>
                    <a:pt x="640" y="288"/>
                    <a:pt x="633" y="283"/>
                    <a:pt x="627" y="283"/>
                  </a:cubicBezTo>
                  <a:cubicBezTo>
                    <a:pt x="619" y="284"/>
                    <a:pt x="612" y="290"/>
                    <a:pt x="604" y="291"/>
                  </a:cubicBezTo>
                  <a:cubicBezTo>
                    <a:pt x="592" y="292"/>
                    <a:pt x="582" y="287"/>
                    <a:pt x="574" y="293"/>
                  </a:cubicBezTo>
                  <a:cubicBezTo>
                    <a:pt x="575" y="302"/>
                    <a:pt x="568" y="302"/>
                    <a:pt x="566" y="307"/>
                  </a:cubicBezTo>
                  <a:cubicBezTo>
                    <a:pt x="567" y="309"/>
                    <a:pt x="571" y="308"/>
                    <a:pt x="571" y="310"/>
                  </a:cubicBezTo>
                  <a:cubicBezTo>
                    <a:pt x="567" y="313"/>
                    <a:pt x="567" y="314"/>
                    <a:pt x="570" y="317"/>
                  </a:cubicBezTo>
                  <a:cubicBezTo>
                    <a:pt x="562" y="318"/>
                    <a:pt x="556" y="318"/>
                    <a:pt x="550" y="316"/>
                  </a:cubicBezTo>
                  <a:cubicBezTo>
                    <a:pt x="551" y="314"/>
                    <a:pt x="554" y="314"/>
                    <a:pt x="553" y="309"/>
                  </a:cubicBezTo>
                  <a:cubicBezTo>
                    <a:pt x="542" y="306"/>
                    <a:pt x="534" y="311"/>
                    <a:pt x="519" y="308"/>
                  </a:cubicBezTo>
                  <a:cubicBezTo>
                    <a:pt x="518" y="310"/>
                    <a:pt x="518" y="313"/>
                    <a:pt x="518" y="315"/>
                  </a:cubicBezTo>
                  <a:cubicBezTo>
                    <a:pt x="513" y="316"/>
                    <a:pt x="510" y="319"/>
                    <a:pt x="508" y="323"/>
                  </a:cubicBezTo>
                  <a:cubicBezTo>
                    <a:pt x="518" y="328"/>
                    <a:pt x="525" y="331"/>
                    <a:pt x="538" y="329"/>
                  </a:cubicBezTo>
                  <a:cubicBezTo>
                    <a:pt x="537" y="333"/>
                    <a:pt x="533" y="332"/>
                    <a:pt x="528" y="331"/>
                  </a:cubicBezTo>
                  <a:cubicBezTo>
                    <a:pt x="526" y="338"/>
                    <a:pt x="519" y="339"/>
                    <a:pt x="513" y="341"/>
                  </a:cubicBezTo>
                  <a:cubicBezTo>
                    <a:pt x="512" y="339"/>
                    <a:pt x="507" y="339"/>
                    <a:pt x="509" y="335"/>
                  </a:cubicBezTo>
                  <a:cubicBezTo>
                    <a:pt x="504" y="336"/>
                    <a:pt x="501" y="340"/>
                    <a:pt x="494" y="339"/>
                  </a:cubicBezTo>
                  <a:cubicBezTo>
                    <a:pt x="494" y="337"/>
                    <a:pt x="494" y="335"/>
                    <a:pt x="492" y="334"/>
                  </a:cubicBezTo>
                  <a:cubicBezTo>
                    <a:pt x="488" y="337"/>
                    <a:pt x="481" y="337"/>
                    <a:pt x="477" y="340"/>
                  </a:cubicBezTo>
                  <a:cubicBezTo>
                    <a:pt x="468" y="337"/>
                    <a:pt x="457" y="341"/>
                    <a:pt x="450" y="345"/>
                  </a:cubicBezTo>
                  <a:cubicBezTo>
                    <a:pt x="449" y="351"/>
                    <a:pt x="450" y="354"/>
                    <a:pt x="446" y="355"/>
                  </a:cubicBezTo>
                  <a:cubicBezTo>
                    <a:pt x="444" y="356"/>
                    <a:pt x="447" y="350"/>
                    <a:pt x="443" y="352"/>
                  </a:cubicBezTo>
                  <a:cubicBezTo>
                    <a:pt x="437" y="353"/>
                    <a:pt x="434" y="358"/>
                    <a:pt x="431" y="362"/>
                  </a:cubicBezTo>
                  <a:cubicBezTo>
                    <a:pt x="435" y="364"/>
                    <a:pt x="436" y="365"/>
                    <a:pt x="442" y="364"/>
                  </a:cubicBezTo>
                  <a:cubicBezTo>
                    <a:pt x="437" y="371"/>
                    <a:pt x="425" y="368"/>
                    <a:pt x="420" y="378"/>
                  </a:cubicBezTo>
                  <a:cubicBezTo>
                    <a:pt x="421" y="378"/>
                    <a:pt x="422" y="378"/>
                    <a:pt x="422" y="379"/>
                  </a:cubicBezTo>
                  <a:cubicBezTo>
                    <a:pt x="427" y="380"/>
                    <a:pt x="427" y="376"/>
                    <a:pt x="432" y="377"/>
                  </a:cubicBezTo>
                  <a:cubicBezTo>
                    <a:pt x="436" y="381"/>
                    <a:pt x="428" y="384"/>
                    <a:pt x="431" y="387"/>
                  </a:cubicBezTo>
                  <a:cubicBezTo>
                    <a:pt x="434" y="387"/>
                    <a:pt x="436" y="385"/>
                    <a:pt x="439" y="384"/>
                  </a:cubicBezTo>
                  <a:cubicBezTo>
                    <a:pt x="439" y="386"/>
                    <a:pt x="438" y="386"/>
                    <a:pt x="438" y="388"/>
                  </a:cubicBezTo>
                  <a:cubicBezTo>
                    <a:pt x="441" y="387"/>
                    <a:pt x="445" y="386"/>
                    <a:pt x="445" y="390"/>
                  </a:cubicBezTo>
                  <a:cubicBezTo>
                    <a:pt x="438" y="388"/>
                    <a:pt x="430" y="395"/>
                    <a:pt x="421" y="397"/>
                  </a:cubicBezTo>
                  <a:cubicBezTo>
                    <a:pt x="414" y="398"/>
                    <a:pt x="406" y="394"/>
                    <a:pt x="401" y="401"/>
                  </a:cubicBezTo>
                  <a:cubicBezTo>
                    <a:pt x="394" y="393"/>
                    <a:pt x="384" y="401"/>
                    <a:pt x="373" y="401"/>
                  </a:cubicBezTo>
                  <a:cubicBezTo>
                    <a:pt x="374" y="397"/>
                    <a:pt x="370" y="398"/>
                    <a:pt x="370" y="396"/>
                  </a:cubicBezTo>
                  <a:cubicBezTo>
                    <a:pt x="361" y="399"/>
                    <a:pt x="352" y="394"/>
                    <a:pt x="346" y="399"/>
                  </a:cubicBezTo>
                  <a:cubicBezTo>
                    <a:pt x="346" y="397"/>
                    <a:pt x="346" y="396"/>
                    <a:pt x="346" y="395"/>
                  </a:cubicBezTo>
                  <a:cubicBezTo>
                    <a:pt x="341" y="395"/>
                    <a:pt x="332" y="392"/>
                    <a:pt x="331" y="399"/>
                  </a:cubicBezTo>
                  <a:cubicBezTo>
                    <a:pt x="334" y="400"/>
                    <a:pt x="338" y="399"/>
                    <a:pt x="339" y="403"/>
                  </a:cubicBezTo>
                  <a:cubicBezTo>
                    <a:pt x="348" y="396"/>
                    <a:pt x="353" y="407"/>
                    <a:pt x="364" y="401"/>
                  </a:cubicBezTo>
                  <a:cubicBezTo>
                    <a:pt x="364" y="403"/>
                    <a:pt x="365" y="404"/>
                    <a:pt x="365" y="405"/>
                  </a:cubicBezTo>
                  <a:cubicBezTo>
                    <a:pt x="371" y="405"/>
                    <a:pt x="375" y="406"/>
                    <a:pt x="377" y="408"/>
                  </a:cubicBezTo>
                  <a:cubicBezTo>
                    <a:pt x="384" y="409"/>
                    <a:pt x="390" y="406"/>
                    <a:pt x="395" y="405"/>
                  </a:cubicBezTo>
                  <a:cubicBezTo>
                    <a:pt x="402" y="404"/>
                    <a:pt x="411" y="408"/>
                    <a:pt x="419" y="406"/>
                  </a:cubicBezTo>
                  <a:cubicBezTo>
                    <a:pt x="422" y="406"/>
                    <a:pt x="424" y="404"/>
                    <a:pt x="426" y="403"/>
                  </a:cubicBezTo>
                  <a:cubicBezTo>
                    <a:pt x="428" y="403"/>
                    <a:pt x="431" y="405"/>
                    <a:pt x="435" y="404"/>
                  </a:cubicBezTo>
                  <a:cubicBezTo>
                    <a:pt x="441" y="404"/>
                    <a:pt x="445" y="398"/>
                    <a:pt x="449" y="404"/>
                  </a:cubicBezTo>
                  <a:cubicBezTo>
                    <a:pt x="447" y="406"/>
                    <a:pt x="446" y="409"/>
                    <a:pt x="442" y="409"/>
                  </a:cubicBezTo>
                  <a:cubicBezTo>
                    <a:pt x="442" y="407"/>
                    <a:pt x="443" y="407"/>
                    <a:pt x="443" y="405"/>
                  </a:cubicBezTo>
                  <a:cubicBezTo>
                    <a:pt x="437" y="406"/>
                    <a:pt x="430" y="407"/>
                    <a:pt x="429" y="413"/>
                  </a:cubicBezTo>
                  <a:cubicBezTo>
                    <a:pt x="442" y="421"/>
                    <a:pt x="452" y="410"/>
                    <a:pt x="467" y="408"/>
                  </a:cubicBezTo>
                  <a:cubicBezTo>
                    <a:pt x="467" y="407"/>
                    <a:pt x="467" y="405"/>
                    <a:pt x="467" y="403"/>
                  </a:cubicBezTo>
                  <a:cubicBezTo>
                    <a:pt x="462" y="401"/>
                    <a:pt x="456" y="410"/>
                    <a:pt x="450" y="406"/>
                  </a:cubicBezTo>
                  <a:cubicBezTo>
                    <a:pt x="452" y="399"/>
                    <a:pt x="462" y="400"/>
                    <a:pt x="469" y="399"/>
                  </a:cubicBezTo>
                  <a:cubicBezTo>
                    <a:pt x="473" y="389"/>
                    <a:pt x="494" y="392"/>
                    <a:pt x="501" y="389"/>
                  </a:cubicBezTo>
                  <a:cubicBezTo>
                    <a:pt x="497" y="392"/>
                    <a:pt x="497" y="394"/>
                    <a:pt x="495" y="396"/>
                  </a:cubicBezTo>
                  <a:cubicBezTo>
                    <a:pt x="491" y="394"/>
                    <a:pt x="486" y="395"/>
                    <a:pt x="485" y="400"/>
                  </a:cubicBezTo>
                  <a:cubicBezTo>
                    <a:pt x="493" y="403"/>
                    <a:pt x="501" y="396"/>
                    <a:pt x="509" y="397"/>
                  </a:cubicBezTo>
                  <a:cubicBezTo>
                    <a:pt x="513" y="397"/>
                    <a:pt x="516" y="400"/>
                    <a:pt x="520" y="400"/>
                  </a:cubicBezTo>
                  <a:cubicBezTo>
                    <a:pt x="530" y="399"/>
                    <a:pt x="544" y="381"/>
                    <a:pt x="550" y="395"/>
                  </a:cubicBezTo>
                  <a:cubicBezTo>
                    <a:pt x="546" y="399"/>
                    <a:pt x="548" y="401"/>
                    <a:pt x="549" y="407"/>
                  </a:cubicBezTo>
                  <a:cubicBezTo>
                    <a:pt x="557" y="411"/>
                    <a:pt x="566" y="415"/>
                    <a:pt x="573" y="421"/>
                  </a:cubicBezTo>
                  <a:cubicBezTo>
                    <a:pt x="568" y="425"/>
                    <a:pt x="572" y="434"/>
                    <a:pt x="568" y="440"/>
                  </a:cubicBezTo>
                  <a:cubicBezTo>
                    <a:pt x="571" y="441"/>
                    <a:pt x="573" y="442"/>
                    <a:pt x="578" y="442"/>
                  </a:cubicBezTo>
                  <a:cubicBezTo>
                    <a:pt x="578" y="439"/>
                    <a:pt x="579" y="436"/>
                    <a:pt x="581" y="435"/>
                  </a:cubicBezTo>
                  <a:cubicBezTo>
                    <a:pt x="581" y="438"/>
                    <a:pt x="584" y="437"/>
                    <a:pt x="584" y="439"/>
                  </a:cubicBezTo>
                  <a:cubicBezTo>
                    <a:pt x="584" y="442"/>
                    <a:pt x="580" y="443"/>
                    <a:pt x="582" y="445"/>
                  </a:cubicBezTo>
                  <a:cubicBezTo>
                    <a:pt x="587" y="447"/>
                    <a:pt x="588" y="440"/>
                    <a:pt x="590" y="442"/>
                  </a:cubicBezTo>
                  <a:cubicBezTo>
                    <a:pt x="590" y="450"/>
                    <a:pt x="589" y="460"/>
                    <a:pt x="579" y="460"/>
                  </a:cubicBezTo>
                  <a:cubicBezTo>
                    <a:pt x="578" y="464"/>
                    <a:pt x="579" y="466"/>
                    <a:pt x="580" y="469"/>
                  </a:cubicBezTo>
                  <a:cubicBezTo>
                    <a:pt x="577" y="473"/>
                    <a:pt x="573" y="475"/>
                    <a:pt x="572" y="480"/>
                  </a:cubicBezTo>
                  <a:cubicBezTo>
                    <a:pt x="571" y="483"/>
                    <a:pt x="576" y="481"/>
                    <a:pt x="577" y="483"/>
                  </a:cubicBezTo>
                  <a:cubicBezTo>
                    <a:pt x="575" y="485"/>
                    <a:pt x="573" y="487"/>
                    <a:pt x="570" y="487"/>
                  </a:cubicBezTo>
                  <a:cubicBezTo>
                    <a:pt x="570" y="485"/>
                    <a:pt x="570" y="483"/>
                    <a:pt x="569" y="482"/>
                  </a:cubicBezTo>
                  <a:cubicBezTo>
                    <a:pt x="563" y="484"/>
                    <a:pt x="561" y="489"/>
                    <a:pt x="558" y="494"/>
                  </a:cubicBezTo>
                  <a:cubicBezTo>
                    <a:pt x="563" y="503"/>
                    <a:pt x="550" y="519"/>
                    <a:pt x="543" y="514"/>
                  </a:cubicBezTo>
                  <a:cubicBezTo>
                    <a:pt x="542" y="516"/>
                    <a:pt x="541" y="517"/>
                    <a:pt x="541" y="521"/>
                  </a:cubicBezTo>
                  <a:cubicBezTo>
                    <a:pt x="547" y="526"/>
                    <a:pt x="555" y="516"/>
                    <a:pt x="561" y="517"/>
                  </a:cubicBezTo>
                  <a:cubicBezTo>
                    <a:pt x="560" y="524"/>
                    <a:pt x="552" y="521"/>
                    <a:pt x="549" y="527"/>
                  </a:cubicBezTo>
                  <a:cubicBezTo>
                    <a:pt x="552" y="537"/>
                    <a:pt x="545" y="542"/>
                    <a:pt x="538" y="544"/>
                  </a:cubicBezTo>
                  <a:cubicBezTo>
                    <a:pt x="540" y="550"/>
                    <a:pt x="535" y="550"/>
                    <a:pt x="531" y="548"/>
                  </a:cubicBezTo>
                  <a:cubicBezTo>
                    <a:pt x="530" y="552"/>
                    <a:pt x="531" y="556"/>
                    <a:pt x="532" y="558"/>
                  </a:cubicBezTo>
                  <a:cubicBezTo>
                    <a:pt x="535" y="560"/>
                    <a:pt x="535" y="556"/>
                    <a:pt x="540" y="557"/>
                  </a:cubicBezTo>
                  <a:cubicBezTo>
                    <a:pt x="543" y="562"/>
                    <a:pt x="543" y="563"/>
                    <a:pt x="540" y="568"/>
                  </a:cubicBezTo>
                  <a:cubicBezTo>
                    <a:pt x="542" y="568"/>
                    <a:pt x="544" y="568"/>
                    <a:pt x="545" y="570"/>
                  </a:cubicBezTo>
                  <a:cubicBezTo>
                    <a:pt x="545" y="574"/>
                    <a:pt x="541" y="574"/>
                    <a:pt x="541" y="578"/>
                  </a:cubicBezTo>
                  <a:cubicBezTo>
                    <a:pt x="555" y="588"/>
                    <a:pt x="540" y="600"/>
                    <a:pt x="536" y="611"/>
                  </a:cubicBezTo>
                  <a:cubicBezTo>
                    <a:pt x="528" y="610"/>
                    <a:pt x="528" y="621"/>
                    <a:pt x="521" y="619"/>
                  </a:cubicBezTo>
                  <a:cubicBezTo>
                    <a:pt x="521" y="612"/>
                    <a:pt x="529" y="613"/>
                    <a:pt x="531" y="608"/>
                  </a:cubicBezTo>
                  <a:cubicBezTo>
                    <a:pt x="528" y="605"/>
                    <a:pt x="521" y="607"/>
                    <a:pt x="521" y="602"/>
                  </a:cubicBezTo>
                  <a:cubicBezTo>
                    <a:pt x="527" y="603"/>
                    <a:pt x="535" y="603"/>
                    <a:pt x="536" y="595"/>
                  </a:cubicBezTo>
                  <a:cubicBezTo>
                    <a:pt x="537" y="592"/>
                    <a:pt x="532" y="588"/>
                    <a:pt x="532" y="584"/>
                  </a:cubicBezTo>
                  <a:cubicBezTo>
                    <a:pt x="533" y="578"/>
                    <a:pt x="538" y="574"/>
                    <a:pt x="537" y="571"/>
                  </a:cubicBezTo>
                  <a:cubicBezTo>
                    <a:pt x="537" y="568"/>
                    <a:pt x="533" y="567"/>
                    <a:pt x="534" y="565"/>
                  </a:cubicBezTo>
                  <a:cubicBezTo>
                    <a:pt x="531" y="566"/>
                    <a:pt x="530" y="565"/>
                    <a:pt x="528" y="564"/>
                  </a:cubicBezTo>
                  <a:cubicBezTo>
                    <a:pt x="528" y="559"/>
                    <a:pt x="525" y="557"/>
                    <a:pt x="525" y="553"/>
                  </a:cubicBezTo>
                  <a:cubicBezTo>
                    <a:pt x="520" y="553"/>
                    <a:pt x="518" y="554"/>
                    <a:pt x="515" y="556"/>
                  </a:cubicBezTo>
                  <a:cubicBezTo>
                    <a:pt x="513" y="561"/>
                    <a:pt x="516" y="560"/>
                    <a:pt x="517" y="564"/>
                  </a:cubicBezTo>
                  <a:cubicBezTo>
                    <a:pt x="514" y="563"/>
                    <a:pt x="513" y="565"/>
                    <a:pt x="512" y="567"/>
                  </a:cubicBezTo>
                  <a:cubicBezTo>
                    <a:pt x="517" y="570"/>
                    <a:pt x="515" y="576"/>
                    <a:pt x="513" y="581"/>
                  </a:cubicBezTo>
                  <a:cubicBezTo>
                    <a:pt x="514" y="583"/>
                    <a:pt x="517" y="579"/>
                    <a:pt x="518" y="582"/>
                  </a:cubicBezTo>
                  <a:cubicBezTo>
                    <a:pt x="512" y="586"/>
                    <a:pt x="518" y="592"/>
                    <a:pt x="519" y="599"/>
                  </a:cubicBezTo>
                  <a:cubicBezTo>
                    <a:pt x="517" y="599"/>
                    <a:pt x="515" y="599"/>
                    <a:pt x="513" y="599"/>
                  </a:cubicBezTo>
                  <a:cubicBezTo>
                    <a:pt x="506" y="610"/>
                    <a:pt x="501" y="622"/>
                    <a:pt x="493" y="632"/>
                  </a:cubicBezTo>
                  <a:cubicBezTo>
                    <a:pt x="490" y="631"/>
                    <a:pt x="491" y="633"/>
                    <a:pt x="488" y="633"/>
                  </a:cubicBezTo>
                  <a:cubicBezTo>
                    <a:pt x="477" y="650"/>
                    <a:pt x="456" y="657"/>
                    <a:pt x="444" y="673"/>
                  </a:cubicBezTo>
                  <a:cubicBezTo>
                    <a:pt x="426" y="682"/>
                    <a:pt x="424" y="707"/>
                    <a:pt x="402" y="712"/>
                  </a:cubicBezTo>
                  <a:cubicBezTo>
                    <a:pt x="399" y="716"/>
                    <a:pt x="401" y="720"/>
                    <a:pt x="401" y="726"/>
                  </a:cubicBezTo>
                  <a:cubicBezTo>
                    <a:pt x="393" y="733"/>
                    <a:pt x="387" y="741"/>
                    <a:pt x="388" y="757"/>
                  </a:cubicBezTo>
                  <a:cubicBezTo>
                    <a:pt x="390" y="757"/>
                    <a:pt x="395" y="756"/>
                    <a:pt x="395" y="758"/>
                  </a:cubicBezTo>
                  <a:cubicBezTo>
                    <a:pt x="387" y="760"/>
                    <a:pt x="378" y="766"/>
                    <a:pt x="384" y="777"/>
                  </a:cubicBezTo>
                  <a:cubicBezTo>
                    <a:pt x="374" y="783"/>
                    <a:pt x="376" y="797"/>
                    <a:pt x="380" y="809"/>
                  </a:cubicBezTo>
                  <a:cubicBezTo>
                    <a:pt x="378" y="812"/>
                    <a:pt x="374" y="814"/>
                    <a:pt x="373" y="818"/>
                  </a:cubicBezTo>
                  <a:cubicBezTo>
                    <a:pt x="378" y="822"/>
                    <a:pt x="383" y="826"/>
                    <a:pt x="385" y="834"/>
                  </a:cubicBezTo>
                  <a:cubicBezTo>
                    <a:pt x="387" y="835"/>
                    <a:pt x="391" y="834"/>
                    <a:pt x="393" y="835"/>
                  </a:cubicBezTo>
                  <a:cubicBezTo>
                    <a:pt x="389" y="842"/>
                    <a:pt x="398" y="844"/>
                    <a:pt x="399" y="850"/>
                  </a:cubicBezTo>
                  <a:cubicBezTo>
                    <a:pt x="400" y="856"/>
                    <a:pt x="393" y="863"/>
                    <a:pt x="391" y="870"/>
                  </a:cubicBezTo>
                  <a:cubicBezTo>
                    <a:pt x="390" y="878"/>
                    <a:pt x="391" y="887"/>
                    <a:pt x="389" y="896"/>
                  </a:cubicBezTo>
                  <a:cubicBezTo>
                    <a:pt x="389" y="898"/>
                    <a:pt x="387" y="899"/>
                    <a:pt x="387" y="901"/>
                  </a:cubicBezTo>
                  <a:cubicBezTo>
                    <a:pt x="386" y="907"/>
                    <a:pt x="388" y="914"/>
                    <a:pt x="386" y="920"/>
                  </a:cubicBezTo>
                  <a:cubicBezTo>
                    <a:pt x="397" y="924"/>
                    <a:pt x="400" y="948"/>
                    <a:pt x="388" y="952"/>
                  </a:cubicBezTo>
                  <a:cubicBezTo>
                    <a:pt x="384" y="951"/>
                    <a:pt x="381" y="948"/>
                    <a:pt x="378" y="947"/>
                  </a:cubicBezTo>
                  <a:cubicBezTo>
                    <a:pt x="376" y="951"/>
                    <a:pt x="382" y="955"/>
                    <a:pt x="381" y="961"/>
                  </a:cubicBezTo>
                  <a:cubicBezTo>
                    <a:pt x="388" y="964"/>
                    <a:pt x="390" y="974"/>
                    <a:pt x="397" y="974"/>
                  </a:cubicBezTo>
                  <a:cubicBezTo>
                    <a:pt x="395" y="983"/>
                    <a:pt x="403" y="986"/>
                    <a:pt x="402" y="994"/>
                  </a:cubicBezTo>
                  <a:cubicBezTo>
                    <a:pt x="401" y="998"/>
                    <a:pt x="396" y="1001"/>
                    <a:pt x="396" y="1005"/>
                  </a:cubicBezTo>
                  <a:cubicBezTo>
                    <a:pt x="396" y="1021"/>
                    <a:pt x="420" y="1030"/>
                    <a:pt x="413" y="1050"/>
                  </a:cubicBezTo>
                  <a:cubicBezTo>
                    <a:pt x="418" y="1054"/>
                    <a:pt x="425" y="1052"/>
                    <a:pt x="429" y="1048"/>
                  </a:cubicBezTo>
                  <a:cubicBezTo>
                    <a:pt x="428" y="1041"/>
                    <a:pt x="428" y="1033"/>
                    <a:pt x="425" y="1028"/>
                  </a:cubicBezTo>
                  <a:cubicBezTo>
                    <a:pt x="412" y="1026"/>
                    <a:pt x="420" y="1017"/>
                    <a:pt x="418" y="1004"/>
                  </a:cubicBezTo>
                  <a:cubicBezTo>
                    <a:pt x="417" y="996"/>
                    <a:pt x="417" y="991"/>
                    <a:pt x="419" y="983"/>
                  </a:cubicBezTo>
                  <a:cubicBezTo>
                    <a:pt x="418" y="981"/>
                    <a:pt x="414" y="981"/>
                    <a:pt x="413" y="979"/>
                  </a:cubicBezTo>
                  <a:cubicBezTo>
                    <a:pt x="412" y="957"/>
                    <a:pt x="411" y="934"/>
                    <a:pt x="405" y="911"/>
                  </a:cubicBezTo>
                  <a:cubicBezTo>
                    <a:pt x="410" y="905"/>
                    <a:pt x="411" y="894"/>
                    <a:pt x="417" y="887"/>
                  </a:cubicBezTo>
                  <a:cubicBezTo>
                    <a:pt x="421" y="894"/>
                    <a:pt x="430" y="897"/>
                    <a:pt x="434" y="905"/>
                  </a:cubicBezTo>
                  <a:cubicBezTo>
                    <a:pt x="427" y="921"/>
                    <a:pt x="427" y="947"/>
                    <a:pt x="434" y="965"/>
                  </a:cubicBezTo>
                  <a:cubicBezTo>
                    <a:pt x="435" y="966"/>
                    <a:pt x="439" y="966"/>
                    <a:pt x="439" y="968"/>
                  </a:cubicBezTo>
                  <a:cubicBezTo>
                    <a:pt x="436" y="980"/>
                    <a:pt x="446" y="987"/>
                    <a:pt x="452" y="993"/>
                  </a:cubicBezTo>
                  <a:cubicBezTo>
                    <a:pt x="452" y="995"/>
                    <a:pt x="452" y="997"/>
                    <a:pt x="452" y="1000"/>
                  </a:cubicBezTo>
                  <a:cubicBezTo>
                    <a:pt x="449" y="1001"/>
                    <a:pt x="446" y="1002"/>
                    <a:pt x="443" y="1003"/>
                  </a:cubicBezTo>
                  <a:cubicBezTo>
                    <a:pt x="443" y="1005"/>
                    <a:pt x="443" y="1007"/>
                    <a:pt x="443" y="1009"/>
                  </a:cubicBezTo>
                  <a:cubicBezTo>
                    <a:pt x="449" y="1015"/>
                    <a:pt x="456" y="1019"/>
                    <a:pt x="460" y="1027"/>
                  </a:cubicBezTo>
                  <a:cubicBezTo>
                    <a:pt x="458" y="1028"/>
                    <a:pt x="456" y="1029"/>
                    <a:pt x="457" y="1032"/>
                  </a:cubicBezTo>
                  <a:cubicBezTo>
                    <a:pt x="457" y="1036"/>
                    <a:pt x="462" y="1035"/>
                    <a:pt x="463" y="1037"/>
                  </a:cubicBezTo>
                  <a:cubicBezTo>
                    <a:pt x="465" y="1052"/>
                    <a:pt x="479" y="1059"/>
                    <a:pt x="481" y="1073"/>
                  </a:cubicBezTo>
                  <a:cubicBezTo>
                    <a:pt x="482" y="1082"/>
                    <a:pt x="477" y="1090"/>
                    <a:pt x="484" y="1097"/>
                  </a:cubicBezTo>
                  <a:cubicBezTo>
                    <a:pt x="477" y="1098"/>
                    <a:pt x="478" y="1107"/>
                    <a:pt x="470" y="1108"/>
                  </a:cubicBezTo>
                  <a:cubicBezTo>
                    <a:pt x="468" y="1115"/>
                    <a:pt x="470" y="1122"/>
                    <a:pt x="471" y="1128"/>
                  </a:cubicBezTo>
                  <a:cubicBezTo>
                    <a:pt x="477" y="1134"/>
                    <a:pt x="482" y="1132"/>
                    <a:pt x="488" y="1137"/>
                  </a:cubicBezTo>
                  <a:cubicBezTo>
                    <a:pt x="495" y="1142"/>
                    <a:pt x="494" y="1151"/>
                    <a:pt x="499" y="1156"/>
                  </a:cubicBezTo>
                  <a:cubicBezTo>
                    <a:pt x="504" y="1161"/>
                    <a:pt x="515" y="1160"/>
                    <a:pt x="521" y="1164"/>
                  </a:cubicBezTo>
                  <a:cubicBezTo>
                    <a:pt x="527" y="1168"/>
                    <a:pt x="529" y="1178"/>
                    <a:pt x="536" y="1183"/>
                  </a:cubicBezTo>
                  <a:cubicBezTo>
                    <a:pt x="546" y="1190"/>
                    <a:pt x="560" y="1191"/>
                    <a:pt x="570" y="1196"/>
                  </a:cubicBezTo>
                  <a:cubicBezTo>
                    <a:pt x="573" y="1205"/>
                    <a:pt x="582" y="1206"/>
                    <a:pt x="587" y="1213"/>
                  </a:cubicBezTo>
                  <a:cubicBezTo>
                    <a:pt x="596" y="1213"/>
                    <a:pt x="604" y="1213"/>
                    <a:pt x="605" y="1220"/>
                  </a:cubicBezTo>
                  <a:cubicBezTo>
                    <a:pt x="621" y="1226"/>
                    <a:pt x="635" y="1212"/>
                    <a:pt x="650" y="1216"/>
                  </a:cubicBezTo>
                  <a:cubicBezTo>
                    <a:pt x="657" y="1217"/>
                    <a:pt x="673" y="1231"/>
                    <a:pt x="679" y="1239"/>
                  </a:cubicBezTo>
                  <a:cubicBezTo>
                    <a:pt x="682" y="1242"/>
                    <a:pt x="683" y="1245"/>
                    <a:pt x="683" y="1249"/>
                  </a:cubicBezTo>
                  <a:cubicBezTo>
                    <a:pt x="691" y="1256"/>
                    <a:pt x="700" y="1260"/>
                    <a:pt x="713" y="1262"/>
                  </a:cubicBezTo>
                  <a:cubicBezTo>
                    <a:pt x="723" y="1263"/>
                    <a:pt x="730" y="1274"/>
                    <a:pt x="741" y="1271"/>
                  </a:cubicBezTo>
                  <a:cubicBezTo>
                    <a:pt x="743" y="1273"/>
                    <a:pt x="746" y="1274"/>
                    <a:pt x="748" y="1276"/>
                  </a:cubicBezTo>
                  <a:cubicBezTo>
                    <a:pt x="754" y="1274"/>
                    <a:pt x="757" y="1277"/>
                    <a:pt x="762" y="1278"/>
                  </a:cubicBezTo>
                  <a:cubicBezTo>
                    <a:pt x="763" y="1274"/>
                    <a:pt x="774" y="1272"/>
                    <a:pt x="775" y="1277"/>
                  </a:cubicBezTo>
                  <a:cubicBezTo>
                    <a:pt x="776" y="1282"/>
                    <a:pt x="770" y="1278"/>
                    <a:pt x="771" y="1283"/>
                  </a:cubicBezTo>
                  <a:cubicBezTo>
                    <a:pt x="778" y="1284"/>
                    <a:pt x="781" y="1292"/>
                    <a:pt x="784" y="1298"/>
                  </a:cubicBezTo>
                  <a:cubicBezTo>
                    <a:pt x="789" y="1307"/>
                    <a:pt x="804" y="1305"/>
                    <a:pt x="800" y="1318"/>
                  </a:cubicBezTo>
                  <a:cubicBezTo>
                    <a:pt x="799" y="1321"/>
                    <a:pt x="795" y="1321"/>
                    <a:pt x="796" y="1325"/>
                  </a:cubicBezTo>
                  <a:cubicBezTo>
                    <a:pt x="800" y="1330"/>
                    <a:pt x="808" y="1331"/>
                    <a:pt x="815" y="1335"/>
                  </a:cubicBezTo>
                  <a:cubicBezTo>
                    <a:pt x="817" y="1334"/>
                    <a:pt x="815" y="1329"/>
                    <a:pt x="819" y="1329"/>
                  </a:cubicBezTo>
                  <a:cubicBezTo>
                    <a:pt x="821" y="1329"/>
                    <a:pt x="820" y="1334"/>
                    <a:pt x="821" y="1336"/>
                  </a:cubicBezTo>
                  <a:cubicBezTo>
                    <a:pt x="824" y="1337"/>
                    <a:pt x="827" y="1337"/>
                    <a:pt x="831" y="1337"/>
                  </a:cubicBezTo>
                  <a:cubicBezTo>
                    <a:pt x="833" y="1340"/>
                    <a:pt x="838" y="1341"/>
                    <a:pt x="837" y="1348"/>
                  </a:cubicBezTo>
                  <a:cubicBezTo>
                    <a:pt x="847" y="1355"/>
                    <a:pt x="861" y="1352"/>
                    <a:pt x="873" y="1356"/>
                  </a:cubicBezTo>
                  <a:cubicBezTo>
                    <a:pt x="874" y="1358"/>
                    <a:pt x="874" y="1361"/>
                    <a:pt x="876" y="1363"/>
                  </a:cubicBezTo>
                  <a:cubicBezTo>
                    <a:pt x="882" y="1365"/>
                    <a:pt x="884" y="1359"/>
                    <a:pt x="890" y="1359"/>
                  </a:cubicBezTo>
                  <a:cubicBezTo>
                    <a:pt x="889" y="1364"/>
                    <a:pt x="891" y="1367"/>
                    <a:pt x="892" y="1369"/>
                  </a:cubicBezTo>
                  <a:cubicBezTo>
                    <a:pt x="900" y="1370"/>
                    <a:pt x="905" y="1367"/>
                    <a:pt x="908" y="1363"/>
                  </a:cubicBezTo>
                  <a:cubicBezTo>
                    <a:pt x="904" y="1361"/>
                    <a:pt x="899" y="1361"/>
                    <a:pt x="898" y="1356"/>
                  </a:cubicBezTo>
                  <a:cubicBezTo>
                    <a:pt x="910" y="1347"/>
                    <a:pt x="929" y="1334"/>
                    <a:pt x="943" y="1349"/>
                  </a:cubicBezTo>
                  <a:cubicBezTo>
                    <a:pt x="939" y="1364"/>
                    <a:pt x="952" y="1366"/>
                    <a:pt x="956" y="1375"/>
                  </a:cubicBezTo>
                  <a:cubicBezTo>
                    <a:pt x="952" y="1379"/>
                    <a:pt x="956" y="1382"/>
                    <a:pt x="958" y="1386"/>
                  </a:cubicBezTo>
                  <a:cubicBezTo>
                    <a:pt x="957" y="1387"/>
                    <a:pt x="954" y="1387"/>
                    <a:pt x="954" y="1389"/>
                  </a:cubicBezTo>
                  <a:cubicBezTo>
                    <a:pt x="959" y="1396"/>
                    <a:pt x="953" y="1404"/>
                    <a:pt x="951" y="1409"/>
                  </a:cubicBezTo>
                  <a:cubicBezTo>
                    <a:pt x="952" y="1412"/>
                    <a:pt x="957" y="1411"/>
                    <a:pt x="958" y="1415"/>
                  </a:cubicBezTo>
                  <a:cubicBezTo>
                    <a:pt x="951" y="1423"/>
                    <a:pt x="944" y="1431"/>
                    <a:pt x="931" y="1433"/>
                  </a:cubicBezTo>
                  <a:cubicBezTo>
                    <a:pt x="929" y="1435"/>
                    <a:pt x="930" y="1439"/>
                    <a:pt x="928" y="1440"/>
                  </a:cubicBezTo>
                  <a:cubicBezTo>
                    <a:pt x="924" y="1440"/>
                    <a:pt x="922" y="1441"/>
                    <a:pt x="920" y="1442"/>
                  </a:cubicBezTo>
                  <a:cubicBezTo>
                    <a:pt x="920" y="1445"/>
                    <a:pt x="922" y="1446"/>
                    <a:pt x="922" y="1448"/>
                  </a:cubicBezTo>
                  <a:cubicBezTo>
                    <a:pt x="918" y="1455"/>
                    <a:pt x="900" y="1448"/>
                    <a:pt x="898" y="1458"/>
                  </a:cubicBezTo>
                  <a:cubicBezTo>
                    <a:pt x="898" y="1461"/>
                    <a:pt x="902" y="1460"/>
                    <a:pt x="901" y="1463"/>
                  </a:cubicBezTo>
                  <a:cubicBezTo>
                    <a:pt x="899" y="1465"/>
                    <a:pt x="896" y="1467"/>
                    <a:pt x="893" y="1468"/>
                  </a:cubicBezTo>
                  <a:cubicBezTo>
                    <a:pt x="893" y="1470"/>
                    <a:pt x="893" y="1472"/>
                    <a:pt x="893" y="1474"/>
                  </a:cubicBezTo>
                  <a:cubicBezTo>
                    <a:pt x="890" y="1475"/>
                    <a:pt x="887" y="1478"/>
                    <a:pt x="883" y="1479"/>
                  </a:cubicBezTo>
                  <a:cubicBezTo>
                    <a:pt x="890" y="1485"/>
                    <a:pt x="877" y="1502"/>
                    <a:pt x="895" y="1498"/>
                  </a:cubicBezTo>
                  <a:cubicBezTo>
                    <a:pt x="898" y="1499"/>
                    <a:pt x="893" y="1502"/>
                    <a:pt x="897" y="1502"/>
                  </a:cubicBezTo>
                  <a:cubicBezTo>
                    <a:pt x="901" y="1503"/>
                    <a:pt x="900" y="1499"/>
                    <a:pt x="903" y="1500"/>
                  </a:cubicBezTo>
                  <a:cubicBezTo>
                    <a:pt x="904" y="1497"/>
                    <a:pt x="898" y="1497"/>
                    <a:pt x="901" y="1496"/>
                  </a:cubicBezTo>
                  <a:cubicBezTo>
                    <a:pt x="903" y="1494"/>
                    <a:pt x="906" y="1495"/>
                    <a:pt x="907" y="1497"/>
                  </a:cubicBezTo>
                  <a:cubicBezTo>
                    <a:pt x="902" y="1510"/>
                    <a:pt x="883" y="1508"/>
                    <a:pt x="876" y="1519"/>
                  </a:cubicBezTo>
                  <a:cubicBezTo>
                    <a:pt x="878" y="1524"/>
                    <a:pt x="883" y="1527"/>
                    <a:pt x="887" y="1531"/>
                  </a:cubicBezTo>
                  <a:cubicBezTo>
                    <a:pt x="886" y="1534"/>
                    <a:pt x="880" y="1532"/>
                    <a:pt x="880" y="1536"/>
                  </a:cubicBezTo>
                  <a:cubicBezTo>
                    <a:pt x="883" y="1541"/>
                    <a:pt x="889" y="1538"/>
                    <a:pt x="893" y="1539"/>
                  </a:cubicBezTo>
                  <a:cubicBezTo>
                    <a:pt x="903" y="1541"/>
                    <a:pt x="907" y="1548"/>
                    <a:pt x="916" y="1555"/>
                  </a:cubicBezTo>
                  <a:cubicBezTo>
                    <a:pt x="919" y="1557"/>
                    <a:pt x="923" y="1557"/>
                    <a:pt x="926" y="1558"/>
                  </a:cubicBezTo>
                  <a:cubicBezTo>
                    <a:pt x="937" y="1565"/>
                    <a:pt x="943" y="1575"/>
                    <a:pt x="951" y="1583"/>
                  </a:cubicBezTo>
                  <a:cubicBezTo>
                    <a:pt x="954" y="1583"/>
                    <a:pt x="955" y="1584"/>
                    <a:pt x="958" y="1584"/>
                  </a:cubicBezTo>
                  <a:cubicBezTo>
                    <a:pt x="959" y="1593"/>
                    <a:pt x="970" y="1592"/>
                    <a:pt x="975" y="1597"/>
                  </a:cubicBezTo>
                  <a:cubicBezTo>
                    <a:pt x="977" y="1599"/>
                    <a:pt x="974" y="1601"/>
                    <a:pt x="975" y="1604"/>
                  </a:cubicBezTo>
                  <a:cubicBezTo>
                    <a:pt x="1001" y="1616"/>
                    <a:pt x="1045" y="1610"/>
                    <a:pt x="1074" y="1617"/>
                  </a:cubicBezTo>
                  <a:cubicBezTo>
                    <a:pt x="1078" y="1624"/>
                    <a:pt x="1078" y="1631"/>
                    <a:pt x="1077" y="1640"/>
                  </a:cubicBezTo>
                  <a:cubicBezTo>
                    <a:pt x="1075" y="1641"/>
                    <a:pt x="1074" y="1643"/>
                    <a:pt x="1070" y="1643"/>
                  </a:cubicBezTo>
                  <a:cubicBezTo>
                    <a:pt x="1069" y="1647"/>
                    <a:pt x="1074" y="1643"/>
                    <a:pt x="1074" y="1646"/>
                  </a:cubicBezTo>
                  <a:cubicBezTo>
                    <a:pt x="1070" y="1650"/>
                    <a:pt x="1068" y="1653"/>
                    <a:pt x="1069" y="1659"/>
                  </a:cubicBezTo>
                  <a:cubicBezTo>
                    <a:pt x="1062" y="1661"/>
                    <a:pt x="1062" y="1665"/>
                    <a:pt x="1058" y="1669"/>
                  </a:cubicBezTo>
                  <a:cubicBezTo>
                    <a:pt x="1059" y="1669"/>
                    <a:pt x="1061" y="1668"/>
                    <a:pt x="1061" y="1670"/>
                  </a:cubicBezTo>
                  <a:cubicBezTo>
                    <a:pt x="1060" y="1670"/>
                    <a:pt x="1058" y="1671"/>
                    <a:pt x="1056" y="1672"/>
                  </a:cubicBezTo>
                  <a:cubicBezTo>
                    <a:pt x="1055" y="1675"/>
                    <a:pt x="1059" y="1673"/>
                    <a:pt x="1060" y="1675"/>
                  </a:cubicBezTo>
                  <a:cubicBezTo>
                    <a:pt x="1057" y="1681"/>
                    <a:pt x="1048" y="1680"/>
                    <a:pt x="1044" y="1684"/>
                  </a:cubicBezTo>
                  <a:cubicBezTo>
                    <a:pt x="1161" y="1653"/>
                    <a:pt x="1269" y="1607"/>
                    <a:pt x="1351" y="1535"/>
                  </a:cubicBezTo>
                  <a:cubicBezTo>
                    <a:pt x="1373" y="1517"/>
                    <a:pt x="1395" y="1500"/>
                    <a:pt x="1416" y="1483"/>
                  </a:cubicBezTo>
                  <a:cubicBezTo>
                    <a:pt x="1443" y="1460"/>
                    <a:pt x="1472" y="1429"/>
                    <a:pt x="1491" y="1396"/>
                  </a:cubicBezTo>
                  <a:cubicBezTo>
                    <a:pt x="1495" y="1389"/>
                    <a:pt x="1497" y="1380"/>
                    <a:pt x="1502" y="1373"/>
                  </a:cubicBezTo>
                  <a:cubicBezTo>
                    <a:pt x="1507" y="1367"/>
                    <a:pt x="1513" y="1363"/>
                    <a:pt x="1517" y="1356"/>
                  </a:cubicBezTo>
                  <a:cubicBezTo>
                    <a:pt x="1535" y="1329"/>
                    <a:pt x="1556" y="1303"/>
                    <a:pt x="1562" y="1267"/>
                  </a:cubicBezTo>
                  <a:cubicBezTo>
                    <a:pt x="1553" y="1271"/>
                    <a:pt x="1551" y="1280"/>
                    <a:pt x="1540" y="1282"/>
                  </a:cubicBezTo>
                  <a:close/>
                  <a:moveTo>
                    <a:pt x="1191" y="602"/>
                  </a:moveTo>
                  <a:cubicBezTo>
                    <a:pt x="1188" y="604"/>
                    <a:pt x="1183" y="602"/>
                    <a:pt x="1183" y="598"/>
                  </a:cubicBezTo>
                  <a:cubicBezTo>
                    <a:pt x="1185" y="597"/>
                    <a:pt x="1191" y="599"/>
                    <a:pt x="1191" y="602"/>
                  </a:cubicBezTo>
                  <a:close/>
                  <a:moveTo>
                    <a:pt x="1229" y="472"/>
                  </a:moveTo>
                  <a:cubicBezTo>
                    <a:pt x="1231" y="475"/>
                    <a:pt x="1229" y="485"/>
                    <a:pt x="1221" y="485"/>
                  </a:cubicBezTo>
                  <a:cubicBezTo>
                    <a:pt x="1222" y="479"/>
                    <a:pt x="1226" y="476"/>
                    <a:pt x="1229" y="472"/>
                  </a:cubicBezTo>
                  <a:close/>
                  <a:moveTo>
                    <a:pt x="1106" y="748"/>
                  </a:moveTo>
                  <a:cubicBezTo>
                    <a:pt x="1103" y="752"/>
                    <a:pt x="1097" y="754"/>
                    <a:pt x="1091" y="756"/>
                  </a:cubicBezTo>
                  <a:cubicBezTo>
                    <a:pt x="1091" y="748"/>
                    <a:pt x="1100" y="746"/>
                    <a:pt x="1106" y="748"/>
                  </a:cubicBezTo>
                  <a:close/>
                  <a:moveTo>
                    <a:pt x="1051" y="792"/>
                  </a:moveTo>
                  <a:cubicBezTo>
                    <a:pt x="1052" y="792"/>
                    <a:pt x="1053" y="792"/>
                    <a:pt x="1054" y="792"/>
                  </a:cubicBezTo>
                  <a:cubicBezTo>
                    <a:pt x="1054" y="798"/>
                    <a:pt x="1051" y="800"/>
                    <a:pt x="1050" y="805"/>
                  </a:cubicBezTo>
                  <a:cubicBezTo>
                    <a:pt x="1045" y="802"/>
                    <a:pt x="1050" y="795"/>
                    <a:pt x="1051" y="792"/>
                  </a:cubicBezTo>
                  <a:close/>
                  <a:moveTo>
                    <a:pt x="1051" y="254"/>
                  </a:moveTo>
                  <a:cubicBezTo>
                    <a:pt x="1052" y="257"/>
                    <a:pt x="1044" y="258"/>
                    <a:pt x="1044" y="255"/>
                  </a:cubicBezTo>
                  <a:cubicBezTo>
                    <a:pt x="1046" y="254"/>
                    <a:pt x="1048" y="253"/>
                    <a:pt x="1051" y="254"/>
                  </a:cubicBezTo>
                  <a:close/>
                  <a:moveTo>
                    <a:pt x="1048" y="260"/>
                  </a:moveTo>
                  <a:cubicBezTo>
                    <a:pt x="1046" y="265"/>
                    <a:pt x="1040" y="264"/>
                    <a:pt x="1036" y="264"/>
                  </a:cubicBezTo>
                  <a:cubicBezTo>
                    <a:pt x="1036" y="262"/>
                    <a:pt x="1037" y="261"/>
                    <a:pt x="1039" y="261"/>
                  </a:cubicBezTo>
                  <a:cubicBezTo>
                    <a:pt x="1038" y="258"/>
                    <a:pt x="1037" y="255"/>
                    <a:pt x="1034" y="254"/>
                  </a:cubicBezTo>
                  <a:cubicBezTo>
                    <a:pt x="1037" y="256"/>
                    <a:pt x="1043" y="258"/>
                    <a:pt x="1048" y="260"/>
                  </a:cubicBezTo>
                  <a:close/>
                  <a:moveTo>
                    <a:pt x="1022" y="283"/>
                  </a:moveTo>
                  <a:cubicBezTo>
                    <a:pt x="1016" y="279"/>
                    <a:pt x="1011" y="266"/>
                    <a:pt x="1015" y="258"/>
                  </a:cubicBezTo>
                  <a:cubicBezTo>
                    <a:pt x="1018" y="256"/>
                    <a:pt x="1018" y="259"/>
                    <a:pt x="1019" y="259"/>
                  </a:cubicBezTo>
                  <a:cubicBezTo>
                    <a:pt x="1020" y="263"/>
                    <a:pt x="1016" y="261"/>
                    <a:pt x="1016" y="263"/>
                  </a:cubicBezTo>
                  <a:cubicBezTo>
                    <a:pt x="1017" y="267"/>
                    <a:pt x="1020" y="268"/>
                    <a:pt x="1022" y="270"/>
                  </a:cubicBezTo>
                  <a:cubicBezTo>
                    <a:pt x="1022" y="271"/>
                    <a:pt x="1020" y="271"/>
                    <a:pt x="1018" y="271"/>
                  </a:cubicBezTo>
                  <a:cubicBezTo>
                    <a:pt x="1016" y="279"/>
                    <a:pt x="1025" y="276"/>
                    <a:pt x="1022" y="283"/>
                  </a:cubicBezTo>
                  <a:close/>
                  <a:moveTo>
                    <a:pt x="1008" y="361"/>
                  </a:moveTo>
                  <a:cubicBezTo>
                    <a:pt x="1004" y="360"/>
                    <a:pt x="1004" y="363"/>
                    <a:pt x="1001" y="362"/>
                  </a:cubicBezTo>
                  <a:cubicBezTo>
                    <a:pt x="1000" y="357"/>
                    <a:pt x="994" y="356"/>
                    <a:pt x="989" y="355"/>
                  </a:cubicBezTo>
                  <a:cubicBezTo>
                    <a:pt x="997" y="348"/>
                    <a:pt x="1004" y="356"/>
                    <a:pt x="1008" y="361"/>
                  </a:cubicBezTo>
                  <a:close/>
                  <a:moveTo>
                    <a:pt x="977" y="385"/>
                  </a:moveTo>
                  <a:cubicBezTo>
                    <a:pt x="977" y="390"/>
                    <a:pt x="971" y="388"/>
                    <a:pt x="971" y="384"/>
                  </a:cubicBezTo>
                  <a:cubicBezTo>
                    <a:pt x="973" y="385"/>
                    <a:pt x="977" y="383"/>
                    <a:pt x="977" y="385"/>
                  </a:cubicBezTo>
                  <a:close/>
                  <a:moveTo>
                    <a:pt x="796" y="980"/>
                  </a:moveTo>
                  <a:cubicBezTo>
                    <a:pt x="792" y="981"/>
                    <a:pt x="789" y="980"/>
                    <a:pt x="788" y="979"/>
                  </a:cubicBezTo>
                  <a:cubicBezTo>
                    <a:pt x="789" y="974"/>
                    <a:pt x="796" y="975"/>
                    <a:pt x="796" y="980"/>
                  </a:cubicBezTo>
                  <a:close/>
                  <a:moveTo>
                    <a:pt x="503" y="390"/>
                  </a:moveTo>
                  <a:cubicBezTo>
                    <a:pt x="505" y="387"/>
                    <a:pt x="511" y="387"/>
                    <a:pt x="515" y="385"/>
                  </a:cubicBezTo>
                  <a:cubicBezTo>
                    <a:pt x="513" y="389"/>
                    <a:pt x="507" y="392"/>
                    <a:pt x="503" y="390"/>
                  </a:cubicBezTo>
                  <a:close/>
                  <a:moveTo>
                    <a:pt x="519" y="386"/>
                  </a:moveTo>
                  <a:cubicBezTo>
                    <a:pt x="520" y="383"/>
                    <a:pt x="529" y="381"/>
                    <a:pt x="531" y="386"/>
                  </a:cubicBezTo>
                  <a:cubicBezTo>
                    <a:pt x="525" y="383"/>
                    <a:pt x="524" y="387"/>
                    <a:pt x="519" y="386"/>
                  </a:cubicBezTo>
                  <a:close/>
                  <a:moveTo>
                    <a:pt x="554" y="543"/>
                  </a:moveTo>
                  <a:cubicBezTo>
                    <a:pt x="555" y="538"/>
                    <a:pt x="550" y="541"/>
                    <a:pt x="551" y="537"/>
                  </a:cubicBezTo>
                  <a:cubicBezTo>
                    <a:pt x="553" y="537"/>
                    <a:pt x="555" y="537"/>
                    <a:pt x="557" y="537"/>
                  </a:cubicBezTo>
                  <a:cubicBezTo>
                    <a:pt x="558" y="541"/>
                    <a:pt x="557" y="543"/>
                    <a:pt x="554" y="543"/>
                  </a:cubicBezTo>
                  <a:close/>
                  <a:moveTo>
                    <a:pt x="971" y="1350"/>
                  </a:moveTo>
                  <a:cubicBezTo>
                    <a:pt x="969" y="1350"/>
                    <a:pt x="969" y="1348"/>
                    <a:pt x="968" y="1346"/>
                  </a:cubicBezTo>
                  <a:cubicBezTo>
                    <a:pt x="969" y="1346"/>
                    <a:pt x="970" y="1346"/>
                    <a:pt x="971" y="1346"/>
                  </a:cubicBezTo>
                  <a:cubicBezTo>
                    <a:pt x="971" y="1347"/>
                    <a:pt x="971" y="1349"/>
                    <a:pt x="971" y="1350"/>
                  </a:cubicBezTo>
                  <a:close/>
                  <a:moveTo>
                    <a:pt x="1074" y="1321"/>
                  </a:moveTo>
                  <a:cubicBezTo>
                    <a:pt x="1070" y="1319"/>
                    <a:pt x="1067" y="1317"/>
                    <a:pt x="1061" y="1316"/>
                  </a:cubicBezTo>
                  <a:cubicBezTo>
                    <a:pt x="1064" y="1310"/>
                    <a:pt x="1067" y="1304"/>
                    <a:pt x="1074" y="1302"/>
                  </a:cubicBezTo>
                  <a:cubicBezTo>
                    <a:pt x="1078" y="1309"/>
                    <a:pt x="1082" y="1316"/>
                    <a:pt x="1074" y="1321"/>
                  </a:cubicBezTo>
                  <a:close/>
                  <a:moveTo>
                    <a:pt x="1250" y="1290"/>
                  </a:moveTo>
                  <a:cubicBezTo>
                    <a:pt x="1249" y="1287"/>
                    <a:pt x="1252" y="1287"/>
                    <a:pt x="1254" y="1287"/>
                  </a:cubicBezTo>
                  <a:cubicBezTo>
                    <a:pt x="1255" y="1289"/>
                    <a:pt x="1252" y="1289"/>
                    <a:pt x="1250" y="1290"/>
                  </a:cubicBezTo>
                  <a:close/>
                  <a:moveTo>
                    <a:pt x="1402" y="1341"/>
                  </a:moveTo>
                  <a:cubicBezTo>
                    <a:pt x="1401" y="1346"/>
                    <a:pt x="1400" y="1348"/>
                    <a:pt x="1399" y="1352"/>
                  </a:cubicBezTo>
                  <a:cubicBezTo>
                    <a:pt x="1395" y="1350"/>
                    <a:pt x="1397" y="1349"/>
                    <a:pt x="1392" y="1348"/>
                  </a:cubicBezTo>
                  <a:cubicBezTo>
                    <a:pt x="1393" y="1343"/>
                    <a:pt x="1398" y="1343"/>
                    <a:pt x="1402" y="1341"/>
                  </a:cubicBezTo>
                  <a:close/>
                  <a:moveTo>
                    <a:pt x="1398" y="1358"/>
                  </a:moveTo>
                  <a:cubicBezTo>
                    <a:pt x="1400" y="1353"/>
                    <a:pt x="1404" y="1357"/>
                    <a:pt x="1408" y="1355"/>
                  </a:cubicBezTo>
                  <a:cubicBezTo>
                    <a:pt x="1410" y="1353"/>
                    <a:pt x="1401" y="1361"/>
                    <a:pt x="1398" y="1358"/>
                  </a:cubicBezTo>
                  <a:close/>
                  <a:moveTo>
                    <a:pt x="1414" y="1350"/>
                  </a:moveTo>
                  <a:cubicBezTo>
                    <a:pt x="1415" y="1347"/>
                    <a:pt x="1418" y="1345"/>
                    <a:pt x="1421" y="1344"/>
                  </a:cubicBezTo>
                  <a:cubicBezTo>
                    <a:pt x="1420" y="1349"/>
                    <a:pt x="1418" y="1350"/>
                    <a:pt x="1414" y="1350"/>
                  </a:cubicBezTo>
                  <a:close/>
                  <a:moveTo>
                    <a:pt x="834" y="299"/>
                  </a:moveTo>
                  <a:cubicBezTo>
                    <a:pt x="841" y="299"/>
                    <a:pt x="842" y="293"/>
                    <a:pt x="848" y="296"/>
                  </a:cubicBezTo>
                  <a:cubicBezTo>
                    <a:pt x="857" y="286"/>
                    <a:pt x="874" y="280"/>
                    <a:pt x="886" y="277"/>
                  </a:cubicBezTo>
                  <a:cubicBezTo>
                    <a:pt x="878" y="283"/>
                    <a:pt x="867" y="286"/>
                    <a:pt x="861" y="295"/>
                  </a:cubicBezTo>
                  <a:cubicBezTo>
                    <a:pt x="865" y="300"/>
                    <a:pt x="861" y="302"/>
                    <a:pt x="860" y="307"/>
                  </a:cubicBezTo>
                  <a:cubicBezTo>
                    <a:pt x="860" y="309"/>
                    <a:pt x="865" y="306"/>
                    <a:pt x="865" y="309"/>
                  </a:cubicBezTo>
                  <a:cubicBezTo>
                    <a:pt x="861" y="311"/>
                    <a:pt x="857" y="312"/>
                    <a:pt x="855" y="315"/>
                  </a:cubicBezTo>
                  <a:cubicBezTo>
                    <a:pt x="854" y="322"/>
                    <a:pt x="862" y="319"/>
                    <a:pt x="863" y="325"/>
                  </a:cubicBezTo>
                  <a:cubicBezTo>
                    <a:pt x="861" y="326"/>
                    <a:pt x="860" y="327"/>
                    <a:pt x="861" y="331"/>
                  </a:cubicBezTo>
                  <a:cubicBezTo>
                    <a:pt x="878" y="337"/>
                    <a:pt x="891" y="321"/>
                    <a:pt x="905" y="323"/>
                  </a:cubicBezTo>
                  <a:cubicBezTo>
                    <a:pt x="914" y="324"/>
                    <a:pt x="921" y="338"/>
                    <a:pt x="929" y="328"/>
                  </a:cubicBezTo>
                  <a:cubicBezTo>
                    <a:pt x="930" y="324"/>
                    <a:pt x="925" y="326"/>
                    <a:pt x="925" y="324"/>
                  </a:cubicBezTo>
                  <a:cubicBezTo>
                    <a:pt x="929" y="318"/>
                    <a:pt x="941" y="320"/>
                    <a:pt x="946" y="315"/>
                  </a:cubicBezTo>
                  <a:cubicBezTo>
                    <a:pt x="946" y="305"/>
                    <a:pt x="934" y="306"/>
                    <a:pt x="928" y="302"/>
                  </a:cubicBezTo>
                  <a:cubicBezTo>
                    <a:pt x="936" y="296"/>
                    <a:pt x="927" y="273"/>
                    <a:pt x="920" y="273"/>
                  </a:cubicBezTo>
                  <a:cubicBezTo>
                    <a:pt x="912" y="273"/>
                    <a:pt x="917" y="284"/>
                    <a:pt x="912" y="289"/>
                  </a:cubicBezTo>
                  <a:cubicBezTo>
                    <a:pt x="907" y="288"/>
                    <a:pt x="912" y="279"/>
                    <a:pt x="909" y="277"/>
                  </a:cubicBezTo>
                  <a:cubicBezTo>
                    <a:pt x="905" y="277"/>
                    <a:pt x="903" y="279"/>
                    <a:pt x="902" y="283"/>
                  </a:cubicBezTo>
                  <a:cubicBezTo>
                    <a:pt x="900" y="282"/>
                    <a:pt x="902" y="278"/>
                    <a:pt x="900" y="278"/>
                  </a:cubicBezTo>
                  <a:cubicBezTo>
                    <a:pt x="895" y="277"/>
                    <a:pt x="895" y="281"/>
                    <a:pt x="890" y="281"/>
                  </a:cubicBezTo>
                  <a:cubicBezTo>
                    <a:pt x="890" y="279"/>
                    <a:pt x="892" y="278"/>
                    <a:pt x="892" y="275"/>
                  </a:cubicBezTo>
                  <a:cubicBezTo>
                    <a:pt x="889" y="275"/>
                    <a:pt x="889" y="276"/>
                    <a:pt x="886" y="276"/>
                  </a:cubicBezTo>
                  <a:cubicBezTo>
                    <a:pt x="885" y="264"/>
                    <a:pt x="876" y="268"/>
                    <a:pt x="868" y="267"/>
                  </a:cubicBezTo>
                  <a:cubicBezTo>
                    <a:pt x="866" y="267"/>
                    <a:pt x="865" y="264"/>
                    <a:pt x="863" y="263"/>
                  </a:cubicBezTo>
                  <a:cubicBezTo>
                    <a:pt x="856" y="262"/>
                    <a:pt x="850" y="267"/>
                    <a:pt x="844" y="266"/>
                  </a:cubicBezTo>
                  <a:cubicBezTo>
                    <a:pt x="844" y="271"/>
                    <a:pt x="851" y="269"/>
                    <a:pt x="849" y="276"/>
                  </a:cubicBezTo>
                  <a:cubicBezTo>
                    <a:pt x="836" y="273"/>
                    <a:pt x="836" y="282"/>
                    <a:pt x="830" y="289"/>
                  </a:cubicBezTo>
                  <a:cubicBezTo>
                    <a:pt x="836" y="289"/>
                    <a:pt x="832" y="296"/>
                    <a:pt x="834" y="299"/>
                  </a:cubicBezTo>
                  <a:close/>
                  <a:moveTo>
                    <a:pt x="1547" y="384"/>
                  </a:moveTo>
                  <a:cubicBezTo>
                    <a:pt x="1545" y="383"/>
                    <a:pt x="1545" y="379"/>
                    <a:pt x="1542" y="379"/>
                  </a:cubicBezTo>
                  <a:cubicBezTo>
                    <a:pt x="1543" y="381"/>
                    <a:pt x="1545" y="387"/>
                    <a:pt x="1547" y="384"/>
                  </a:cubicBezTo>
                  <a:close/>
                  <a:moveTo>
                    <a:pt x="1551" y="384"/>
                  </a:moveTo>
                  <a:cubicBezTo>
                    <a:pt x="1567" y="412"/>
                    <a:pt x="1583" y="442"/>
                    <a:pt x="1592" y="476"/>
                  </a:cubicBezTo>
                  <a:cubicBezTo>
                    <a:pt x="1593" y="481"/>
                    <a:pt x="1588" y="475"/>
                    <a:pt x="1589" y="480"/>
                  </a:cubicBezTo>
                  <a:cubicBezTo>
                    <a:pt x="1605" y="504"/>
                    <a:pt x="1609" y="536"/>
                    <a:pt x="1621" y="563"/>
                  </a:cubicBezTo>
                  <a:cubicBezTo>
                    <a:pt x="1624" y="569"/>
                    <a:pt x="1628" y="574"/>
                    <a:pt x="1631" y="580"/>
                  </a:cubicBezTo>
                  <a:cubicBezTo>
                    <a:pt x="1637" y="597"/>
                    <a:pt x="1637" y="615"/>
                    <a:pt x="1640" y="634"/>
                  </a:cubicBezTo>
                  <a:cubicBezTo>
                    <a:pt x="1641" y="640"/>
                    <a:pt x="1645" y="646"/>
                    <a:pt x="1646" y="653"/>
                  </a:cubicBezTo>
                  <a:cubicBezTo>
                    <a:pt x="1647" y="657"/>
                    <a:pt x="1646" y="661"/>
                    <a:pt x="1646" y="665"/>
                  </a:cubicBezTo>
                  <a:cubicBezTo>
                    <a:pt x="1647" y="673"/>
                    <a:pt x="1652" y="681"/>
                    <a:pt x="1654" y="690"/>
                  </a:cubicBezTo>
                  <a:cubicBezTo>
                    <a:pt x="1656" y="700"/>
                    <a:pt x="1656" y="711"/>
                    <a:pt x="1659" y="722"/>
                  </a:cubicBezTo>
                  <a:cubicBezTo>
                    <a:pt x="1661" y="734"/>
                    <a:pt x="1660" y="746"/>
                    <a:pt x="1663" y="756"/>
                  </a:cubicBezTo>
                  <a:cubicBezTo>
                    <a:pt x="1665" y="760"/>
                    <a:pt x="1668" y="762"/>
                    <a:pt x="1669" y="765"/>
                  </a:cubicBezTo>
                  <a:cubicBezTo>
                    <a:pt x="1670" y="769"/>
                    <a:pt x="1669" y="772"/>
                    <a:pt x="1670" y="776"/>
                  </a:cubicBezTo>
                  <a:cubicBezTo>
                    <a:pt x="1671" y="781"/>
                    <a:pt x="1675" y="786"/>
                    <a:pt x="1676" y="790"/>
                  </a:cubicBezTo>
                  <a:cubicBezTo>
                    <a:pt x="1678" y="802"/>
                    <a:pt x="1679" y="817"/>
                    <a:pt x="1680" y="829"/>
                  </a:cubicBezTo>
                  <a:cubicBezTo>
                    <a:pt x="1680" y="834"/>
                    <a:pt x="1678" y="840"/>
                    <a:pt x="1679" y="845"/>
                  </a:cubicBezTo>
                  <a:cubicBezTo>
                    <a:pt x="1679" y="848"/>
                    <a:pt x="1682" y="852"/>
                    <a:pt x="1683" y="856"/>
                  </a:cubicBezTo>
                  <a:cubicBezTo>
                    <a:pt x="1684" y="862"/>
                    <a:pt x="1680" y="869"/>
                    <a:pt x="1684" y="874"/>
                  </a:cubicBezTo>
                  <a:cubicBezTo>
                    <a:pt x="1689" y="871"/>
                    <a:pt x="1691" y="886"/>
                    <a:pt x="1692" y="897"/>
                  </a:cubicBezTo>
                  <a:cubicBezTo>
                    <a:pt x="1701" y="678"/>
                    <a:pt x="1636" y="512"/>
                    <a:pt x="1551" y="384"/>
                  </a:cubicBezTo>
                  <a:close/>
                  <a:moveTo>
                    <a:pt x="1123" y="136"/>
                  </a:moveTo>
                  <a:cubicBezTo>
                    <a:pt x="1117" y="135"/>
                    <a:pt x="1108" y="130"/>
                    <a:pt x="1104" y="127"/>
                  </a:cubicBezTo>
                  <a:cubicBezTo>
                    <a:pt x="1096" y="121"/>
                    <a:pt x="1090" y="112"/>
                    <a:pt x="1081" y="109"/>
                  </a:cubicBezTo>
                  <a:cubicBezTo>
                    <a:pt x="1080" y="110"/>
                    <a:pt x="1080" y="111"/>
                    <a:pt x="1079" y="112"/>
                  </a:cubicBezTo>
                  <a:cubicBezTo>
                    <a:pt x="1078" y="115"/>
                    <a:pt x="1082" y="114"/>
                    <a:pt x="1083" y="116"/>
                  </a:cubicBezTo>
                  <a:cubicBezTo>
                    <a:pt x="1079" y="117"/>
                    <a:pt x="1083" y="119"/>
                    <a:pt x="1081" y="120"/>
                  </a:cubicBezTo>
                  <a:cubicBezTo>
                    <a:pt x="1076" y="119"/>
                    <a:pt x="1074" y="116"/>
                    <a:pt x="1069" y="115"/>
                  </a:cubicBezTo>
                  <a:cubicBezTo>
                    <a:pt x="1064" y="120"/>
                    <a:pt x="1050" y="124"/>
                    <a:pt x="1056" y="133"/>
                  </a:cubicBezTo>
                  <a:cubicBezTo>
                    <a:pt x="1053" y="134"/>
                    <a:pt x="1049" y="134"/>
                    <a:pt x="1050" y="139"/>
                  </a:cubicBezTo>
                  <a:cubicBezTo>
                    <a:pt x="1054" y="139"/>
                    <a:pt x="1058" y="139"/>
                    <a:pt x="1060" y="143"/>
                  </a:cubicBezTo>
                  <a:cubicBezTo>
                    <a:pt x="1056" y="143"/>
                    <a:pt x="1051" y="142"/>
                    <a:pt x="1050" y="146"/>
                  </a:cubicBezTo>
                  <a:cubicBezTo>
                    <a:pt x="1052" y="147"/>
                    <a:pt x="1054" y="147"/>
                    <a:pt x="1055" y="149"/>
                  </a:cubicBezTo>
                  <a:cubicBezTo>
                    <a:pt x="1050" y="149"/>
                    <a:pt x="1051" y="151"/>
                    <a:pt x="1045" y="150"/>
                  </a:cubicBezTo>
                  <a:cubicBezTo>
                    <a:pt x="1044" y="153"/>
                    <a:pt x="1042" y="155"/>
                    <a:pt x="1039" y="157"/>
                  </a:cubicBezTo>
                  <a:cubicBezTo>
                    <a:pt x="1039" y="161"/>
                    <a:pt x="1042" y="161"/>
                    <a:pt x="1043" y="163"/>
                  </a:cubicBezTo>
                  <a:cubicBezTo>
                    <a:pt x="1038" y="165"/>
                    <a:pt x="1040" y="169"/>
                    <a:pt x="1038" y="175"/>
                  </a:cubicBezTo>
                  <a:cubicBezTo>
                    <a:pt x="1043" y="176"/>
                    <a:pt x="1050" y="176"/>
                    <a:pt x="1049" y="183"/>
                  </a:cubicBezTo>
                  <a:cubicBezTo>
                    <a:pt x="1042" y="185"/>
                    <a:pt x="1045" y="192"/>
                    <a:pt x="1037" y="194"/>
                  </a:cubicBezTo>
                  <a:cubicBezTo>
                    <a:pt x="1041" y="202"/>
                    <a:pt x="1051" y="199"/>
                    <a:pt x="1056" y="199"/>
                  </a:cubicBezTo>
                  <a:cubicBezTo>
                    <a:pt x="1056" y="198"/>
                    <a:pt x="1055" y="195"/>
                    <a:pt x="1057" y="195"/>
                  </a:cubicBezTo>
                  <a:cubicBezTo>
                    <a:pt x="1057" y="197"/>
                    <a:pt x="1059" y="196"/>
                    <a:pt x="1059" y="199"/>
                  </a:cubicBezTo>
                  <a:cubicBezTo>
                    <a:pt x="1054" y="200"/>
                    <a:pt x="1052" y="203"/>
                    <a:pt x="1047" y="201"/>
                  </a:cubicBezTo>
                  <a:cubicBezTo>
                    <a:pt x="1048" y="209"/>
                    <a:pt x="1058" y="208"/>
                    <a:pt x="1063" y="211"/>
                  </a:cubicBezTo>
                  <a:cubicBezTo>
                    <a:pt x="1065" y="210"/>
                    <a:pt x="1068" y="207"/>
                    <a:pt x="1070" y="209"/>
                  </a:cubicBezTo>
                  <a:cubicBezTo>
                    <a:pt x="1076" y="196"/>
                    <a:pt x="1090" y="205"/>
                    <a:pt x="1101" y="208"/>
                  </a:cubicBezTo>
                  <a:cubicBezTo>
                    <a:pt x="1109" y="218"/>
                    <a:pt x="1126" y="221"/>
                    <a:pt x="1129" y="237"/>
                  </a:cubicBezTo>
                  <a:cubicBezTo>
                    <a:pt x="1132" y="237"/>
                    <a:pt x="1132" y="238"/>
                    <a:pt x="1134" y="238"/>
                  </a:cubicBezTo>
                  <a:cubicBezTo>
                    <a:pt x="1137" y="236"/>
                    <a:pt x="1135" y="232"/>
                    <a:pt x="1136" y="230"/>
                  </a:cubicBezTo>
                  <a:cubicBezTo>
                    <a:pt x="1141" y="234"/>
                    <a:pt x="1149" y="234"/>
                    <a:pt x="1152" y="240"/>
                  </a:cubicBezTo>
                  <a:cubicBezTo>
                    <a:pt x="1148" y="241"/>
                    <a:pt x="1143" y="240"/>
                    <a:pt x="1138" y="241"/>
                  </a:cubicBezTo>
                  <a:cubicBezTo>
                    <a:pt x="1140" y="247"/>
                    <a:pt x="1152" y="247"/>
                    <a:pt x="1156" y="245"/>
                  </a:cubicBezTo>
                  <a:cubicBezTo>
                    <a:pt x="1164" y="250"/>
                    <a:pt x="1165" y="255"/>
                    <a:pt x="1170" y="263"/>
                  </a:cubicBezTo>
                  <a:cubicBezTo>
                    <a:pt x="1167" y="263"/>
                    <a:pt x="1166" y="260"/>
                    <a:pt x="1162" y="260"/>
                  </a:cubicBezTo>
                  <a:cubicBezTo>
                    <a:pt x="1162" y="266"/>
                    <a:pt x="1166" y="266"/>
                    <a:pt x="1169" y="268"/>
                  </a:cubicBezTo>
                  <a:cubicBezTo>
                    <a:pt x="1169" y="270"/>
                    <a:pt x="1165" y="269"/>
                    <a:pt x="1166" y="272"/>
                  </a:cubicBezTo>
                  <a:cubicBezTo>
                    <a:pt x="1174" y="290"/>
                    <a:pt x="1192" y="297"/>
                    <a:pt x="1203" y="312"/>
                  </a:cubicBezTo>
                  <a:cubicBezTo>
                    <a:pt x="1204" y="308"/>
                    <a:pt x="1198" y="304"/>
                    <a:pt x="1203" y="303"/>
                  </a:cubicBezTo>
                  <a:cubicBezTo>
                    <a:pt x="1207" y="305"/>
                    <a:pt x="1207" y="311"/>
                    <a:pt x="1206" y="315"/>
                  </a:cubicBezTo>
                  <a:cubicBezTo>
                    <a:pt x="1220" y="325"/>
                    <a:pt x="1231" y="338"/>
                    <a:pt x="1249" y="344"/>
                  </a:cubicBezTo>
                  <a:cubicBezTo>
                    <a:pt x="1249" y="342"/>
                    <a:pt x="1250" y="342"/>
                    <a:pt x="1252" y="342"/>
                  </a:cubicBezTo>
                  <a:cubicBezTo>
                    <a:pt x="1253" y="340"/>
                    <a:pt x="1251" y="336"/>
                    <a:pt x="1253" y="336"/>
                  </a:cubicBezTo>
                  <a:cubicBezTo>
                    <a:pt x="1260" y="342"/>
                    <a:pt x="1263" y="345"/>
                    <a:pt x="1273" y="345"/>
                  </a:cubicBezTo>
                  <a:cubicBezTo>
                    <a:pt x="1269" y="325"/>
                    <a:pt x="1255" y="315"/>
                    <a:pt x="1248" y="296"/>
                  </a:cubicBezTo>
                  <a:cubicBezTo>
                    <a:pt x="1255" y="288"/>
                    <a:pt x="1229" y="281"/>
                    <a:pt x="1236" y="273"/>
                  </a:cubicBezTo>
                  <a:cubicBezTo>
                    <a:pt x="1230" y="270"/>
                    <a:pt x="1236" y="265"/>
                    <a:pt x="1232" y="260"/>
                  </a:cubicBezTo>
                  <a:cubicBezTo>
                    <a:pt x="1234" y="260"/>
                    <a:pt x="1234" y="263"/>
                    <a:pt x="1236" y="262"/>
                  </a:cubicBezTo>
                  <a:cubicBezTo>
                    <a:pt x="1234" y="258"/>
                    <a:pt x="1235" y="258"/>
                    <a:pt x="1237" y="255"/>
                  </a:cubicBezTo>
                  <a:cubicBezTo>
                    <a:pt x="1235" y="244"/>
                    <a:pt x="1225" y="231"/>
                    <a:pt x="1219" y="223"/>
                  </a:cubicBezTo>
                  <a:cubicBezTo>
                    <a:pt x="1221" y="224"/>
                    <a:pt x="1224" y="223"/>
                    <a:pt x="1225" y="222"/>
                  </a:cubicBezTo>
                  <a:cubicBezTo>
                    <a:pt x="1225" y="206"/>
                    <a:pt x="1217" y="198"/>
                    <a:pt x="1211" y="187"/>
                  </a:cubicBezTo>
                  <a:cubicBezTo>
                    <a:pt x="1208" y="187"/>
                    <a:pt x="1206" y="190"/>
                    <a:pt x="1203" y="190"/>
                  </a:cubicBezTo>
                  <a:cubicBezTo>
                    <a:pt x="1201" y="187"/>
                    <a:pt x="1194" y="188"/>
                    <a:pt x="1194" y="183"/>
                  </a:cubicBezTo>
                  <a:cubicBezTo>
                    <a:pt x="1198" y="185"/>
                    <a:pt x="1202" y="188"/>
                    <a:pt x="1207" y="185"/>
                  </a:cubicBezTo>
                  <a:cubicBezTo>
                    <a:pt x="1201" y="176"/>
                    <a:pt x="1186" y="172"/>
                    <a:pt x="1171" y="175"/>
                  </a:cubicBezTo>
                  <a:cubicBezTo>
                    <a:pt x="1172" y="172"/>
                    <a:pt x="1171" y="173"/>
                    <a:pt x="1171" y="169"/>
                  </a:cubicBezTo>
                  <a:cubicBezTo>
                    <a:pt x="1173" y="169"/>
                    <a:pt x="1178" y="167"/>
                    <a:pt x="1180" y="169"/>
                  </a:cubicBezTo>
                  <a:cubicBezTo>
                    <a:pt x="1180" y="165"/>
                    <a:pt x="1173" y="168"/>
                    <a:pt x="1172" y="165"/>
                  </a:cubicBezTo>
                  <a:cubicBezTo>
                    <a:pt x="1173" y="164"/>
                    <a:pt x="1173" y="163"/>
                    <a:pt x="1173" y="161"/>
                  </a:cubicBezTo>
                  <a:cubicBezTo>
                    <a:pt x="1171" y="158"/>
                    <a:pt x="1159" y="158"/>
                    <a:pt x="1164" y="154"/>
                  </a:cubicBezTo>
                  <a:cubicBezTo>
                    <a:pt x="1161" y="149"/>
                    <a:pt x="1154" y="154"/>
                    <a:pt x="1151" y="150"/>
                  </a:cubicBezTo>
                  <a:cubicBezTo>
                    <a:pt x="1151" y="149"/>
                    <a:pt x="1152" y="149"/>
                    <a:pt x="1153" y="148"/>
                  </a:cubicBezTo>
                  <a:cubicBezTo>
                    <a:pt x="1149" y="144"/>
                    <a:pt x="1140" y="145"/>
                    <a:pt x="1133" y="143"/>
                  </a:cubicBezTo>
                  <a:cubicBezTo>
                    <a:pt x="1133" y="140"/>
                    <a:pt x="1134" y="140"/>
                    <a:pt x="1134" y="138"/>
                  </a:cubicBezTo>
                  <a:cubicBezTo>
                    <a:pt x="1130" y="134"/>
                    <a:pt x="1127" y="136"/>
                    <a:pt x="1123" y="136"/>
                  </a:cubicBezTo>
                  <a:close/>
                  <a:moveTo>
                    <a:pt x="999" y="174"/>
                  </a:moveTo>
                  <a:cubicBezTo>
                    <a:pt x="997" y="174"/>
                    <a:pt x="995" y="174"/>
                    <a:pt x="993" y="174"/>
                  </a:cubicBezTo>
                  <a:cubicBezTo>
                    <a:pt x="995" y="181"/>
                    <a:pt x="982" y="177"/>
                    <a:pt x="982" y="185"/>
                  </a:cubicBezTo>
                  <a:cubicBezTo>
                    <a:pt x="985" y="184"/>
                    <a:pt x="986" y="188"/>
                    <a:pt x="988" y="188"/>
                  </a:cubicBezTo>
                  <a:cubicBezTo>
                    <a:pt x="993" y="190"/>
                    <a:pt x="993" y="184"/>
                    <a:pt x="999" y="184"/>
                  </a:cubicBezTo>
                  <a:cubicBezTo>
                    <a:pt x="993" y="192"/>
                    <a:pt x="1002" y="201"/>
                    <a:pt x="1012" y="200"/>
                  </a:cubicBezTo>
                  <a:cubicBezTo>
                    <a:pt x="1008" y="202"/>
                    <a:pt x="1004" y="202"/>
                    <a:pt x="1000" y="206"/>
                  </a:cubicBezTo>
                  <a:cubicBezTo>
                    <a:pt x="1000" y="205"/>
                    <a:pt x="999" y="205"/>
                    <a:pt x="999" y="204"/>
                  </a:cubicBezTo>
                  <a:cubicBezTo>
                    <a:pt x="999" y="201"/>
                    <a:pt x="1003" y="203"/>
                    <a:pt x="1004" y="201"/>
                  </a:cubicBezTo>
                  <a:cubicBezTo>
                    <a:pt x="1000" y="198"/>
                    <a:pt x="995" y="196"/>
                    <a:pt x="993" y="191"/>
                  </a:cubicBezTo>
                  <a:cubicBezTo>
                    <a:pt x="986" y="194"/>
                    <a:pt x="984" y="189"/>
                    <a:pt x="978" y="187"/>
                  </a:cubicBezTo>
                  <a:cubicBezTo>
                    <a:pt x="973" y="194"/>
                    <a:pt x="975" y="196"/>
                    <a:pt x="972" y="202"/>
                  </a:cubicBezTo>
                  <a:cubicBezTo>
                    <a:pt x="978" y="207"/>
                    <a:pt x="982" y="214"/>
                    <a:pt x="992" y="215"/>
                  </a:cubicBezTo>
                  <a:cubicBezTo>
                    <a:pt x="995" y="214"/>
                    <a:pt x="991" y="212"/>
                    <a:pt x="993" y="211"/>
                  </a:cubicBezTo>
                  <a:cubicBezTo>
                    <a:pt x="997" y="213"/>
                    <a:pt x="1001" y="215"/>
                    <a:pt x="1002" y="220"/>
                  </a:cubicBezTo>
                  <a:cubicBezTo>
                    <a:pt x="998" y="221"/>
                    <a:pt x="997" y="226"/>
                    <a:pt x="994" y="228"/>
                  </a:cubicBezTo>
                  <a:cubicBezTo>
                    <a:pt x="1006" y="229"/>
                    <a:pt x="1014" y="225"/>
                    <a:pt x="1022" y="221"/>
                  </a:cubicBezTo>
                  <a:cubicBezTo>
                    <a:pt x="1024" y="223"/>
                    <a:pt x="1027" y="224"/>
                    <a:pt x="1030" y="224"/>
                  </a:cubicBezTo>
                  <a:cubicBezTo>
                    <a:pt x="1030" y="220"/>
                    <a:pt x="1036" y="219"/>
                    <a:pt x="1033" y="213"/>
                  </a:cubicBezTo>
                  <a:cubicBezTo>
                    <a:pt x="1029" y="213"/>
                    <a:pt x="1028" y="216"/>
                    <a:pt x="1027" y="212"/>
                  </a:cubicBezTo>
                  <a:cubicBezTo>
                    <a:pt x="1028" y="211"/>
                    <a:pt x="1029" y="211"/>
                    <a:pt x="1031" y="211"/>
                  </a:cubicBezTo>
                  <a:cubicBezTo>
                    <a:pt x="1032" y="207"/>
                    <a:pt x="1028" y="208"/>
                    <a:pt x="1029" y="205"/>
                  </a:cubicBezTo>
                  <a:cubicBezTo>
                    <a:pt x="1031" y="204"/>
                    <a:pt x="1034" y="203"/>
                    <a:pt x="1034" y="200"/>
                  </a:cubicBezTo>
                  <a:cubicBezTo>
                    <a:pt x="1031" y="198"/>
                    <a:pt x="1032" y="198"/>
                    <a:pt x="1033" y="195"/>
                  </a:cubicBezTo>
                  <a:cubicBezTo>
                    <a:pt x="1030" y="193"/>
                    <a:pt x="1027" y="193"/>
                    <a:pt x="1023" y="194"/>
                  </a:cubicBezTo>
                  <a:cubicBezTo>
                    <a:pt x="1021" y="192"/>
                    <a:pt x="1023" y="193"/>
                    <a:pt x="1023" y="190"/>
                  </a:cubicBezTo>
                  <a:cubicBezTo>
                    <a:pt x="1027" y="191"/>
                    <a:pt x="1029" y="190"/>
                    <a:pt x="1031" y="188"/>
                  </a:cubicBezTo>
                  <a:cubicBezTo>
                    <a:pt x="1031" y="186"/>
                    <a:pt x="1029" y="187"/>
                    <a:pt x="1029" y="185"/>
                  </a:cubicBezTo>
                  <a:cubicBezTo>
                    <a:pt x="1030" y="183"/>
                    <a:pt x="1032" y="183"/>
                    <a:pt x="1034" y="185"/>
                  </a:cubicBezTo>
                  <a:cubicBezTo>
                    <a:pt x="1034" y="174"/>
                    <a:pt x="1034" y="165"/>
                    <a:pt x="1038" y="157"/>
                  </a:cubicBezTo>
                  <a:cubicBezTo>
                    <a:pt x="1034" y="156"/>
                    <a:pt x="1032" y="157"/>
                    <a:pt x="1026" y="156"/>
                  </a:cubicBezTo>
                  <a:cubicBezTo>
                    <a:pt x="1025" y="160"/>
                    <a:pt x="1021" y="159"/>
                    <a:pt x="1017" y="159"/>
                  </a:cubicBezTo>
                  <a:cubicBezTo>
                    <a:pt x="1016" y="161"/>
                    <a:pt x="1016" y="162"/>
                    <a:pt x="1013" y="161"/>
                  </a:cubicBezTo>
                  <a:cubicBezTo>
                    <a:pt x="1013" y="162"/>
                    <a:pt x="1013" y="163"/>
                    <a:pt x="1013" y="164"/>
                  </a:cubicBezTo>
                  <a:cubicBezTo>
                    <a:pt x="1007" y="162"/>
                    <a:pt x="1006" y="169"/>
                    <a:pt x="998" y="170"/>
                  </a:cubicBezTo>
                  <a:cubicBezTo>
                    <a:pt x="997" y="173"/>
                    <a:pt x="1002" y="173"/>
                    <a:pt x="999" y="174"/>
                  </a:cubicBezTo>
                  <a:close/>
                  <a:moveTo>
                    <a:pt x="998" y="212"/>
                  </a:moveTo>
                  <a:cubicBezTo>
                    <a:pt x="999" y="209"/>
                    <a:pt x="999" y="211"/>
                    <a:pt x="998" y="208"/>
                  </a:cubicBezTo>
                  <a:cubicBezTo>
                    <a:pt x="1000" y="208"/>
                    <a:pt x="1002" y="215"/>
                    <a:pt x="1003" y="210"/>
                  </a:cubicBezTo>
                  <a:cubicBezTo>
                    <a:pt x="1007" y="210"/>
                    <a:pt x="1007" y="213"/>
                    <a:pt x="1010" y="214"/>
                  </a:cubicBezTo>
                  <a:cubicBezTo>
                    <a:pt x="1006" y="217"/>
                    <a:pt x="1002" y="212"/>
                    <a:pt x="998" y="212"/>
                  </a:cubicBezTo>
                  <a:close/>
                  <a:moveTo>
                    <a:pt x="1011" y="179"/>
                  </a:moveTo>
                  <a:cubicBezTo>
                    <a:pt x="1014" y="178"/>
                    <a:pt x="1014" y="182"/>
                    <a:pt x="1012" y="184"/>
                  </a:cubicBezTo>
                  <a:cubicBezTo>
                    <a:pt x="1010" y="183"/>
                    <a:pt x="1010" y="181"/>
                    <a:pt x="1011" y="179"/>
                  </a:cubicBezTo>
                  <a:close/>
                  <a:moveTo>
                    <a:pt x="1003" y="187"/>
                  </a:moveTo>
                  <a:cubicBezTo>
                    <a:pt x="1004" y="187"/>
                    <a:pt x="1005" y="187"/>
                    <a:pt x="1007" y="187"/>
                  </a:cubicBezTo>
                  <a:cubicBezTo>
                    <a:pt x="1004" y="190"/>
                    <a:pt x="1009" y="192"/>
                    <a:pt x="1012" y="191"/>
                  </a:cubicBezTo>
                  <a:cubicBezTo>
                    <a:pt x="1012" y="194"/>
                    <a:pt x="1002" y="191"/>
                    <a:pt x="1003" y="187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1949" y="5623125"/>
            <a:ext cx="425019" cy="4361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8"/>
          <a:stretch/>
        </p:blipFill>
        <p:spPr>
          <a:xfrm>
            <a:off x="0" y="131076"/>
            <a:ext cx="12190413" cy="655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1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lipse 94"/>
          <p:cNvSpPr/>
          <p:nvPr/>
        </p:nvSpPr>
        <p:spPr bwMode="gray">
          <a:xfrm>
            <a:off x="6500191" y="4603052"/>
            <a:ext cx="3348654" cy="619734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12700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gray">
          <a:xfrm>
            <a:off x="715693" y="1265332"/>
            <a:ext cx="5231185" cy="351745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90000" rIns="0" bIns="0">
            <a:spAutoFit/>
          </a:bodyPr>
          <a:lstStyle/>
          <a:p>
            <a:pPr algn="ctr" defTabSz="801688">
              <a:spcAft>
                <a:spcPts val="800"/>
              </a:spcAft>
            </a:pPr>
            <a:br>
              <a:rPr lang="en-US" sz="2800" b="1" dirty="0"/>
            </a:br>
            <a:r>
              <a:rPr lang="en-US" sz="2800" b="1" dirty="0"/>
              <a:t>Kathy Johnson</a:t>
            </a:r>
          </a:p>
          <a:p>
            <a:pPr algn="ctr" defTabSz="801688">
              <a:spcAft>
                <a:spcPts val="800"/>
              </a:spcAft>
            </a:pPr>
            <a:r>
              <a:rPr lang="en-US" sz="2800" b="1" dirty="0"/>
              <a:t>Executive Director</a:t>
            </a:r>
            <a:br>
              <a:rPr lang="en-US" sz="2800" b="1" dirty="0"/>
            </a:br>
            <a:endParaRPr lang="en-US" sz="2800" b="1" dirty="0"/>
          </a:p>
          <a:p>
            <a:pPr algn="ctr" defTabSz="801688">
              <a:spcAft>
                <a:spcPts val="800"/>
              </a:spcAft>
            </a:pPr>
            <a:r>
              <a:rPr lang="en-US" sz="2800" b="1" dirty="0"/>
              <a:t>Office of Broadband Development</a:t>
            </a:r>
          </a:p>
          <a:p>
            <a:pPr algn="ctr" defTabSz="801688">
              <a:spcAft>
                <a:spcPts val="800"/>
              </a:spcAft>
            </a:pPr>
            <a:r>
              <a:rPr lang="en-US" sz="2800" b="1" dirty="0"/>
              <a:t>kathy.Johnson@obd.alabama.gov</a:t>
            </a:r>
          </a:p>
          <a:p>
            <a:pPr algn="ctr" defTabSz="801688">
              <a:spcAft>
                <a:spcPts val="800"/>
              </a:spcAft>
            </a:pPr>
            <a:r>
              <a:rPr lang="en-US" sz="2800" b="1" dirty="0"/>
              <a:t>334-353-2925</a:t>
            </a:r>
          </a:p>
        </p:txBody>
      </p:sp>
      <p:grpSp>
        <p:nvGrpSpPr>
          <p:cNvPr id="14" name="Gruppieren 97"/>
          <p:cNvGrpSpPr/>
          <p:nvPr/>
        </p:nvGrpSpPr>
        <p:grpSpPr>
          <a:xfrm>
            <a:off x="6705033" y="1817218"/>
            <a:ext cx="2938966" cy="2730140"/>
            <a:chOff x="2800351" y="1908175"/>
            <a:chExt cx="3541713" cy="3540126"/>
          </a:xfrm>
          <a:solidFill>
            <a:schemeClr val="accent1"/>
          </a:solidFill>
          <a:effectLst/>
        </p:grpSpPr>
        <p:sp>
          <p:nvSpPr>
            <p:cNvPr id="15" name="Freeform 38"/>
            <p:cNvSpPr>
              <a:spLocks/>
            </p:cNvSpPr>
            <p:nvPr/>
          </p:nvSpPr>
          <p:spPr bwMode="auto">
            <a:xfrm>
              <a:off x="2800351" y="3481388"/>
              <a:ext cx="785813" cy="1339850"/>
            </a:xfrm>
            <a:custGeom>
              <a:avLst/>
              <a:gdLst>
                <a:gd name="T0" fmla="*/ 621 w 621"/>
                <a:gd name="T1" fmla="*/ 782 h 1060"/>
                <a:gd name="T2" fmla="*/ 400 w 621"/>
                <a:gd name="T3" fmla="*/ 155 h 1060"/>
                <a:gd name="T4" fmla="*/ 400 w 621"/>
                <a:gd name="T5" fmla="*/ 155 h 1060"/>
                <a:gd name="T6" fmla="*/ 200 w 621"/>
                <a:gd name="T7" fmla="*/ 0 h 1060"/>
                <a:gd name="T8" fmla="*/ 0 w 621"/>
                <a:gd name="T9" fmla="*/ 155 h 1060"/>
                <a:gd name="T10" fmla="*/ 0 w 621"/>
                <a:gd name="T11" fmla="*/ 155 h 1060"/>
                <a:gd name="T12" fmla="*/ 332 w 621"/>
                <a:gd name="T13" fmla="*/ 1060 h 1060"/>
                <a:gd name="T14" fmla="*/ 363 w 621"/>
                <a:gd name="T15" fmla="*/ 815 h 1060"/>
                <a:gd name="T16" fmla="*/ 621 w 621"/>
                <a:gd name="T17" fmla="*/ 782 h 1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1" h="1060">
                  <a:moveTo>
                    <a:pt x="621" y="782"/>
                  </a:moveTo>
                  <a:cubicBezTo>
                    <a:pt x="483" y="611"/>
                    <a:pt x="400" y="392"/>
                    <a:pt x="400" y="155"/>
                  </a:cubicBezTo>
                  <a:cubicBezTo>
                    <a:pt x="400" y="155"/>
                    <a:pt x="400" y="155"/>
                    <a:pt x="400" y="155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0" y="500"/>
                    <a:pt x="125" y="816"/>
                    <a:pt x="332" y="1060"/>
                  </a:cubicBezTo>
                  <a:cubicBezTo>
                    <a:pt x="363" y="815"/>
                    <a:pt x="363" y="815"/>
                    <a:pt x="363" y="815"/>
                  </a:cubicBezTo>
                  <a:lnTo>
                    <a:pt x="621" y="7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100000">
                  <a:srgbClr val="C8C8C8"/>
                </a:gs>
              </a:gsLst>
              <a:lin ang="16200000" scaled="1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prst="coolSlant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6" name="Freeform 39"/>
            <p:cNvSpPr>
              <a:spLocks/>
            </p:cNvSpPr>
            <p:nvPr/>
          </p:nvSpPr>
          <p:spPr bwMode="auto">
            <a:xfrm>
              <a:off x="4705351" y="1914525"/>
              <a:ext cx="1117600" cy="868363"/>
            </a:xfrm>
            <a:custGeom>
              <a:avLst/>
              <a:gdLst>
                <a:gd name="T0" fmla="*/ 0 w 883"/>
                <a:gd name="T1" fmla="*/ 401 h 688"/>
                <a:gd name="T2" fmla="*/ 600 w 883"/>
                <a:gd name="T3" fmla="*/ 688 h 688"/>
                <a:gd name="T4" fmla="*/ 600 w 883"/>
                <a:gd name="T5" fmla="*/ 688 h 688"/>
                <a:gd name="T6" fmla="*/ 851 w 883"/>
                <a:gd name="T7" fmla="*/ 656 h 688"/>
                <a:gd name="T8" fmla="*/ 883 w 883"/>
                <a:gd name="T9" fmla="*/ 405 h 688"/>
                <a:gd name="T10" fmla="*/ 9 w 883"/>
                <a:gd name="T11" fmla="*/ 0 h 688"/>
                <a:gd name="T12" fmla="*/ 160 w 883"/>
                <a:gd name="T13" fmla="*/ 195 h 688"/>
                <a:gd name="T14" fmla="*/ 0 w 883"/>
                <a:gd name="T15" fmla="*/ 401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3" h="688">
                  <a:moveTo>
                    <a:pt x="0" y="401"/>
                  </a:moveTo>
                  <a:cubicBezTo>
                    <a:pt x="234" y="426"/>
                    <a:pt x="443" y="531"/>
                    <a:pt x="600" y="688"/>
                  </a:cubicBezTo>
                  <a:cubicBezTo>
                    <a:pt x="600" y="688"/>
                    <a:pt x="600" y="688"/>
                    <a:pt x="600" y="688"/>
                  </a:cubicBezTo>
                  <a:cubicBezTo>
                    <a:pt x="851" y="656"/>
                    <a:pt x="851" y="656"/>
                    <a:pt x="851" y="656"/>
                  </a:cubicBezTo>
                  <a:cubicBezTo>
                    <a:pt x="883" y="405"/>
                    <a:pt x="883" y="405"/>
                    <a:pt x="883" y="405"/>
                  </a:cubicBezTo>
                  <a:cubicBezTo>
                    <a:pt x="655" y="177"/>
                    <a:pt x="349" y="28"/>
                    <a:pt x="9" y="0"/>
                  </a:cubicBezTo>
                  <a:cubicBezTo>
                    <a:pt x="160" y="195"/>
                    <a:pt x="160" y="195"/>
                    <a:pt x="160" y="195"/>
                  </a:cubicBezTo>
                  <a:lnTo>
                    <a:pt x="0" y="401"/>
                  </a:lnTo>
                  <a:close/>
                </a:path>
              </a:pathLst>
            </a:cu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>
                    <a:lumMod val="50000"/>
                  </a:schemeClr>
                </a:gs>
              </a:gsLst>
              <a:lin ang="16200000" scaled="1"/>
            </a:gradFill>
            <a:ln w="12700" cap="flat">
              <a:noFill/>
              <a:prstDash val="solid"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prst="coolSlant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7" name="Freeform 40"/>
            <p:cNvSpPr>
              <a:spLocks/>
            </p:cNvSpPr>
            <p:nvPr/>
          </p:nvSpPr>
          <p:spPr bwMode="auto">
            <a:xfrm>
              <a:off x="2806701" y="2425700"/>
              <a:ext cx="869950" cy="1116013"/>
            </a:xfrm>
            <a:custGeom>
              <a:avLst/>
              <a:gdLst>
                <a:gd name="T0" fmla="*/ 401 w 688"/>
                <a:gd name="T1" fmla="*/ 883 h 883"/>
                <a:gd name="T2" fmla="*/ 688 w 688"/>
                <a:gd name="T3" fmla="*/ 283 h 883"/>
                <a:gd name="T4" fmla="*/ 656 w 688"/>
                <a:gd name="T5" fmla="*/ 32 h 883"/>
                <a:gd name="T6" fmla="*/ 405 w 688"/>
                <a:gd name="T7" fmla="*/ 0 h 883"/>
                <a:gd name="T8" fmla="*/ 0 w 688"/>
                <a:gd name="T9" fmla="*/ 874 h 883"/>
                <a:gd name="T10" fmla="*/ 195 w 688"/>
                <a:gd name="T11" fmla="*/ 723 h 883"/>
                <a:gd name="T12" fmla="*/ 401 w 688"/>
                <a:gd name="T13" fmla="*/ 883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8" h="883">
                  <a:moveTo>
                    <a:pt x="401" y="883"/>
                  </a:moveTo>
                  <a:cubicBezTo>
                    <a:pt x="426" y="649"/>
                    <a:pt x="531" y="440"/>
                    <a:pt x="688" y="283"/>
                  </a:cubicBezTo>
                  <a:cubicBezTo>
                    <a:pt x="656" y="32"/>
                    <a:pt x="656" y="32"/>
                    <a:pt x="656" y="32"/>
                  </a:cubicBezTo>
                  <a:cubicBezTo>
                    <a:pt x="405" y="0"/>
                    <a:pt x="405" y="0"/>
                    <a:pt x="405" y="0"/>
                  </a:cubicBezTo>
                  <a:cubicBezTo>
                    <a:pt x="177" y="228"/>
                    <a:pt x="28" y="534"/>
                    <a:pt x="0" y="874"/>
                  </a:cubicBezTo>
                  <a:cubicBezTo>
                    <a:pt x="195" y="723"/>
                    <a:pt x="195" y="723"/>
                    <a:pt x="195" y="723"/>
                  </a:cubicBezTo>
                  <a:lnTo>
                    <a:pt x="401" y="883"/>
                  </a:lnTo>
                  <a:close/>
                </a:path>
              </a:pathLst>
            </a:custGeom>
            <a:gradFill>
              <a:gsLst>
                <a:gs pos="0">
                  <a:srgbClr val="969696"/>
                </a:gs>
                <a:gs pos="100000">
                  <a:srgbClr val="AFAFAF"/>
                </a:gs>
              </a:gsLst>
              <a:lin ang="16200000" scaled="1"/>
            </a:gradFill>
            <a:ln w="12700" cap="flat">
              <a:noFill/>
              <a:prstDash val="solid"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prst="coolSlant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8" name="Freeform 41"/>
            <p:cNvSpPr>
              <a:spLocks/>
            </p:cNvSpPr>
            <p:nvPr/>
          </p:nvSpPr>
          <p:spPr bwMode="auto">
            <a:xfrm>
              <a:off x="5464176" y="3813175"/>
              <a:ext cx="871538" cy="1116013"/>
            </a:xfrm>
            <a:custGeom>
              <a:avLst/>
              <a:gdLst>
                <a:gd name="T0" fmla="*/ 287 w 688"/>
                <a:gd name="T1" fmla="*/ 0 h 883"/>
                <a:gd name="T2" fmla="*/ 0 w 688"/>
                <a:gd name="T3" fmla="*/ 600 h 883"/>
                <a:gd name="T4" fmla="*/ 0 w 688"/>
                <a:gd name="T5" fmla="*/ 600 h 883"/>
                <a:gd name="T6" fmla="*/ 32 w 688"/>
                <a:gd name="T7" fmla="*/ 851 h 883"/>
                <a:gd name="T8" fmla="*/ 283 w 688"/>
                <a:gd name="T9" fmla="*/ 883 h 883"/>
                <a:gd name="T10" fmla="*/ 688 w 688"/>
                <a:gd name="T11" fmla="*/ 9 h 883"/>
                <a:gd name="T12" fmla="*/ 493 w 688"/>
                <a:gd name="T13" fmla="*/ 160 h 883"/>
                <a:gd name="T14" fmla="*/ 287 w 688"/>
                <a:gd name="T15" fmla="*/ 0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8" h="883">
                  <a:moveTo>
                    <a:pt x="287" y="0"/>
                  </a:moveTo>
                  <a:cubicBezTo>
                    <a:pt x="262" y="234"/>
                    <a:pt x="157" y="443"/>
                    <a:pt x="0" y="600"/>
                  </a:cubicBezTo>
                  <a:cubicBezTo>
                    <a:pt x="0" y="600"/>
                    <a:pt x="0" y="600"/>
                    <a:pt x="0" y="600"/>
                  </a:cubicBezTo>
                  <a:cubicBezTo>
                    <a:pt x="32" y="851"/>
                    <a:pt x="32" y="851"/>
                    <a:pt x="32" y="851"/>
                  </a:cubicBezTo>
                  <a:cubicBezTo>
                    <a:pt x="283" y="883"/>
                    <a:pt x="283" y="883"/>
                    <a:pt x="283" y="883"/>
                  </a:cubicBezTo>
                  <a:cubicBezTo>
                    <a:pt x="511" y="655"/>
                    <a:pt x="660" y="349"/>
                    <a:pt x="688" y="9"/>
                  </a:cubicBezTo>
                  <a:cubicBezTo>
                    <a:pt x="493" y="160"/>
                    <a:pt x="493" y="160"/>
                    <a:pt x="493" y="160"/>
                  </a:cubicBezTo>
                  <a:lnTo>
                    <a:pt x="287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1">
                    <a:lumMod val="60000"/>
                    <a:lumOff val="40000"/>
                  </a:schemeClr>
                </a:gs>
                <a:gs pos="0">
                  <a:schemeClr val="accent1"/>
                </a:gs>
              </a:gsLst>
              <a:lin ang="16200000" scaled="1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prst="coolSlant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9" name="Freeform 42"/>
            <p:cNvSpPr>
              <a:spLocks/>
            </p:cNvSpPr>
            <p:nvPr/>
          </p:nvSpPr>
          <p:spPr bwMode="auto">
            <a:xfrm>
              <a:off x="3317876" y="4572000"/>
              <a:ext cx="1117600" cy="869950"/>
            </a:xfrm>
            <a:custGeom>
              <a:avLst/>
              <a:gdLst>
                <a:gd name="T0" fmla="*/ 883 w 883"/>
                <a:gd name="T1" fmla="*/ 287 h 688"/>
                <a:gd name="T2" fmla="*/ 283 w 883"/>
                <a:gd name="T3" fmla="*/ 0 h 688"/>
                <a:gd name="T4" fmla="*/ 32 w 883"/>
                <a:gd name="T5" fmla="*/ 32 h 688"/>
                <a:gd name="T6" fmla="*/ 0 w 883"/>
                <a:gd name="T7" fmla="*/ 283 h 688"/>
                <a:gd name="T8" fmla="*/ 874 w 883"/>
                <a:gd name="T9" fmla="*/ 688 h 688"/>
                <a:gd name="T10" fmla="*/ 723 w 883"/>
                <a:gd name="T11" fmla="*/ 493 h 688"/>
                <a:gd name="T12" fmla="*/ 883 w 883"/>
                <a:gd name="T13" fmla="*/ 287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3" h="688">
                  <a:moveTo>
                    <a:pt x="883" y="287"/>
                  </a:moveTo>
                  <a:cubicBezTo>
                    <a:pt x="649" y="262"/>
                    <a:pt x="440" y="157"/>
                    <a:pt x="283" y="0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228" y="511"/>
                    <a:pt x="534" y="660"/>
                    <a:pt x="874" y="688"/>
                  </a:cubicBezTo>
                  <a:cubicBezTo>
                    <a:pt x="723" y="493"/>
                    <a:pt x="723" y="493"/>
                    <a:pt x="723" y="493"/>
                  </a:cubicBezTo>
                  <a:lnTo>
                    <a:pt x="883" y="28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0C0C0"/>
                </a:gs>
                <a:gs pos="100000">
                  <a:srgbClr val="E6E6E6"/>
                </a:gs>
              </a:gsLst>
              <a:lin ang="16200000" scaled="1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prst="coolSlant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0" name="Freeform 43"/>
            <p:cNvSpPr>
              <a:spLocks/>
            </p:cNvSpPr>
            <p:nvPr/>
          </p:nvSpPr>
          <p:spPr bwMode="auto">
            <a:xfrm>
              <a:off x="3425826" y="1908175"/>
              <a:ext cx="1341438" cy="784225"/>
            </a:xfrm>
            <a:custGeom>
              <a:avLst/>
              <a:gdLst>
                <a:gd name="T0" fmla="*/ 278 w 1060"/>
                <a:gd name="T1" fmla="*/ 621 h 621"/>
                <a:gd name="T2" fmla="*/ 905 w 1060"/>
                <a:gd name="T3" fmla="*/ 400 h 621"/>
                <a:gd name="T4" fmla="*/ 1060 w 1060"/>
                <a:gd name="T5" fmla="*/ 200 h 621"/>
                <a:gd name="T6" fmla="*/ 905 w 1060"/>
                <a:gd name="T7" fmla="*/ 0 h 621"/>
                <a:gd name="T8" fmla="*/ 905 w 1060"/>
                <a:gd name="T9" fmla="*/ 0 h 621"/>
                <a:gd name="T10" fmla="*/ 0 w 1060"/>
                <a:gd name="T11" fmla="*/ 332 h 621"/>
                <a:gd name="T12" fmla="*/ 245 w 1060"/>
                <a:gd name="T13" fmla="*/ 363 h 621"/>
                <a:gd name="T14" fmla="*/ 278 w 1060"/>
                <a:gd name="T15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0" h="621">
                  <a:moveTo>
                    <a:pt x="278" y="621"/>
                  </a:moveTo>
                  <a:cubicBezTo>
                    <a:pt x="449" y="483"/>
                    <a:pt x="668" y="400"/>
                    <a:pt x="905" y="400"/>
                  </a:cubicBezTo>
                  <a:cubicBezTo>
                    <a:pt x="1060" y="200"/>
                    <a:pt x="1060" y="200"/>
                    <a:pt x="1060" y="200"/>
                  </a:cubicBezTo>
                  <a:cubicBezTo>
                    <a:pt x="905" y="0"/>
                    <a:pt x="905" y="0"/>
                    <a:pt x="905" y="0"/>
                  </a:cubicBezTo>
                  <a:cubicBezTo>
                    <a:pt x="905" y="0"/>
                    <a:pt x="905" y="0"/>
                    <a:pt x="905" y="0"/>
                  </a:cubicBezTo>
                  <a:cubicBezTo>
                    <a:pt x="560" y="0"/>
                    <a:pt x="244" y="125"/>
                    <a:pt x="0" y="332"/>
                  </a:cubicBezTo>
                  <a:cubicBezTo>
                    <a:pt x="245" y="363"/>
                    <a:pt x="245" y="363"/>
                    <a:pt x="245" y="363"/>
                  </a:cubicBezTo>
                  <a:lnTo>
                    <a:pt x="278" y="621"/>
                  </a:lnTo>
                  <a:close/>
                </a:path>
              </a:pathLst>
            </a:custGeom>
            <a:gradFill>
              <a:gsLst>
                <a:gs pos="0">
                  <a:srgbClr val="646464"/>
                </a:gs>
                <a:gs pos="100000">
                  <a:srgbClr val="7D7D7D"/>
                </a:gs>
              </a:gsLst>
              <a:lin ang="16200000" scaled="1"/>
            </a:gradFill>
            <a:ln w="12700" cap="flat">
              <a:noFill/>
              <a:prstDash val="solid"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prst="coolSlant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1" name="Freeform 44"/>
            <p:cNvSpPr>
              <a:spLocks/>
            </p:cNvSpPr>
            <p:nvPr/>
          </p:nvSpPr>
          <p:spPr bwMode="auto">
            <a:xfrm>
              <a:off x="4375151" y="4662488"/>
              <a:ext cx="1339850" cy="785813"/>
            </a:xfrm>
            <a:custGeom>
              <a:avLst/>
              <a:gdLst>
                <a:gd name="T0" fmla="*/ 782 w 1060"/>
                <a:gd name="T1" fmla="*/ 0 h 621"/>
                <a:gd name="T2" fmla="*/ 155 w 1060"/>
                <a:gd name="T3" fmla="*/ 221 h 621"/>
                <a:gd name="T4" fmla="*/ 0 w 1060"/>
                <a:gd name="T5" fmla="*/ 421 h 621"/>
                <a:gd name="T6" fmla="*/ 155 w 1060"/>
                <a:gd name="T7" fmla="*/ 621 h 621"/>
                <a:gd name="T8" fmla="*/ 155 w 1060"/>
                <a:gd name="T9" fmla="*/ 621 h 621"/>
                <a:gd name="T10" fmla="*/ 1060 w 1060"/>
                <a:gd name="T11" fmla="*/ 289 h 621"/>
                <a:gd name="T12" fmla="*/ 815 w 1060"/>
                <a:gd name="T13" fmla="*/ 258 h 621"/>
                <a:gd name="T14" fmla="*/ 782 w 1060"/>
                <a:gd name="T15" fmla="*/ 0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0" h="621">
                  <a:moveTo>
                    <a:pt x="782" y="0"/>
                  </a:moveTo>
                  <a:cubicBezTo>
                    <a:pt x="611" y="138"/>
                    <a:pt x="392" y="221"/>
                    <a:pt x="155" y="221"/>
                  </a:cubicBezTo>
                  <a:cubicBezTo>
                    <a:pt x="0" y="421"/>
                    <a:pt x="0" y="421"/>
                    <a:pt x="0" y="421"/>
                  </a:cubicBezTo>
                  <a:cubicBezTo>
                    <a:pt x="155" y="621"/>
                    <a:pt x="155" y="621"/>
                    <a:pt x="155" y="621"/>
                  </a:cubicBezTo>
                  <a:cubicBezTo>
                    <a:pt x="155" y="621"/>
                    <a:pt x="155" y="621"/>
                    <a:pt x="155" y="621"/>
                  </a:cubicBezTo>
                  <a:cubicBezTo>
                    <a:pt x="500" y="621"/>
                    <a:pt x="816" y="496"/>
                    <a:pt x="1060" y="289"/>
                  </a:cubicBezTo>
                  <a:cubicBezTo>
                    <a:pt x="815" y="258"/>
                    <a:pt x="815" y="258"/>
                    <a:pt x="815" y="258"/>
                  </a:cubicBezTo>
                  <a:lnTo>
                    <a:pt x="782" y="0"/>
                  </a:lnTo>
                  <a:close/>
                </a:path>
              </a:pathLst>
            </a:custGeom>
            <a:gradFill>
              <a:gsLst>
                <a:gs pos="100000">
                  <a:schemeClr val="accent1">
                    <a:lumMod val="40000"/>
                    <a:lumOff val="6000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</a:gradFill>
            <a:ln w="12700" cap="flat">
              <a:noFill/>
              <a:prstDash val="solid"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prst="coolSlant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22" name="Freeform 45"/>
            <p:cNvSpPr>
              <a:spLocks/>
            </p:cNvSpPr>
            <p:nvPr/>
          </p:nvSpPr>
          <p:spPr bwMode="auto">
            <a:xfrm>
              <a:off x="5556251" y="2533650"/>
              <a:ext cx="785813" cy="1339850"/>
            </a:xfrm>
            <a:custGeom>
              <a:avLst/>
              <a:gdLst>
                <a:gd name="T0" fmla="*/ 0 w 621"/>
                <a:gd name="T1" fmla="*/ 278 h 1060"/>
                <a:gd name="T2" fmla="*/ 221 w 621"/>
                <a:gd name="T3" fmla="*/ 905 h 1060"/>
                <a:gd name="T4" fmla="*/ 421 w 621"/>
                <a:gd name="T5" fmla="*/ 1060 h 1060"/>
                <a:gd name="T6" fmla="*/ 621 w 621"/>
                <a:gd name="T7" fmla="*/ 905 h 1060"/>
                <a:gd name="T8" fmla="*/ 621 w 621"/>
                <a:gd name="T9" fmla="*/ 905 h 1060"/>
                <a:gd name="T10" fmla="*/ 289 w 621"/>
                <a:gd name="T11" fmla="*/ 0 h 1060"/>
                <a:gd name="T12" fmla="*/ 258 w 621"/>
                <a:gd name="T13" fmla="*/ 245 h 1060"/>
                <a:gd name="T14" fmla="*/ 0 w 621"/>
                <a:gd name="T15" fmla="*/ 278 h 1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1" h="1060">
                  <a:moveTo>
                    <a:pt x="0" y="278"/>
                  </a:moveTo>
                  <a:cubicBezTo>
                    <a:pt x="138" y="449"/>
                    <a:pt x="221" y="668"/>
                    <a:pt x="221" y="905"/>
                  </a:cubicBezTo>
                  <a:cubicBezTo>
                    <a:pt x="421" y="1060"/>
                    <a:pt x="421" y="1060"/>
                    <a:pt x="421" y="1060"/>
                  </a:cubicBezTo>
                  <a:cubicBezTo>
                    <a:pt x="621" y="905"/>
                    <a:pt x="621" y="905"/>
                    <a:pt x="621" y="905"/>
                  </a:cubicBezTo>
                  <a:cubicBezTo>
                    <a:pt x="621" y="905"/>
                    <a:pt x="621" y="905"/>
                    <a:pt x="621" y="905"/>
                  </a:cubicBezTo>
                  <a:cubicBezTo>
                    <a:pt x="621" y="560"/>
                    <a:pt x="496" y="244"/>
                    <a:pt x="289" y="0"/>
                  </a:cubicBezTo>
                  <a:cubicBezTo>
                    <a:pt x="258" y="245"/>
                    <a:pt x="258" y="245"/>
                    <a:pt x="258" y="245"/>
                  </a:cubicBezTo>
                  <a:lnTo>
                    <a:pt x="0" y="278"/>
                  </a:lnTo>
                  <a:close/>
                </a:path>
              </a:pathLst>
            </a:custGeom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16200000" scaled="1"/>
            </a:gradFill>
            <a:ln w="12700" cap="flat">
              <a:noFill/>
              <a:prstDash val="solid"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prst="coolSlant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</p:grpSp>
      <p:grpSp>
        <p:nvGrpSpPr>
          <p:cNvPr id="23" name="Gruppieren 107"/>
          <p:cNvGrpSpPr/>
          <p:nvPr/>
        </p:nvGrpSpPr>
        <p:grpSpPr bwMode="gray">
          <a:xfrm>
            <a:off x="7331000" y="2399542"/>
            <a:ext cx="1687030" cy="1567794"/>
            <a:chOff x="2803531" y="1911431"/>
            <a:chExt cx="3536069" cy="3535916"/>
          </a:xfrm>
          <a:blipFill>
            <a:blip r:embed="rId3"/>
            <a:stretch>
              <a:fillRect/>
            </a:stretch>
          </a:blipFill>
          <a:effectLst/>
        </p:grpSpPr>
        <p:sp>
          <p:nvSpPr>
            <p:cNvPr id="24" name="Freeform"/>
            <p:cNvSpPr>
              <a:spLocks noChangeAspect="1"/>
            </p:cNvSpPr>
            <p:nvPr/>
          </p:nvSpPr>
          <p:spPr bwMode="gray">
            <a:xfrm>
              <a:off x="2803531" y="1912147"/>
              <a:ext cx="3535200" cy="3535200"/>
            </a:xfrm>
            <a:prstGeom prst="ellipse">
              <a:avLst/>
            </a:prstGeom>
            <a:grpFill/>
            <a:ln w="12700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5" name="Freeform" descr="© INSCALE GmbH, 15.06.2010"/>
            <p:cNvSpPr>
              <a:spLocks noEditPoints="1"/>
            </p:cNvSpPr>
            <p:nvPr/>
          </p:nvSpPr>
          <p:spPr bwMode="gray">
            <a:xfrm>
              <a:off x="2952046" y="1911431"/>
              <a:ext cx="3387554" cy="3483773"/>
            </a:xfrm>
            <a:custGeom>
              <a:avLst/>
              <a:gdLst/>
              <a:ahLst/>
              <a:cxnLst>
                <a:cxn ang="0">
                  <a:pos x="1405" y="305"/>
                </a:cxn>
                <a:cxn ang="0">
                  <a:pos x="365" y="392"/>
                </a:cxn>
                <a:cxn ang="0">
                  <a:pos x="845" y="388"/>
                </a:cxn>
                <a:cxn ang="0">
                  <a:pos x="646" y="408"/>
                </a:cxn>
                <a:cxn ang="0">
                  <a:pos x="552" y="533"/>
                </a:cxn>
                <a:cxn ang="0">
                  <a:pos x="551" y="545"/>
                </a:cxn>
                <a:cxn ang="0">
                  <a:pos x="414" y="433"/>
                </a:cxn>
                <a:cxn ang="0">
                  <a:pos x="441" y="533"/>
                </a:cxn>
                <a:cxn ang="0">
                  <a:pos x="301" y="469"/>
                </a:cxn>
                <a:cxn ang="0">
                  <a:pos x="643" y="455"/>
                </a:cxn>
                <a:cxn ang="0">
                  <a:pos x="628" y="481"/>
                </a:cxn>
                <a:cxn ang="0">
                  <a:pos x="297" y="495"/>
                </a:cxn>
                <a:cxn ang="0">
                  <a:pos x="352" y="564"/>
                </a:cxn>
                <a:cxn ang="0">
                  <a:pos x="365" y="502"/>
                </a:cxn>
                <a:cxn ang="0">
                  <a:pos x="289" y="540"/>
                </a:cxn>
                <a:cxn ang="0">
                  <a:pos x="235" y="612"/>
                </a:cxn>
                <a:cxn ang="0">
                  <a:pos x="127" y="706"/>
                </a:cxn>
                <a:cxn ang="0">
                  <a:pos x="313" y="574"/>
                </a:cxn>
                <a:cxn ang="0">
                  <a:pos x="430" y="590"/>
                </a:cxn>
                <a:cxn ang="0">
                  <a:pos x="405" y="610"/>
                </a:cxn>
                <a:cxn ang="0">
                  <a:pos x="237" y="652"/>
                </a:cxn>
                <a:cxn ang="0">
                  <a:pos x="1207" y="719"/>
                </a:cxn>
                <a:cxn ang="0">
                  <a:pos x="538" y="793"/>
                </a:cxn>
                <a:cxn ang="0">
                  <a:pos x="389" y="708"/>
                </a:cxn>
                <a:cxn ang="0">
                  <a:pos x="274" y="692"/>
                </a:cxn>
                <a:cxn ang="0">
                  <a:pos x="169" y="792"/>
                </a:cxn>
                <a:cxn ang="0">
                  <a:pos x="250" y="990"/>
                </a:cxn>
                <a:cxn ang="0">
                  <a:pos x="347" y="917"/>
                </a:cxn>
                <a:cxn ang="0">
                  <a:pos x="563" y="846"/>
                </a:cxn>
                <a:cxn ang="0">
                  <a:pos x="49" y="797"/>
                </a:cxn>
                <a:cxn ang="0">
                  <a:pos x="36" y="882"/>
                </a:cxn>
                <a:cxn ang="0">
                  <a:pos x="398" y="1035"/>
                </a:cxn>
                <a:cxn ang="0">
                  <a:pos x="8" y="1073"/>
                </a:cxn>
                <a:cxn ang="0">
                  <a:pos x="234" y="1171"/>
                </a:cxn>
                <a:cxn ang="0">
                  <a:pos x="244" y="1231"/>
                </a:cxn>
                <a:cxn ang="0">
                  <a:pos x="1382" y="311"/>
                </a:cxn>
                <a:cxn ang="0">
                  <a:pos x="1383" y="257"/>
                </a:cxn>
                <a:cxn ang="0">
                  <a:pos x="412" y="140"/>
                </a:cxn>
                <a:cxn ang="0">
                  <a:pos x="511" y="145"/>
                </a:cxn>
                <a:cxn ang="0">
                  <a:pos x="429" y="235"/>
                </a:cxn>
                <a:cxn ang="0">
                  <a:pos x="540" y="371"/>
                </a:cxn>
                <a:cxn ang="0">
                  <a:pos x="615" y="383"/>
                </a:cxn>
                <a:cxn ang="0">
                  <a:pos x="646" y="344"/>
                </a:cxn>
                <a:cxn ang="0">
                  <a:pos x="798" y="257"/>
                </a:cxn>
                <a:cxn ang="0">
                  <a:pos x="973" y="281"/>
                </a:cxn>
                <a:cxn ang="0">
                  <a:pos x="1234" y="274"/>
                </a:cxn>
                <a:cxn ang="0">
                  <a:pos x="1211" y="367"/>
                </a:cxn>
                <a:cxn ang="0">
                  <a:pos x="1371" y="369"/>
                </a:cxn>
                <a:cxn ang="0">
                  <a:pos x="1249" y="483"/>
                </a:cxn>
                <a:cxn ang="0">
                  <a:pos x="1314" y="863"/>
                </a:cxn>
                <a:cxn ang="0">
                  <a:pos x="1440" y="1013"/>
                </a:cxn>
                <a:cxn ang="0">
                  <a:pos x="1584" y="745"/>
                </a:cxn>
                <a:cxn ang="0">
                  <a:pos x="1289" y="188"/>
                </a:cxn>
                <a:cxn ang="0">
                  <a:pos x="348" y="170"/>
                </a:cxn>
                <a:cxn ang="0">
                  <a:pos x="1069" y="1659"/>
                </a:cxn>
                <a:cxn ang="0">
                  <a:pos x="976" y="1665"/>
                </a:cxn>
                <a:cxn ang="0">
                  <a:pos x="301" y="227"/>
                </a:cxn>
                <a:cxn ang="0">
                  <a:pos x="369" y="213"/>
                </a:cxn>
                <a:cxn ang="0">
                  <a:pos x="331" y="421"/>
                </a:cxn>
                <a:cxn ang="0">
                  <a:pos x="780" y="1440"/>
                </a:cxn>
              </a:cxnLst>
              <a:rect l="0" t="0" r="r" b="b"/>
              <a:pathLst>
                <a:path w="1640" h="1690">
                  <a:moveTo>
                    <a:pt x="329" y="163"/>
                  </a:moveTo>
                  <a:cubicBezTo>
                    <a:pt x="330" y="160"/>
                    <a:pt x="333" y="161"/>
                    <a:pt x="332" y="158"/>
                  </a:cubicBezTo>
                  <a:cubicBezTo>
                    <a:pt x="329" y="158"/>
                    <a:pt x="327" y="159"/>
                    <a:pt x="327" y="161"/>
                  </a:cubicBezTo>
                  <a:cubicBezTo>
                    <a:pt x="328" y="161"/>
                    <a:pt x="328" y="162"/>
                    <a:pt x="329" y="163"/>
                  </a:cubicBezTo>
                  <a:close/>
                  <a:moveTo>
                    <a:pt x="397" y="205"/>
                  </a:moveTo>
                  <a:cubicBezTo>
                    <a:pt x="400" y="205"/>
                    <a:pt x="402" y="204"/>
                    <a:pt x="403" y="202"/>
                  </a:cubicBezTo>
                  <a:cubicBezTo>
                    <a:pt x="400" y="202"/>
                    <a:pt x="397" y="202"/>
                    <a:pt x="397" y="205"/>
                  </a:cubicBezTo>
                  <a:close/>
                  <a:moveTo>
                    <a:pt x="401" y="293"/>
                  </a:moveTo>
                  <a:cubicBezTo>
                    <a:pt x="406" y="288"/>
                    <a:pt x="412" y="283"/>
                    <a:pt x="416" y="277"/>
                  </a:cubicBezTo>
                  <a:cubicBezTo>
                    <a:pt x="414" y="272"/>
                    <a:pt x="412" y="267"/>
                    <a:pt x="409" y="264"/>
                  </a:cubicBezTo>
                  <a:cubicBezTo>
                    <a:pt x="393" y="263"/>
                    <a:pt x="398" y="288"/>
                    <a:pt x="401" y="293"/>
                  </a:cubicBezTo>
                  <a:close/>
                  <a:moveTo>
                    <a:pt x="533" y="288"/>
                  </a:moveTo>
                  <a:cubicBezTo>
                    <a:pt x="528" y="280"/>
                    <a:pt x="514" y="283"/>
                    <a:pt x="506" y="287"/>
                  </a:cubicBezTo>
                  <a:cubicBezTo>
                    <a:pt x="506" y="292"/>
                    <a:pt x="508" y="295"/>
                    <a:pt x="509" y="299"/>
                  </a:cubicBezTo>
                  <a:cubicBezTo>
                    <a:pt x="518" y="300"/>
                    <a:pt x="531" y="298"/>
                    <a:pt x="533" y="288"/>
                  </a:cubicBezTo>
                  <a:close/>
                  <a:moveTo>
                    <a:pt x="1405" y="305"/>
                  </a:moveTo>
                  <a:cubicBezTo>
                    <a:pt x="1408" y="311"/>
                    <a:pt x="1413" y="314"/>
                    <a:pt x="1420" y="316"/>
                  </a:cubicBezTo>
                  <a:cubicBezTo>
                    <a:pt x="1417" y="310"/>
                    <a:pt x="1409" y="309"/>
                    <a:pt x="1405" y="305"/>
                  </a:cubicBezTo>
                  <a:close/>
                  <a:moveTo>
                    <a:pt x="711" y="319"/>
                  </a:moveTo>
                  <a:cubicBezTo>
                    <a:pt x="714" y="325"/>
                    <a:pt x="711" y="337"/>
                    <a:pt x="716" y="340"/>
                  </a:cubicBezTo>
                  <a:cubicBezTo>
                    <a:pt x="718" y="334"/>
                    <a:pt x="719" y="325"/>
                    <a:pt x="716" y="319"/>
                  </a:cubicBezTo>
                  <a:cubicBezTo>
                    <a:pt x="715" y="319"/>
                    <a:pt x="713" y="319"/>
                    <a:pt x="711" y="319"/>
                  </a:cubicBezTo>
                  <a:close/>
                  <a:moveTo>
                    <a:pt x="375" y="329"/>
                  </a:moveTo>
                  <a:cubicBezTo>
                    <a:pt x="372" y="332"/>
                    <a:pt x="372" y="337"/>
                    <a:pt x="368" y="339"/>
                  </a:cubicBezTo>
                  <a:cubicBezTo>
                    <a:pt x="369" y="347"/>
                    <a:pt x="368" y="349"/>
                    <a:pt x="366" y="355"/>
                  </a:cubicBezTo>
                  <a:cubicBezTo>
                    <a:pt x="366" y="357"/>
                    <a:pt x="370" y="356"/>
                    <a:pt x="370" y="360"/>
                  </a:cubicBezTo>
                  <a:cubicBezTo>
                    <a:pt x="369" y="367"/>
                    <a:pt x="370" y="376"/>
                    <a:pt x="359" y="374"/>
                  </a:cubicBezTo>
                  <a:cubicBezTo>
                    <a:pt x="351" y="379"/>
                    <a:pt x="338" y="382"/>
                    <a:pt x="340" y="394"/>
                  </a:cubicBezTo>
                  <a:cubicBezTo>
                    <a:pt x="350" y="394"/>
                    <a:pt x="349" y="384"/>
                    <a:pt x="355" y="381"/>
                  </a:cubicBezTo>
                  <a:cubicBezTo>
                    <a:pt x="356" y="381"/>
                    <a:pt x="356" y="382"/>
                    <a:pt x="356" y="384"/>
                  </a:cubicBezTo>
                  <a:cubicBezTo>
                    <a:pt x="362" y="383"/>
                    <a:pt x="365" y="373"/>
                    <a:pt x="371" y="379"/>
                  </a:cubicBezTo>
                  <a:cubicBezTo>
                    <a:pt x="368" y="383"/>
                    <a:pt x="365" y="386"/>
                    <a:pt x="365" y="392"/>
                  </a:cubicBezTo>
                  <a:cubicBezTo>
                    <a:pt x="367" y="392"/>
                    <a:pt x="367" y="393"/>
                    <a:pt x="369" y="393"/>
                  </a:cubicBezTo>
                  <a:cubicBezTo>
                    <a:pt x="372" y="388"/>
                    <a:pt x="374" y="383"/>
                    <a:pt x="377" y="378"/>
                  </a:cubicBezTo>
                  <a:cubicBezTo>
                    <a:pt x="376" y="378"/>
                    <a:pt x="374" y="378"/>
                    <a:pt x="374" y="377"/>
                  </a:cubicBezTo>
                  <a:cubicBezTo>
                    <a:pt x="382" y="368"/>
                    <a:pt x="390" y="360"/>
                    <a:pt x="396" y="348"/>
                  </a:cubicBezTo>
                  <a:cubicBezTo>
                    <a:pt x="393" y="348"/>
                    <a:pt x="392" y="351"/>
                    <a:pt x="389" y="350"/>
                  </a:cubicBezTo>
                  <a:cubicBezTo>
                    <a:pt x="392" y="347"/>
                    <a:pt x="389" y="345"/>
                    <a:pt x="389" y="341"/>
                  </a:cubicBezTo>
                  <a:cubicBezTo>
                    <a:pt x="390" y="339"/>
                    <a:pt x="392" y="338"/>
                    <a:pt x="393" y="335"/>
                  </a:cubicBezTo>
                  <a:cubicBezTo>
                    <a:pt x="390" y="323"/>
                    <a:pt x="384" y="331"/>
                    <a:pt x="375" y="329"/>
                  </a:cubicBezTo>
                  <a:close/>
                  <a:moveTo>
                    <a:pt x="713" y="353"/>
                  </a:moveTo>
                  <a:cubicBezTo>
                    <a:pt x="716" y="353"/>
                    <a:pt x="717" y="351"/>
                    <a:pt x="717" y="348"/>
                  </a:cubicBezTo>
                  <a:cubicBezTo>
                    <a:pt x="716" y="348"/>
                    <a:pt x="716" y="347"/>
                    <a:pt x="714" y="347"/>
                  </a:cubicBezTo>
                  <a:cubicBezTo>
                    <a:pt x="713" y="348"/>
                    <a:pt x="713" y="350"/>
                    <a:pt x="713" y="353"/>
                  </a:cubicBezTo>
                  <a:close/>
                  <a:moveTo>
                    <a:pt x="872" y="371"/>
                  </a:moveTo>
                  <a:cubicBezTo>
                    <a:pt x="872" y="367"/>
                    <a:pt x="876" y="368"/>
                    <a:pt x="876" y="364"/>
                  </a:cubicBezTo>
                  <a:cubicBezTo>
                    <a:pt x="873" y="364"/>
                    <a:pt x="874" y="360"/>
                    <a:pt x="872" y="360"/>
                  </a:cubicBezTo>
                  <a:cubicBezTo>
                    <a:pt x="854" y="361"/>
                    <a:pt x="850" y="375"/>
                    <a:pt x="845" y="388"/>
                  </a:cubicBezTo>
                  <a:cubicBezTo>
                    <a:pt x="854" y="401"/>
                    <a:pt x="880" y="400"/>
                    <a:pt x="878" y="381"/>
                  </a:cubicBezTo>
                  <a:cubicBezTo>
                    <a:pt x="877" y="377"/>
                    <a:pt x="873" y="376"/>
                    <a:pt x="872" y="371"/>
                  </a:cubicBezTo>
                  <a:close/>
                  <a:moveTo>
                    <a:pt x="696" y="388"/>
                  </a:moveTo>
                  <a:cubicBezTo>
                    <a:pt x="698" y="386"/>
                    <a:pt x="701" y="386"/>
                    <a:pt x="700" y="382"/>
                  </a:cubicBezTo>
                  <a:cubicBezTo>
                    <a:pt x="696" y="380"/>
                    <a:pt x="694" y="386"/>
                    <a:pt x="696" y="388"/>
                  </a:cubicBezTo>
                  <a:close/>
                  <a:moveTo>
                    <a:pt x="392" y="399"/>
                  </a:moveTo>
                  <a:cubicBezTo>
                    <a:pt x="390" y="398"/>
                    <a:pt x="390" y="394"/>
                    <a:pt x="385" y="395"/>
                  </a:cubicBezTo>
                  <a:cubicBezTo>
                    <a:pt x="384" y="401"/>
                    <a:pt x="382" y="405"/>
                    <a:pt x="381" y="410"/>
                  </a:cubicBezTo>
                  <a:cubicBezTo>
                    <a:pt x="385" y="412"/>
                    <a:pt x="391" y="411"/>
                    <a:pt x="396" y="412"/>
                  </a:cubicBezTo>
                  <a:cubicBezTo>
                    <a:pt x="395" y="416"/>
                    <a:pt x="397" y="416"/>
                    <a:pt x="398" y="418"/>
                  </a:cubicBezTo>
                  <a:cubicBezTo>
                    <a:pt x="405" y="415"/>
                    <a:pt x="404" y="421"/>
                    <a:pt x="410" y="422"/>
                  </a:cubicBezTo>
                  <a:cubicBezTo>
                    <a:pt x="413" y="417"/>
                    <a:pt x="407" y="412"/>
                    <a:pt x="400" y="413"/>
                  </a:cubicBezTo>
                  <a:cubicBezTo>
                    <a:pt x="398" y="409"/>
                    <a:pt x="392" y="407"/>
                    <a:pt x="388" y="405"/>
                  </a:cubicBezTo>
                  <a:cubicBezTo>
                    <a:pt x="390" y="403"/>
                    <a:pt x="391" y="401"/>
                    <a:pt x="392" y="399"/>
                  </a:cubicBezTo>
                  <a:close/>
                  <a:moveTo>
                    <a:pt x="664" y="405"/>
                  </a:moveTo>
                  <a:cubicBezTo>
                    <a:pt x="656" y="407"/>
                    <a:pt x="651" y="405"/>
                    <a:pt x="646" y="408"/>
                  </a:cubicBezTo>
                  <a:cubicBezTo>
                    <a:pt x="642" y="410"/>
                    <a:pt x="640" y="416"/>
                    <a:pt x="636" y="420"/>
                  </a:cubicBezTo>
                  <a:cubicBezTo>
                    <a:pt x="631" y="424"/>
                    <a:pt x="623" y="427"/>
                    <a:pt x="617" y="432"/>
                  </a:cubicBezTo>
                  <a:cubicBezTo>
                    <a:pt x="616" y="436"/>
                    <a:pt x="613" y="439"/>
                    <a:pt x="609" y="442"/>
                  </a:cubicBezTo>
                  <a:cubicBezTo>
                    <a:pt x="605" y="439"/>
                    <a:pt x="602" y="444"/>
                    <a:pt x="599" y="445"/>
                  </a:cubicBezTo>
                  <a:cubicBezTo>
                    <a:pt x="597" y="442"/>
                    <a:pt x="595" y="443"/>
                    <a:pt x="592" y="445"/>
                  </a:cubicBezTo>
                  <a:cubicBezTo>
                    <a:pt x="596" y="453"/>
                    <a:pt x="583" y="457"/>
                    <a:pt x="580" y="464"/>
                  </a:cubicBezTo>
                  <a:cubicBezTo>
                    <a:pt x="577" y="463"/>
                    <a:pt x="574" y="464"/>
                    <a:pt x="571" y="465"/>
                  </a:cubicBezTo>
                  <a:cubicBezTo>
                    <a:pt x="574" y="470"/>
                    <a:pt x="574" y="472"/>
                    <a:pt x="575" y="478"/>
                  </a:cubicBezTo>
                  <a:cubicBezTo>
                    <a:pt x="573" y="480"/>
                    <a:pt x="568" y="480"/>
                    <a:pt x="565" y="481"/>
                  </a:cubicBezTo>
                  <a:cubicBezTo>
                    <a:pt x="563" y="484"/>
                    <a:pt x="563" y="489"/>
                    <a:pt x="561" y="491"/>
                  </a:cubicBezTo>
                  <a:cubicBezTo>
                    <a:pt x="547" y="482"/>
                    <a:pt x="537" y="493"/>
                    <a:pt x="535" y="506"/>
                  </a:cubicBezTo>
                  <a:cubicBezTo>
                    <a:pt x="546" y="508"/>
                    <a:pt x="547" y="499"/>
                    <a:pt x="551" y="494"/>
                  </a:cubicBezTo>
                  <a:cubicBezTo>
                    <a:pt x="553" y="494"/>
                    <a:pt x="557" y="493"/>
                    <a:pt x="557" y="495"/>
                  </a:cubicBezTo>
                  <a:cubicBezTo>
                    <a:pt x="556" y="497"/>
                    <a:pt x="553" y="497"/>
                    <a:pt x="550" y="497"/>
                  </a:cubicBezTo>
                  <a:cubicBezTo>
                    <a:pt x="550" y="501"/>
                    <a:pt x="547" y="503"/>
                    <a:pt x="545" y="507"/>
                  </a:cubicBezTo>
                  <a:cubicBezTo>
                    <a:pt x="549" y="514"/>
                    <a:pt x="548" y="525"/>
                    <a:pt x="552" y="533"/>
                  </a:cubicBezTo>
                  <a:cubicBezTo>
                    <a:pt x="541" y="534"/>
                    <a:pt x="535" y="540"/>
                    <a:pt x="524" y="541"/>
                  </a:cubicBezTo>
                  <a:cubicBezTo>
                    <a:pt x="519" y="552"/>
                    <a:pt x="505" y="553"/>
                    <a:pt x="494" y="557"/>
                  </a:cubicBezTo>
                  <a:cubicBezTo>
                    <a:pt x="492" y="556"/>
                    <a:pt x="492" y="553"/>
                    <a:pt x="490" y="553"/>
                  </a:cubicBezTo>
                  <a:cubicBezTo>
                    <a:pt x="483" y="559"/>
                    <a:pt x="474" y="562"/>
                    <a:pt x="467" y="567"/>
                  </a:cubicBezTo>
                  <a:cubicBezTo>
                    <a:pt x="468" y="570"/>
                    <a:pt x="471" y="577"/>
                    <a:pt x="466" y="578"/>
                  </a:cubicBezTo>
                  <a:cubicBezTo>
                    <a:pt x="460" y="572"/>
                    <a:pt x="451" y="579"/>
                    <a:pt x="448" y="584"/>
                  </a:cubicBezTo>
                  <a:cubicBezTo>
                    <a:pt x="447" y="580"/>
                    <a:pt x="441" y="584"/>
                    <a:pt x="440" y="586"/>
                  </a:cubicBezTo>
                  <a:cubicBezTo>
                    <a:pt x="440" y="590"/>
                    <a:pt x="442" y="591"/>
                    <a:pt x="446" y="592"/>
                  </a:cubicBezTo>
                  <a:cubicBezTo>
                    <a:pt x="449" y="591"/>
                    <a:pt x="448" y="587"/>
                    <a:pt x="451" y="586"/>
                  </a:cubicBezTo>
                  <a:cubicBezTo>
                    <a:pt x="455" y="587"/>
                    <a:pt x="452" y="590"/>
                    <a:pt x="452" y="593"/>
                  </a:cubicBezTo>
                  <a:cubicBezTo>
                    <a:pt x="463" y="594"/>
                    <a:pt x="463" y="586"/>
                    <a:pt x="471" y="582"/>
                  </a:cubicBezTo>
                  <a:cubicBezTo>
                    <a:pt x="479" y="578"/>
                    <a:pt x="490" y="578"/>
                    <a:pt x="495" y="574"/>
                  </a:cubicBezTo>
                  <a:cubicBezTo>
                    <a:pt x="498" y="571"/>
                    <a:pt x="499" y="567"/>
                    <a:pt x="503" y="565"/>
                  </a:cubicBezTo>
                  <a:cubicBezTo>
                    <a:pt x="509" y="562"/>
                    <a:pt x="519" y="562"/>
                    <a:pt x="526" y="559"/>
                  </a:cubicBezTo>
                  <a:cubicBezTo>
                    <a:pt x="536" y="555"/>
                    <a:pt x="539" y="548"/>
                    <a:pt x="550" y="551"/>
                  </a:cubicBezTo>
                  <a:cubicBezTo>
                    <a:pt x="553" y="549"/>
                    <a:pt x="549" y="546"/>
                    <a:pt x="551" y="545"/>
                  </a:cubicBezTo>
                  <a:cubicBezTo>
                    <a:pt x="553" y="543"/>
                    <a:pt x="559" y="545"/>
                    <a:pt x="561" y="543"/>
                  </a:cubicBezTo>
                  <a:cubicBezTo>
                    <a:pt x="559" y="539"/>
                    <a:pt x="553" y="540"/>
                    <a:pt x="553" y="534"/>
                  </a:cubicBezTo>
                  <a:cubicBezTo>
                    <a:pt x="557" y="531"/>
                    <a:pt x="565" y="529"/>
                    <a:pt x="569" y="531"/>
                  </a:cubicBezTo>
                  <a:cubicBezTo>
                    <a:pt x="573" y="518"/>
                    <a:pt x="589" y="519"/>
                    <a:pt x="591" y="504"/>
                  </a:cubicBezTo>
                  <a:cubicBezTo>
                    <a:pt x="611" y="496"/>
                    <a:pt x="609" y="473"/>
                    <a:pt x="624" y="460"/>
                  </a:cubicBezTo>
                  <a:cubicBezTo>
                    <a:pt x="626" y="460"/>
                    <a:pt x="627" y="460"/>
                    <a:pt x="629" y="460"/>
                  </a:cubicBezTo>
                  <a:cubicBezTo>
                    <a:pt x="629" y="447"/>
                    <a:pt x="635" y="440"/>
                    <a:pt x="645" y="437"/>
                  </a:cubicBezTo>
                  <a:cubicBezTo>
                    <a:pt x="646" y="435"/>
                    <a:pt x="648" y="434"/>
                    <a:pt x="648" y="432"/>
                  </a:cubicBezTo>
                  <a:cubicBezTo>
                    <a:pt x="654" y="428"/>
                    <a:pt x="658" y="421"/>
                    <a:pt x="663" y="417"/>
                  </a:cubicBezTo>
                  <a:cubicBezTo>
                    <a:pt x="669" y="413"/>
                    <a:pt x="679" y="411"/>
                    <a:pt x="679" y="402"/>
                  </a:cubicBezTo>
                  <a:cubicBezTo>
                    <a:pt x="673" y="396"/>
                    <a:pt x="668" y="404"/>
                    <a:pt x="664" y="405"/>
                  </a:cubicBezTo>
                  <a:close/>
                  <a:moveTo>
                    <a:pt x="327" y="432"/>
                  </a:moveTo>
                  <a:cubicBezTo>
                    <a:pt x="331" y="433"/>
                    <a:pt x="331" y="430"/>
                    <a:pt x="330" y="427"/>
                  </a:cubicBezTo>
                  <a:cubicBezTo>
                    <a:pt x="327" y="427"/>
                    <a:pt x="324" y="430"/>
                    <a:pt x="327" y="432"/>
                  </a:cubicBezTo>
                  <a:close/>
                  <a:moveTo>
                    <a:pt x="424" y="442"/>
                  </a:moveTo>
                  <a:cubicBezTo>
                    <a:pt x="425" y="439"/>
                    <a:pt x="420" y="433"/>
                    <a:pt x="414" y="433"/>
                  </a:cubicBezTo>
                  <a:cubicBezTo>
                    <a:pt x="413" y="429"/>
                    <a:pt x="412" y="426"/>
                    <a:pt x="407" y="429"/>
                  </a:cubicBezTo>
                  <a:cubicBezTo>
                    <a:pt x="407" y="434"/>
                    <a:pt x="403" y="437"/>
                    <a:pt x="399" y="438"/>
                  </a:cubicBezTo>
                  <a:cubicBezTo>
                    <a:pt x="397" y="449"/>
                    <a:pt x="384" y="449"/>
                    <a:pt x="380" y="458"/>
                  </a:cubicBezTo>
                  <a:cubicBezTo>
                    <a:pt x="384" y="463"/>
                    <a:pt x="387" y="457"/>
                    <a:pt x="392" y="456"/>
                  </a:cubicBezTo>
                  <a:cubicBezTo>
                    <a:pt x="393" y="461"/>
                    <a:pt x="389" y="461"/>
                    <a:pt x="389" y="464"/>
                  </a:cubicBezTo>
                  <a:cubicBezTo>
                    <a:pt x="394" y="466"/>
                    <a:pt x="397" y="460"/>
                    <a:pt x="399" y="461"/>
                  </a:cubicBezTo>
                  <a:cubicBezTo>
                    <a:pt x="400" y="468"/>
                    <a:pt x="397" y="474"/>
                    <a:pt x="399" y="477"/>
                  </a:cubicBezTo>
                  <a:cubicBezTo>
                    <a:pt x="394" y="478"/>
                    <a:pt x="391" y="483"/>
                    <a:pt x="395" y="488"/>
                  </a:cubicBezTo>
                  <a:cubicBezTo>
                    <a:pt x="390" y="492"/>
                    <a:pt x="389" y="499"/>
                    <a:pt x="385" y="504"/>
                  </a:cubicBezTo>
                  <a:cubicBezTo>
                    <a:pt x="391" y="507"/>
                    <a:pt x="399" y="496"/>
                    <a:pt x="402" y="504"/>
                  </a:cubicBezTo>
                  <a:cubicBezTo>
                    <a:pt x="400" y="505"/>
                    <a:pt x="397" y="505"/>
                    <a:pt x="398" y="508"/>
                  </a:cubicBezTo>
                  <a:cubicBezTo>
                    <a:pt x="399" y="514"/>
                    <a:pt x="405" y="511"/>
                    <a:pt x="412" y="511"/>
                  </a:cubicBezTo>
                  <a:cubicBezTo>
                    <a:pt x="414" y="513"/>
                    <a:pt x="415" y="516"/>
                    <a:pt x="416" y="519"/>
                  </a:cubicBezTo>
                  <a:cubicBezTo>
                    <a:pt x="414" y="520"/>
                    <a:pt x="411" y="521"/>
                    <a:pt x="411" y="525"/>
                  </a:cubicBezTo>
                  <a:cubicBezTo>
                    <a:pt x="418" y="533"/>
                    <a:pt x="428" y="544"/>
                    <a:pt x="443" y="542"/>
                  </a:cubicBezTo>
                  <a:cubicBezTo>
                    <a:pt x="443" y="538"/>
                    <a:pt x="440" y="538"/>
                    <a:pt x="441" y="533"/>
                  </a:cubicBezTo>
                  <a:cubicBezTo>
                    <a:pt x="446" y="530"/>
                    <a:pt x="450" y="531"/>
                    <a:pt x="456" y="530"/>
                  </a:cubicBezTo>
                  <a:cubicBezTo>
                    <a:pt x="458" y="520"/>
                    <a:pt x="469" y="525"/>
                    <a:pt x="476" y="524"/>
                  </a:cubicBezTo>
                  <a:cubicBezTo>
                    <a:pt x="479" y="522"/>
                    <a:pt x="474" y="518"/>
                    <a:pt x="477" y="516"/>
                  </a:cubicBezTo>
                  <a:cubicBezTo>
                    <a:pt x="484" y="519"/>
                    <a:pt x="488" y="516"/>
                    <a:pt x="495" y="515"/>
                  </a:cubicBezTo>
                  <a:cubicBezTo>
                    <a:pt x="499" y="506"/>
                    <a:pt x="497" y="500"/>
                    <a:pt x="498" y="491"/>
                  </a:cubicBezTo>
                  <a:cubicBezTo>
                    <a:pt x="507" y="487"/>
                    <a:pt x="516" y="470"/>
                    <a:pt x="504" y="464"/>
                  </a:cubicBezTo>
                  <a:cubicBezTo>
                    <a:pt x="494" y="464"/>
                    <a:pt x="487" y="469"/>
                    <a:pt x="478" y="469"/>
                  </a:cubicBezTo>
                  <a:cubicBezTo>
                    <a:pt x="479" y="466"/>
                    <a:pt x="482" y="466"/>
                    <a:pt x="481" y="462"/>
                  </a:cubicBezTo>
                  <a:cubicBezTo>
                    <a:pt x="473" y="451"/>
                    <a:pt x="451" y="464"/>
                    <a:pt x="446" y="450"/>
                  </a:cubicBezTo>
                  <a:cubicBezTo>
                    <a:pt x="443" y="448"/>
                    <a:pt x="440" y="447"/>
                    <a:pt x="438" y="445"/>
                  </a:cubicBezTo>
                  <a:cubicBezTo>
                    <a:pt x="438" y="443"/>
                    <a:pt x="436" y="443"/>
                    <a:pt x="437" y="440"/>
                  </a:cubicBezTo>
                  <a:cubicBezTo>
                    <a:pt x="431" y="439"/>
                    <a:pt x="430" y="443"/>
                    <a:pt x="424" y="442"/>
                  </a:cubicBezTo>
                  <a:close/>
                  <a:moveTo>
                    <a:pt x="663" y="434"/>
                  </a:moveTo>
                  <a:cubicBezTo>
                    <a:pt x="667" y="434"/>
                    <a:pt x="672" y="433"/>
                    <a:pt x="671" y="428"/>
                  </a:cubicBezTo>
                  <a:cubicBezTo>
                    <a:pt x="666" y="427"/>
                    <a:pt x="661" y="431"/>
                    <a:pt x="663" y="434"/>
                  </a:cubicBezTo>
                  <a:close/>
                  <a:moveTo>
                    <a:pt x="301" y="469"/>
                  </a:moveTo>
                  <a:cubicBezTo>
                    <a:pt x="303" y="470"/>
                    <a:pt x="302" y="475"/>
                    <a:pt x="306" y="475"/>
                  </a:cubicBezTo>
                  <a:cubicBezTo>
                    <a:pt x="308" y="472"/>
                    <a:pt x="308" y="468"/>
                    <a:pt x="312" y="468"/>
                  </a:cubicBezTo>
                  <a:cubicBezTo>
                    <a:pt x="314" y="474"/>
                    <a:pt x="307" y="476"/>
                    <a:pt x="310" y="481"/>
                  </a:cubicBezTo>
                  <a:cubicBezTo>
                    <a:pt x="320" y="476"/>
                    <a:pt x="331" y="473"/>
                    <a:pt x="330" y="457"/>
                  </a:cubicBezTo>
                  <a:cubicBezTo>
                    <a:pt x="334" y="450"/>
                    <a:pt x="350" y="458"/>
                    <a:pt x="351" y="448"/>
                  </a:cubicBezTo>
                  <a:cubicBezTo>
                    <a:pt x="351" y="446"/>
                    <a:pt x="349" y="446"/>
                    <a:pt x="349" y="444"/>
                  </a:cubicBezTo>
                  <a:cubicBezTo>
                    <a:pt x="342" y="447"/>
                    <a:pt x="343" y="444"/>
                    <a:pt x="337" y="442"/>
                  </a:cubicBezTo>
                  <a:cubicBezTo>
                    <a:pt x="330" y="450"/>
                    <a:pt x="322" y="441"/>
                    <a:pt x="315" y="442"/>
                  </a:cubicBezTo>
                  <a:cubicBezTo>
                    <a:pt x="315" y="439"/>
                    <a:pt x="320" y="437"/>
                    <a:pt x="316" y="435"/>
                  </a:cubicBezTo>
                  <a:cubicBezTo>
                    <a:pt x="305" y="440"/>
                    <a:pt x="305" y="457"/>
                    <a:pt x="301" y="469"/>
                  </a:cubicBezTo>
                  <a:close/>
                  <a:moveTo>
                    <a:pt x="515" y="441"/>
                  </a:moveTo>
                  <a:cubicBezTo>
                    <a:pt x="519" y="442"/>
                    <a:pt x="520" y="439"/>
                    <a:pt x="521" y="437"/>
                  </a:cubicBezTo>
                  <a:cubicBezTo>
                    <a:pt x="519" y="435"/>
                    <a:pt x="514" y="437"/>
                    <a:pt x="515" y="441"/>
                  </a:cubicBezTo>
                  <a:close/>
                  <a:moveTo>
                    <a:pt x="643" y="455"/>
                  </a:moveTo>
                  <a:cubicBezTo>
                    <a:pt x="649" y="453"/>
                    <a:pt x="652" y="449"/>
                    <a:pt x="653" y="443"/>
                  </a:cubicBezTo>
                  <a:cubicBezTo>
                    <a:pt x="645" y="442"/>
                    <a:pt x="640" y="448"/>
                    <a:pt x="643" y="455"/>
                  </a:cubicBezTo>
                  <a:close/>
                  <a:moveTo>
                    <a:pt x="369" y="457"/>
                  </a:moveTo>
                  <a:cubicBezTo>
                    <a:pt x="370" y="456"/>
                    <a:pt x="370" y="452"/>
                    <a:pt x="368" y="452"/>
                  </a:cubicBezTo>
                  <a:cubicBezTo>
                    <a:pt x="366" y="453"/>
                    <a:pt x="363" y="455"/>
                    <a:pt x="366" y="457"/>
                  </a:cubicBezTo>
                  <a:cubicBezTo>
                    <a:pt x="367" y="457"/>
                    <a:pt x="368" y="457"/>
                    <a:pt x="369" y="457"/>
                  </a:cubicBezTo>
                  <a:close/>
                  <a:moveTo>
                    <a:pt x="356" y="457"/>
                  </a:moveTo>
                  <a:cubicBezTo>
                    <a:pt x="352" y="453"/>
                    <a:pt x="346" y="462"/>
                    <a:pt x="351" y="464"/>
                  </a:cubicBezTo>
                  <a:cubicBezTo>
                    <a:pt x="353" y="462"/>
                    <a:pt x="356" y="461"/>
                    <a:pt x="356" y="457"/>
                  </a:cubicBezTo>
                  <a:close/>
                  <a:moveTo>
                    <a:pt x="559" y="463"/>
                  </a:moveTo>
                  <a:cubicBezTo>
                    <a:pt x="562" y="463"/>
                    <a:pt x="563" y="461"/>
                    <a:pt x="564" y="458"/>
                  </a:cubicBezTo>
                  <a:cubicBezTo>
                    <a:pt x="559" y="457"/>
                    <a:pt x="557" y="461"/>
                    <a:pt x="559" y="463"/>
                  </a:cubicBezTo>
                  <a:close/>
                  <a:moveTo>
                    <a:pt x="557" y="474"/>
                  </a:moveTo>
                  <a:cubicBezTo>
                    <a:pt x="560" y="474"/>
                    <a:pt x="563" y="470"/>
                    <a:pt x="561" y="467"/>
                  </a:cubicBezTo>
                  <a:cubicBezTo>
                    <a:pt x="557" y="467"/>
                    <a:pt x="554" y="471"/>
                    <a:pt x="557" y="474"/>
                  </a:cubicBezTo>
                  <a:close/>
                  <a:moveTo>
                    <a:pt x="628" y="481"/>
                  </a:moveTo>
                  <a:cubicBezTo>
                    <a:pt x="634" y="483"/>
                    <a:pt x="636" y="475"/>
                    <a:pt x="634" y="471"/>
                  </a:cubicBezTo>
                  <a:cubicBezTo>
                    <a:pt x="628" y="470"/>
                    <a:pt x="626" y="478"/>
                    <a:pt x="628" y="481"/>
                  </a:cubicBezTo>
                  <a:close/>
                  <a:moveTo>
                    <a:pt x="560" y="480"/>
                  </a:moveTo>
                  <a:cubicBezTo>
                    <a:pt x="564" y="482"/>
                    <a:pt x="567" y="476"/>
                    <a:pt x="563" y="475"/>
                  </a:cubicBezTo>
                  <a:cubicBezTo>
                    <a:pt x="561" y="476"/>
                    <a:pt x="559" y="477"/>
                    <a:pt x="560" y="480"/>
                  </a:cubicBezTo>
                  <a:close/>
                  <a:moveTo>
                    <a:pt x="619" y="484"/>
                  </a:moveTo>
                  <a:cubicBezTo>
                    <a:pt x="619" y="486"/>
                    <a:pt x="620" y="486"/>
                    <a:pt x="620" y="487"/>
                  </a:cubicBezTo>
                  <a:cubicBezTo>
                    <a:pt x="622" y="487"/>
                    <a:pt x="625" y="487"/>
                    <a:pt x="624" y="483"/>
                  </a:cubicBezTo>
                  <a:cubicBezTo>
                    <a:pt x="622" y="483"/>
                    <a:pt x="620" y="484"/>
                    <a:pt x="619" y="484"/>
                  </a:cubicBezTo>
                  <a:close/>
                  <a:moveTo>
                    <a:pt x="319" y="487"/>
                  </a:moveTo>
                  <a:cubicBezTo>
                    <a:pt x="316" y="487"/>
                    <a:pt x="315" y="488"/>
                    <a:pt x="315" y="491"/>
                  </a:cubicBezTo>
                  <a:cubicBezTo>
                    <a:pt x="317" y="491"/>
                    <a:pt x="319" y="490"/>
                    <a:pt x="319" y="487"/>
                  </a:cubicBezTo>
                  <a:close/>
                  <a:moveTo>
                    <a:pt x="620" y="488"/>
                  </a:moveTo>
                  <a:cubicBezTo>
                    <a:pt x="617" y="490"/>
                    <a:pt x="613" y="492"/>
                    <a:pt x="613" y="496"/>
                  </a:cubicBezTo>
                  <a:cubicBezTo>
                    <a:pt x="616" y="498"/>
                    <a:pt x="624" y="490"/>
                    <a:pt x="620" y="488"/>
                  </a:cubicBezTo>
                  <a:close/>
                  <a:moveTo>
                    <a:pt x="301" y="502"/>
                  </a:moveTo>
                  <a:cubicBezTo>
                    <a:pt x="301" y="499"/>
                    <a:pt x="301" y="497"/>
                    <a:pt x="301" y="495"/>
                  </a:cubicBezTo>
                  <a:cubicBezTo>
                    <a:pt x="299" y="495"/>
                    <a:pt x="298" y="495"/>
                    <a:pt x="297" y="495"/>
                  </a:cubicBezTo>
                  <a:cubicBezTo>
                    <a:pt x="297" y="498"/>
                    <a:pt x="296" y="503"/>
                    <a:pt x="301" y="502"/>
                  </a:cubicBezTo>
                  <a:close/>
                  <a:moveTo>
                    <a:pt x="330" y="520"/>
                  </a:moveTo>
                  <a:cubicBezTo>
                    <a:pt x="327" y="516"/>
                    <a:pt x="314" y="516"/>
                    <a:pt x="315" y="524"/>
                  </a:cubicBezTo>
                  <a:cubicBezTo>
                    <a:pt x="322" y="522"/>
                    <a:pt x="322" y="526"/>
                    <a:pt x="326" y="528"/>
                  </a:cubicBezTo>
                  <a:cubicBezTo>
                    <a:pt x="329" y="525"/>
                    <a:pt x="333" y="528"/>
                    <a:pt x="336" y="527"/>
                  </a:cubicBezTo>
                  <a:cubicBezTo>
                    <a:pt x="343" y="525"/>
                    <a:pt x="347" y="517"/>
                    <a:pt x="353" y="515"/>
                  </a:cubicBezTo>
                  <a:cubicBezTo>
                    <a:pt x="355" y="515"/>
                    <a:pt x="357" y="516"/>
                    <a:pt x="358" y="516"/>
                  </a:cubicBezTo>
                  <a:cubicBezTo>
                    <a:pt x="363" y="516"/>
                    <a:pt x="366" y="510"/>
                    <a:pt x="372" y="510"/>
                  </a:cubicBezTo>
                  <a:cubicBezTo>
                    <a:pt x="375" y="512"/>
                    <a:pt x="376" y="515"/>
                    <a:pt x="376" y="519"/>
                  </a:cubicBezTo>
                  <a:cubicBezTo>
                    <a:pt x="371" y="521"/>
                    <a:pt x="369" y="527"/>
                    <a:pt x="365" y="530"/>
                  </a:cubicBezTo>
                  <a:cubicBezTo>
                    <a:pt x="362" y="530"/>
                    <a:pt x="362" y="526"/>
                    <a:pt x="357" y="527"/>
                  </a:cubicBezTo>
                  <a:cubicBezTo>
                    <a:pt x="352" y="532"/>
                    <a:pt x="339" y="524"/>
                    <a:pt x="340" y="536"/>
                  </a:cubicBezTo>
                  <a:cubicBezTo>
                    <a:pt x="344" y="537"/>
                    <a:pt x="345" y="534"/>
                    <a:pt x="349" y="534"/>
                  </a:cubicBezTo>
                  <a:cubicBezTo>
                    <a:pt x="352" y="536"/>
                    <a:pt x="353" y="540"/>
                    <a:pt x="358" y="539"/>
                  </a:cubicBezTo>
                  <a:cubicBezTo>
                    <a:pt x="352" y="544"/>
                    <a:pt x="356" y="553"/>
                    <a:pt x="350" y="558"/>
                  </a:cubicBezTo>
                  <a:cubicBezTo>
                    <a:pt x="350" y="561"/>
                    <a:pt x="353" y="560"/>
                    <a:pt x="352" y="564"/>
                  </a:cubicBezTo>
                  <a:cubicBezTo>
                    <a:pt x="350" y="570"/>
                    <a:pt x="342" y="573"/>
                    <a:pt x="346" y="581"/>
                  </a:cubicBezTo>
                  <a:cubicBezTo>
                    <a:pt x="350" y="584"/>
                    <a:pt x="351" y="578"/>
                    <a:pt x="353" y="580"/>
                  </a:cubicBezTo>
                  <a:cubicBezTo>
                    <a:pt x="353" y="583"/>
                    <a:pt x="353" y="586"/>
                    <a:pt x="355" y="587"/>
                  </a:cubicBezTo>
                  <a:cubicBezTo>
                    <a:pt x="357" y="584"/>
                    <a:pt x="361" y="585"/>
                    <a:pt x="364" y="583"/>
                  </a:cubicBezTo>
                  <a:cubicBezTo>
                    <a:pt x="365" y="566"/>
                    <a:pt x="368" y="553"/>
                    <a:pt x="374" y="538"/>
                  </a:cubicBezTo>
                  <a:cubicBezTo>
                    <a:pt x="379" y="544"/>
                    <a:pt x="370" y="563"/>
                    <a:pt x="381" y="567"/>
                  </a:cubicBezTo>
                  <a:cubicBezTo>
                    <a:pt x="375" y="579"/>
                    <a:pt x="397" y="579"/>
                    <a:pt x="394" y="566"/>
                  </a:cubicBezTo>
                  <a:cubicBezTo>
                    <a:pt x="387" y="561"/>
                    <a:pt x="388" y="556"/>
                    <a:pt x="389" y="547"/>
                  </a:cubicBezTo>
                  <a:cubicBezTo>
                    <a:pt x="392" y="546"/>
                    <a:pt x="395" y="546"/>
                    <a:pt x="397" y="544"/>
                  </a:cubicBezTo>
                  <a:cubicBezTo>
                    <a:pt x="394" y="540"/>
                    <a:pt x="397" y="537"/>
                    <a:pt x="396" y="533"/>
                  </a:cubicBezTo>
                  <a:cubicBezTo>
                    <a:pt x="393" y="532"/>
                    <a:pt x="388" y="533"/>
                    <a:pt x="387" y="529"/>
                  </a:cubicBezTo>
                  <a:cubicBezTo>
                    <a:pt x="389" y="529"/>
                    <a:pt x="389" y="526"/>
                    <a:pt x="389" y="523"/>
                  </a:cubicBezTo>
                  <a:cubicBezTo>
                    <a:pt x="388" y="519"/>
                    <a:pt x="383" y="519"/>
                    <a:pt x="381" y="516"/>
                  </a:cubicBezTo>
                  <a:cubicBezTo>
                    <a:pt x="385" y="512"/>
                    <a:pt x="379" y="509"/>
                    <a:pt x="379" y="505"/>
                  </a:cubicBezTo>
                  <a:cubicBezTo>
                    <a:pt x="376" y="505"/>
                    <a:pt x="374" y="505"/>
                    <a:pt x="371" y="505"/>
                  </a:cubicBezTo>
                  <a:cubicBezTo>
                    <a:pt x="368" y="505"/>
                    <a:pt x="369" y="500"/>
                    <a:pt x="365" y="502"/>
                  </a:cubicBezTo>
                  <a:cubicBezTo>
                    <a:pt x="358" y="508"/>
                    <a:pt x="352" y="515"/>
                    <a:pt x="339" y="515"/>
                  </a:cubicBezTo>
                  <a:cubicBezTo>
                    <a:pt x="336" y="517"/>
                    <a:pt x="334" y="519"/>
                    <a:pt x="330" y="520"/>
                  </a:cubicBezTo>
                  <a:close/>
                  <a:moveTo>
                    <a:pt x="519" y="514"/>
                  </a:moveTo>
                  <a:cubicBezTo>
                    <a:pt x="523" y="514"/>
                    <a:pt x="522" y="510"/>
                    <a:pt x="527" y="511"/>
                  </a:cubicBezTo>
                  <a:cubicBezTo>
                    <a:pt x="527" y="509"/>
                    <a:pt x="529" y="508"/>
                    <a:pt x="528" y="504"/>
                  </a:cubicBezTo>
                  <a:cubicBezTo>
                    <a:pt x="522" y="501"/>
                    <a:pt x="515" y="510"/>
                    <a:pt x="519" y="514"/>
                  </a:cubicBezTo>
                  <a:close/>
                  <a:moveTo>
                    <a:pt x="280" y="523"/>
                  </a:moveTo>
                  <a:cubicBezTo>
                    <a:pt x="278" y="525"/>
                    <a:pt x="272" y="526"/>
                    <a:pt x="276" y="530"/>
                  </a:cubicBezTo>
                  <a:cubicBezTo>
                    <a:pt x="279" y="530"/>
                    <a:pt x="283" y="526"/>
                    <a:pt x="280" y="523"/>
                  </a:cubicBezTo>
                  <a:close/>
                  <a:moveTo>
                    <a:pt x="280" y="539"/>
                  </a:moveTo>
                  <a:cubicBezTo>
                    <a:pt x="274" y="541"/>
                    <a:pt x="276" y="549"/>
                    <a:pt x="279" y="552"/>
                  </a:cubicBezTo>
                  <a:cubicBezTo>
                    <a:pt x="280" y="551"/>
                    <a:pt x="285" y="548"/>
                    <a:pt x="286" y="552"/>
                  </a:cubicBezTo>
                  <a:cubicBezTo>
                    <a:pt x="285" y="555"/>
                    <a:pt x="278" y="559"/>
                    <a:pt x="282" y="561"/>
                  </a:cubicBezTo>
                  <a:cubicBezTo>
                    <a:pt x="291" y="554"/>
                    <a:pt x="296" y="546"/>
                    <a:pt x="297" y="532"/>
                  </a:cubicBezTo>
                  <a:cubicBezTo>
                    <a:pt x="291" y="532"/>
                    <a:pt x="292" y="525"/>
                    <a:pt x="285" y="525"/>
                  </a:cubicBezTo>
                  <a:cubicBezTo>
                    <a:pt x="284" y="530"/>
                    <a:pt x="288" y="533"/>
                    <a:pt x="289" y="540"/>
                  </a:cubicBezTo>
                  <a:cubicBezTo>
                    <a:pt x="288" y="540"/>
                    <a:pt x="288" y="541"/>
                    <a:pt x="287" y="541"/>
                  </a:cubicBezTo>
                  <a:cubicBezTo>
                    <a:pt x="284" y="541"/>
                    <a:pt x="284" y="538"/>
                    <a:pt x="280" y="539"/>
                  </a:cubicBezTo>
                  <a:close/>
                  <a:moveTo>
                    <a:pt x="346" y="542"/>
                  </a:moveTo>
                  <a:cubicBezTo>
                    <a:pt x="342" y="542"/>
                    <a:pt x="339" y="542"/>
                    <a:pt x="339" y="546"/>
                  </a:cubicBezTo>
                  <a:cubicBezTo>
                    <a:pt x="342" y="547"/>
                    <a:pt x="346" y="547"/>
                    <a:pt x="346" y="542"/>
                  </a:cubicBezTo>
                  <a:close/>
                  <a:moveTo>
                    <a:pt x="331" y="551"/>
                  </a:moveTo>
                  <a:cubicBezTo>
                    <a:pt x="326" y="547"/>
                    <a:pt x="318" y="557"/>
                    <a:pt x="312" y="559"/>
                  </a:cubicBezTo>
                  <a:cubicBezTo>
                    <a:pt x="319" y="557"/>
                    <a:pt x="328" y="557"/>
                    <a:pt x="331" y="551"/>
                  </a:cubicBezTo>
                  <a:close/>
                  <a:moveTo>
                    <a:pt x="450" y="567"/>
                  </a:moveTo>
                  <a:cubicBezTo>
                    <a:pt x="455" y="568"/>
                    <a:pt x="464" y="572"/>
                    <a:pt x="464" y="564"/>
                  </a:cubicBezTo>
                  <a:cubicBezTo>
                    <a:pt x="460" y="562"/>
                    <a:pt x="451" y="562"/>
                    <a:pt x="450" y="567"/>
                  </a:cubicBezTo>
                  <a:close/>
                  <a:moveTo>
                    <a:pt x="187" y="696"/>
                  </a:moveTo>
                  <a:cubicBezTo>
                    <a:pt x="196" y="694"/>
                    <a:pt x="201" y="690"/>
                    <a:pt x="208" y="687"/>
                  </a:cubicBezTo>
                  <a:cubicBezTo>
                    <a:pt x="208" y="683"/>
                    <a:pt x="205" y="681"/>
                    <a:pt x="203" y="679"/>
                  </a:cubicBezTo>
                  <a:cubicBezTo>
                    <a:pt x="199" y="678"/>
                    <a:pt x="196" y="683"/>
                    <a:pt x="195" y="681"/>
                  </a:cubicBezTo>
                  <a:cubicBezTo>
                    <a:pt x="191" y="646"/>
                    <a:pt x="224" y="637"/>
                    <a:pt x="235" y="612"/>
                  </a:cubicBezTo>
                  <a:cubicBezTo>
                    <a:pt x="238" y="613"/>
                    <a:pt x="239" y="617"/>
                    <a:pt x="244" y="617"/>
                  </a:cubicBezTo>
                  <a:cubicBezTo>
                    <a:pt x="248" y="614"/>
                    <a:pt x="244" y="612"/>
                    <a:pt x="244" y="607"/>
                  </a:cubicBezTo>
                  <a:cubicBezTo>
                    <a:pt x="245" y="603"/>
                    <a:pt x="250" y="602"/>
                    <a:pt x="252" y="598"/>
                  </a:cubicBezTo>
                  <a:cubicBezTo>
                    <a:pt x="244" y="597"/>
                    <a:pt x="238" y="600"/>
                    <a:pt x="231" y="603"/>
                  </a:cubicBezTo>
                  <a:cubicBezTo>
                    <a:pt x="232" y="596"/>
                    <a:pt x="242" y="597"/>
                    <a:pt x="248" y="593"/>
                  </a:cubicBezTo>
                  <a:cubicBezTo>
                    <a:pt x="249" y="590"/>
                    <a:pt x="249" y="588"/>
                    <a:pt x="249" y="584"/>
                  </a:cubicBezTo>
                  <a:cubicBezTo>
                    <a:pt x="255" y="581"/>
                    <a:pt x="261" y="580"/>
                    <a:pt x="261" y="571"/>
                  </a:cubicBezTo>
                  <a:cubicBezTo>
                    <a:pt x="256" y="576"/>
                    <a:pt x="250" y="573"/>
                    <a:pt x="241" y="573"/>
                  </a:cubicBezTo>
                  <a:cubicBezTo>
                    <a:pt x="233" y="582"/>
                    <a:pt x="220" y="588"/>
                    <a:pt x="227" y="606"/>
                  </a:cubicBezTo>
                  <a:cubicBezTo>
                    <a:pt x="227" y="609"/>
                    <a:pt x="223" y="608"/>
                    <a:pt x="222" y="609"/>
                  </a:cubicBezTo>
                  <a:cubicBezTo>
                    <a:pt x="226" y="622"/>
                    <a:pt x="207" y="624"/>
                    <a:pt x="207" y="614"/>
                  </a:cubicBezTo>
                  <a:cubicBezTo>
                    <a:pt x="203" y="614"/>
                    <a:pt x="201" y="617"/>
                    <a:pt x="197" y="618"/>
                  </a:cubicBezTo>
                  <a:cubicBezTo>
                    <a:pt x="197" y="615"/>
                    <a:pt x="199" y="615"/>
                    <a:pt x="197" y="613"/>
                  </a:cubicBezTo>
                  <a:cubicBezTo>
                    <a:pt x="194" y="612"/>
                    <a:pt x="194" y="615"/>
                    <a:pt x="190" y="614"/>
                  </a:cubicBezTo>
                  <a:cubicBezTo>
                    <a:pt x="170" y="643"/>
                    <a:pt x="139" y="662"/>
                    <a:pt x="125" y="698"/>
                  </a:cubicBezTo>
                  <a:cubicBezTo>
                    <a:pt x="126" y="700"/>
                    <a:pt x="127" y="703"/>
                    <a:pt x="127" y="706"/>
                  </a:cubicBezTo>
                  <a:cubicBezTo>
                    <a:pt x="123" y="713"/>
                    <a:pt x="114" y="719"/>
                    <a:pt x="114" y="728"/>
                  </a:cubicBezTo>
                  <a:cubicBezTo>
                    <a:pt x="115" y="730"/>
                    <a:pt x="120" y="728"/>
                    <a:pt x="121" y="730"/>
                  </a:cubicBezTo>
                  <a:cubicBezTo>
                    <a:pt x="123" y="736"/>
                    <a:pt x="117" y="741"/>
                    <a:pt x="116" y="746"/>
                  </a:cubicBezTo>
                  <a:cubicBezTo>
                    <a:pt x="115" y="753"/>
                    <a:pt x="119" y="762"/>
                    <a:pt x="111" y="765"/>
                  </a:cubicBezTo>
                  <a:cubicBezTo>
                    <a:pt x="116" y="774"/>
                    <a:pt x="103" y="786"/>
                    <a:pt x="110" y="794"/>
                  </a:cubicBezTo>
                  <a:cubicBezTo>
                    <a:pt x="112" y="776"/>
                    <a:pt x="133" y="776"/>
                    <a:pt x="130" y="752"/>
                  </a:cubicBezTo>
                  <a:cubicBezTo>
                    <a:pt x="131" y="750"/>
                    <a:pt x="134" y="749"/>
                    <a:pt x="134" y="745"/>
                  </a:cubicBezTo>
                  <a:cubicBezTo>
                    <a:pt x="133" y="743"/>
                    <a:pt x="132" y="738"/>
                    <a:pt x="134" y="735"/>
                  </a:cubicBezTo>
                  <a:cubicBezTo>
                    <a:pt x="134" y="734"/>
                    <a:pt x="145" y="719"/>
                    <a:pt x="146" y="719"/>
                  </a:cubicBezTo>
                  <a:cubicBezTo>
                    <a:pt x="151" y="716"/>
                    <a:pt x="152" y="721"/>
                    <a:pt x="157" y="720"/>
                  </a:cubicBezTo>
                  <a:cubicBezTo>
                    <a:pt x="160" y="720"/>
                    <a:pt x="159" y="715"/>
                    <a:pt x="162" y="718"/>
                  </a:cubicBezTo>
                  <a:cubicBezTo>
                    <a:pt x="161" y="720"/>
                    <a:pt x="159" y="722"/>
                    <a:pt x="159" y="726"/>
                  </a:cubicBezTo>
                  <a:cubicBezTo>
                    <a:pt x="175" y="722"/>
                    <a:pt x="186" y="713"/>
                    <a:pt x="187" y="696"/>
                  </a:cubicBezTo>
                  <a:close/>
                  <a:moveTo>
                    <a:pt x="313" y="574"/>
                  </a:moveTo>
                  <a:cubicBezTo>
                    <a:pt x="308" y="569"/>
                    <a:pt x="301" y="575"/>
                    <a:pt x="302" y="582"/>
                  </a:cubicBezTo>
                  <a:cubicBezTo>
                    <a:pt x="307" y="585"/>
                    <a:pt x="313" y="579"/>
                    <a:pt x="313" y="574"/>
                  </a:cubicBezTo>
                  <a:close/>
                  <a:moveTo>
                    <a:pt x="265" y="602"/>
                  </a:moveTo>
                  <a:cubicBezTo>
                    <a:pt x="268" y="599"/>
                    <a:pt x="269" y="596"/>
                    <a:pt x="275" y="596"/>
                  </a:cubicBezTo>
                  <a:cubicBezTo>
                    <a:pt x="275" y="593"/>
                    <a:pt x="274" y="590"/>
                    <a:pt x="277" y="590"/>
                  </a:cubicBezTo>
                  <a:cubicBezTo>
                    <a:pt x="284" y="588"/>
                    <a:pt x="293" y="589"/>
                    <a:pt x="293" y="580"/>
                  </a:cubicBezTo>
                  <a:cubicBezTo>
                    <a:pt x="288" y="578"/>
                    <a:pt x="281" y="581"/>
                    <a:pt x="276" y="581"/>
                  </a:cubicBezTo>
                  <a:cubicBezTo>
                    <a:pt x="276" y="580"/>
                    <a:pt x="280" y="575"/>
                    <a:pt x="276" y="575"/>
                  </a:cubicBezTo>
                  <a:cubicBezTo>
                    <a:pt x="274" y="578"/>
                    <a:pt x="267" y="577"/>
                    <a:pt x="267" y="581"/>
                  </a:cubicBezTo>
                  <a:cubicBezTo>
                    <a:pt x="269" y="583"/>
                    <a:pt x="273" y="582"/>
                    <a:pt x="274" y="584"/>
                  </a:cubicBezTo>
                  <a:cubicBezTo>
                    <a:pt x="269" y="587"/>
                    <a:pt x="261" y="597"/>
                    <a:pt x="265" y="602"/>
                  </a:cubicBezTo>
                  <a:close/>
                  <a:moveTo>
                    <a:pt x="377" y="579"/>
                  </a:moveTo>
                  <a:cubicBezTo>
                    <a:pt x="377" y="581"/>
                    <a:pt x="377" y="583"/>
                    <a:pt x="377" y="584"/>
                  </a:cubicBezTo>
                  <a:cubicBezTo>
                    <a:pt x="379" y="584"/>
                    <a:pt x="381" y="584"/>
                    <a:pt x="382" y="584"/>
                  </a:cubicBezTo>
                  <a:cubicBezTo>
                    <a:pt x="382" y="581"/>
                    <a:pt x="381" y="579"/>
                    <a:pt x="377" y="579"/>
                  </a:cubicBezTo>
                  <a:close/>
                  <a:moveTo>
                    <a:pt x="439" y="587"/>
                  </a:moveTo>
                  <a:cubicBezTo>
                    <a:pt x="438" y="587"/>
                    <a:pt x="438" y="586"/>
                    <a:pt x="438" y="585"/>
                  </a:cubicBezTo>
                  <a:cubicBezTo>
                    <a:pt x="434" y="585"/>
                    <a:pt x="431" y="587"/>
                    <a:pt x="430" y="590"/>
                  </a:cubicBezTo>
                  <a:cubicBezTo>
                    <a:pt x="433" y="592"/>
                    <a:pt x="437" y="589"/>
                    <a:pt x="439" y="587"/>
                  </a:cubicBezTo>
                  <a:close/>
                  <a:moveTo>
                    <a:pt x="412" y="592"/>
                  </a:moveTo>
                  <a:cubicBezTo>
                    <a:pt x="407" y="593"/>
                    <a:pt x="404" y="595"/>
                    <a:pt x="399" y="597"/>
                  </a:cubicBezTo>
                  <a:cubicBezTo>
                    <a:pt x="399" y="600"/>
                    <a:pt x="400" y="603"/>
                    <a:pt x="403" y="603"/>
                  </a:cubicBezTo>
                  <a:cubicBezTo>
                    <a:pt x="408" y="602"/>
                    <a:pt x="411" y="597"/>
                    <a:pt x="412" y="592"/>
                  </a:cubicBezTo>
                  <a:close/>
                  <a:moveTo>
                    <a:pt x="423" y="603"/>
                  </a:moveTo>
                  <a:cubicBezTo>
                    <a:pt x="424" y="599"/>
                    <a:pt x="430" y="599"/>
                    <a:pt x="432" y="596"/>
                  </a:cubicBezTo>
                  <a:cubicBezTo>
                    <a:pt x="425" y="588"/>
                    <a:pt x="414" y="596"/>
                    <a:pt x="410" y="602"/>
                  </a:cubicBezTo>
                  <a:cubicBezTo>
                    <a:pt x="414" y="607"/>
                    <a:pt x="417" y="601"/>
                    <a:pt x="423" y="603"/>
                  </a:cubicBezTo>
                  <a:close/>
                  <a:moveTo>
                    <a:pt x="387" y="612"/>
                  </a:moveTo>
                  <a:cubicBezTo>
                    <a:pt x="390" y="610"/>
                    <a:pt x="394" y="608"/>
                    <a:pt x="397" y="605"/>
                  </a:cubicBezTo>
                  <a:cubicBezTo>
                    <a:pt x="389" y="606"/>
                    <a:pt x="377" y="599"/>
                    <a:pt x="373" y="610"/>
                  </a:cubicBezTo>
                  <a:cubicBezTo>
                    <a:pt x="365" y="608"/>
                    <a:pt x="363" y="615"/>
                    <a:pt x="353" y="612"/>
                  </a:cubicBezTo>
                  <a:cubicBezTo>
                    <a:pt x="361" y="625"/>
                    <a:pt x="376" y="608"/>
                    <a:pt x="387" y="612"/>
                  </a:cubicBezTo>
                  <a:close/>
                  <a:moveTo>
                    <a:pt x="398" y="619"/>
                  </a:moveTo>
                  <a:cubicBezTo>
                    <a:pt x="402" y="617"/>
                    <a:pt x="406" y="617"/>
                    <a:pt x="405" y="610"/>
                  </a:cubicBezTo>
                  <a:cubicBezTo>
                    <a:pt x="396" y="612"/>
                    <a:pt x="387" y="614"/>
                    <a:pt x="387" y="625"/>
                  </a:cubicBezTo>
                  <a:cubicBezTo>
                    <a:pt x="394" y="627"/>
                    <a:pt x="395" y="622"/>
                    <a:pt x="398" y="619"/>
                  </a:cubicBezTo>
                  <a:close/>
                  <a:moveTo>
                    <a:pt x="319" y="624"/>
                  </a:moveTo>
                  <a:cubicBezTo>
                    <a:pt x="323" y="623"/>
                    <a:pt x="326" y="623"/>
                    <a:pt x="329" y="622"/>
                  </a:cubicBezTo>
                  <a:cubicBezTo>
                    <a:pt x="328" y="614"/>
                    <a:pt x="321" y="621"/>
                    <a:pt x="319" y="624"/>
                  </a:cubicBezTo>
                  <a:close/>
                  <a:moveTo>
                    <a:pt x="342" y="621"/>
                  </a:moveTo>
                  <a:cubicBezTo>
                    <a:pt x="342" y="620"/>
                    <a:pt x="342" y="619"/>
                    <a:pt x="342" y="618"/>
                  </a:cubicBezTo>
                  <a:cubicBezTo>
                    <a:pt x="340" y="618"/>
                    <a:pt x="339" y="618"/>
                    <a:pt x="338" y="619"/>
                  </a:cubicBezTo>
                  <a:cubicBezTo>
                    <a:pt x="337" y="622"/>
                    <a:pt x="340" y="620"/>
                    <a:pt x="342" y="621"/>
                  </a:cubicBezTo>
                  <a:close/>
                  <a:moveTo>
                    <a:pt x="332" y="636"/>
                  </a:moveTo>
                  <a:cubicBezTo>
                    <a:pt x="341" y="635"/>
                    <a:pt x="350" y="644"/>
                    <a:pt x="357" y="638"/>
                  </a:cubicBezTo>
                  <a:cubicBezTo>
                    <a:pt x="357" y="630"/>
                    <a:pt x="347" y="627"/>
                    <a:pt x="341" y="626"/>
                  </a:cubicBezTo>
                  <a:cubicBezTo>
                    <a:pt x="331" y="625"/>
                    <a:pt x="318" y="631"/>
                    <a:pt x="311" y="632"/>
                  </a:cubicBezTo>
                  <a:cubicBezTo>
                    <a:pt x="316" y="641"/>
                    <a:pt x="326" y="637"/>
                    <a:pt x="332" y="636"/>
                  </a:cubicBezTo>
                  <a:close/>
                  <a:moveTo>
                    <a:pt x="229" y="640"/>
                  </a:moveTo>
                  <a:cubicBezTo>
                    <a:pt x="233" y="643"/>
                    <a:pt x="232" y="650"/>
                    <a:pt x="237" y="652"/>
                  </a:cubicBezTo>
                  <a:cubicBezTo>
                    <a:pt x="239" y="647"/>
                    <a:pt x="235" y="637"/>
                    <a:pt x="229" y="640"/>
                  </a:cubicBezTo>
                  <a:close/>
                  <a:moveTo>
                    <a:pt x="274" y="646"/>
                  </a:moveTo>
                  <a:cubicBezTo>
                    <a:pt x="271" y="642"/>
                    <a:pt x="261" y="641"/>
                    <a:pt x="261" y="648"/>
                  </a:cubicBezTo>
                  <a:cubicBezTo>
                    <a:pt x="264" y="649"/>
                    <a:pt x="273" y="650"/>
                    <a:pt x="274" y="646"/>
                  </a:cubicBezTo>
                  <a:close/>
                  <a:moveTo>
                    <a:pt x="1261" y="735"/>
                  </a:moveTo>
                  <a:cubicBezTo>
                    <a:pt x="1252" y="729"/>
                    <a:pt x="1245" y="721"/>
                    <a:pt x="1237" y="716"/>
                  </a:cubicBezTo>
                  <a:cubicBezTo>
                    <a:pt x="1237" y="715"/>
                    <a:pt x="1239" y="710"/>
                    <a:pt x="1237" y="709"/>
                  </a:cubicBezTo>
                  <a:cubicBezTo>
                    <a:pt x="1237" y="710"/>
                    <a:pt x="1234" y="712"/>
                    <a:pt x="1234" y="710"/>
                  </a:cubicBezTo>
                  <a:cubicBezTo>
                    <a:pt x="1234" y="705"/>
                    <a:pt x="1235" y="704"/>
                    <a:pt x="1234" y="700"/>
                  </a:cubicBezTo>
                  <a:cubicBezTo>
                    <a:pt x="1231" y="699"/>
                    <a:pt x="1229" y="701"/>
                    <a:pt x="1228" y="696"/>
                  </a:cubicBezTo>
                  <a:cubicBezTo>
                    <a:pt x="1227" y="693"/>
                    <a:pt x="1231" y="694"/>
                    <a:pt x="1230" y="691"/>
                  </a:cubicBezTo>
                  <a:cubicBezTo>
                    <a:pt x="1218" y="688"/>
                    <a:pt x="1227" y="670"/>
                    <a:pt x="1217" y="666"/>
                  </a:cubicBezTo>
                  <a:cubicBezTo>
                    <a:pt x="1210" y="672"/>
                    <a:pt x="1200" y="678"/>
                    <a:pt x="1202" y="691"/>
                  </a:cubicBezTo>
                  <a:cubicBezTo>
                    <a:pt x="1200" y="694"/>
                    <a:pt x="1195" y="695"/>
                    <a:pt x="1195" y="700"/>
                  </a:cubicBezTo>
                  <a:cubicBezTo>
                    <a:pt x="1198" y="702"/>
                    <a:pt x="1205" y="700"/>
                    <a:pt x="1205" y="704"/>
                  </a:cubicBezTo>
                  <a:cubicBezTo>
                    <a:pt x="1203" y="711"/>
                    <a:pt x="1206" y="713"/>
                    <a:pt x="1207" y="719"/>
                  </a:cubicBezTo>
                  <a:cubicBezTo>
                    <a:pt x="1197" y="740"/>
                    <a:pt x="1214" y="773"/>
                    <a:pt x="1212" y="801"/>
                  </a:cubicBezTo>
                  <a:cubicBezTo>
                    <a:pt x="1211" y="812"/>
                    <a:pt x="1210" y="819"/>
                    <a:pt x="1215" y="827"/>
                  </a:cubicBezTo>
                  <a:cubicBezTo>
                    <a:pt x="1222" y="833"/>
                    <a:pt x="1232" y="844"/>
                    <a:pt x="1242" y="834"/>
                  </a:cubicBezTo>
                  <a:cubicBezTo>
                    <a:pt x="1244" y="832"/>
                    <a:pt x="1242" y="831"/>
                    <a:pt x="1242" y="828"/>
                  </a:cubicBezTo>
                  <a:cubicBezTo>
                    <a:pt x="1251" y="821"/>
                    <a:pt x="1259" y="814"/>
                    <a:pt x="1260" y="803"/>
                  </a:cubicBezTo>
                  <a:cubicBezTo>
                    <a:pt x="1260" y="794"/>
                    <a:pt x="1251" y="787"/>
                    <a:pt x="1251" y="779"/>
                  </a:cubicBezTo>
                  <a:cubicBezTo>
                    <a:pt x="1251" y="769"/>
                    <a:pt x="1262" y="761"/>
                    <a:pt x="1263" y="750"/>
                  </a:cubicBezTo>
                  <a:cubicBezTo>
                    <a:pt x="1263" y="744"/>
                    <a:pt x="1258" y="742"/>
                    <a:pt x="1261" y="735"/>
                  </a:cubicBezTo>
                  <a:close/>
                  <a:moveTo>
                    <a:pt x="112" y="674"/>
                  </a:moveTo>
                  <a:cubicBezTo>
                    <a:pt x="107" y="674"/>
                    <a:pt x="105" y="676"/>
                    <a:pt x="106" y="681"/>
                  </a:cubicBezTo>
                  <a:cubicBezTo>
                    <a:pt x="110" y="683"/>
                    <a:pt x="112" y="678"/>
                    <a:pt x="112" y="674"/>
                  </a:cubicBezTo>
                  <a:close/>
                  <a:moveTo>
                    <a:pt x="285" y="679"/>
                  </a:moveTo>
                  <a:cubicBezTo>
                    <a:pt x="283" y="685"/>
                    <a:pt x="292" y="686"/>
                    <a:pt x="292" y="681"/>
                  </a:cubicBezTo>
                  <a:cubicBezTo>
                    <a:pt x="292" y="678"/>
                    <a:pt x="288" y="679"/>
                    <a:pt x="285" y="679"/>
                  </a:cubicBezTo>
                  <a:close/>
                  <a:moveTo>
                    <a:pt x="541" y="828"/>
                  </a:moveTo>
                  <a:cubicBezTo>
                    <a:pt x="549" y="818"/>
                    <a:pt x="539" y="806"/>
                    <a:pt x="538" y="793"/>
                  </a:cubicBezTo>
                  <a:cubicBezTo>
                    <a:pt x="539" y="790"/>
                    <a:pt x="542" y="789"/>
                    <a:pt x="543" y="785"/>
                  </a:cubicBezTo>
                  <a:cubicBezTo>
                    <a:pt x="542" y="781"/>
                    <a:pt x="539" y="781"/>
                    <a:pt x="539" y="778"/>
                  </a:cubicBezTo>
                  <a:cubicBezTo>
                    <a:pt x="542" y="774"/>
                    <a:pt x="542" y="767"/>
                    <a:pt x="541" y="761"/>
                  </a:cubicBezTo>
                  <a:cubicBezTo>
                    <a:pt x="539" y="761"/>
                    <a:pt x="536" y="762"/>
                    <a:pt x="537" y="759"/>
                  </a:cubicBezTo>
                  <a:cubicBezTo>
                    <a:pt x="532" y="759"/>
                    <a:pt x="534" y="766"/>
                    <a:pt x="529" y="766"/>
                  </a:cubicBezTo>
                  <a:cubicBezTo>
                    <a:pt x="531" y="760"/>
                    <a:pt x="532" y="754"/>
                    <a:pt x="533" y="746"/>
                  </a:cubicBezTo>
                  <a:cubicBezTo>
                    <a:pt x="531" y="744"/>
                    <a:pt x="528" y="743"/>
                    <a:pt x="525" y="741"/>
                  </a:cubicBezTo>
                  <a:cubicBezTo>
                    <a:pt x="527" y="731"/>
                    <a:pt x="519" y="725"/>
                    <a:pt x="513" y="720"/>
                  </a:cubicBezTo>
                  <a:cubicBezTo>
                    <a:pt x="510" y="722"/>
                    <a:pt x="516" y="725"/>
                    <a:pt x="513" y="726"/>
                  </a:cubicBezTo>
                  <a:cubicBezTo>
                    <a:pt x="508" y="720"/>
                    <a:pt x="500" y="723"/>
                    <a:pt x="495" y="721"/>
                  </a:cubicBezTo>
                  <a:cubicBezTo>
                    <a:pt x="492" y="721"/>
                    <a:pt x="490" y="717"/>
                    <a:pt x="487" y="717"/>
                  </a:cubicBezTo>
                  <a:cubicBezTo>
                    <a:pt x="480" y="715"/>
                    <a:pt x="467" y="717"/>
                    <a:pt x="458" y="717"/>
                  </a:cubicBezTo>
                  <a:cubicBezTo>
                    <a:pt x="449" y="717"/>
                    <a:pt x="442" y="721"/>
                    <a:pt x="436" y="721"/>
                  </a:cubicBezTo>
                  <a:cubicBezTo>
                    <a:pt x="423" y="723"/>
                    <a:pt x="419" y="714"/>
                    <a:pt x="407" y="713"/>
                  </a:cubicBezTo>
                  <a:cubicBezTo>
                    <a:pt x="416" y="702"/>
                    <a:pt x="401" y="697"/>
                    <a:pt x="393" y="695"/>
                  </a:cubicBezTo>
                  <a:cubicBezTo>
                    <a:pt x="390" y="699"/>
                    <a:pt x="392" y="705"/>
                    <a:pt x="389" y="708"/>
                  </a:cubicBezTo>
                  <a:cubicBezTo>
                    <a:pt x="386" y="705"/>
                    <a:pt x="388" y="702"/>
                    <a:pt x="388" y="696"/>
                  </a:cubicBezTo>
                  <a:cubicBezTo>
                    <a:pt x="382" y="695"/>
                    <a:pt x="380" y="702"/>
                    <a:pt x="372" y="700"/>
                  </a:cubicBezTo>
                  <a:cubicBezTo>
                    <a:pt x="372" y="699"/>
                    <a:pt x="374" y="698"/>
                    <a:pt x="374" y="695"/>
                  </a:cubicBezTo>
                  <a:cubicBezTo>
                    <a:pt x="370" y="695"/>
                    <a:pt x="371" y="691"/>
                    <a:pt x="369" y="691"/>
                  </a:cubicBezTo>
                  <a:cubicBezTo>
                    <a:pt x="367" y="692"/>
                    <a:pt x="366" y="693"/>
                    <a:pt x="364" y="694"/>
                  </a:cubicBezTo>
                  <a:cubicBezTo>
                    <a:pt x="365" y="691"/>
                    <a:pt x="363" y="691"/>
                    <a:pt x="363" y="689"/>
                  </a:cubicBezTo>
                  <a:cubicBezTo>
                    <a:pt x="358" y="689"/>
                    <a:pt x="356" y="687"/>
                    <a:pt x="354" y="691"/>
                  </a:cubicBezTo>
                  <a:cubicBezTo>
                    <a:pt x="352" y="683"/>
                    <a:pt x="344" y="685"/>
                    <a:pt x="336" y="682"/>
                  </a:cubicBezTo>
                  <a:cubicBezTo>
                    <a:pt x="336" y="691"/>
                    <a:pt x="331" y="695"/>
                    <a:pt x="329" y="702"/>
                  </a:cubicBezTo>
                  <a:cubicBezTo>
                    <a:pt x="331" y="705"/>
                    <a:pt x="334" y="706"/>
                    <a:pt x="334" y="710"/>
                  </a:cubicBezTo>
                  <a:cubicBezTo>
                    <a:pt x="331" y="709"/>
                    <a:pt x="328" y="708"/>
                    <a:pt x="327" y="705"/>
                  </a:cubicBezTo>
                  <a:cubicBezTo>
                    <a:pt x="324" y="708"/>
                    <a:pt x="317" y="712"/>
                    <a:pt x="313" y="712"/>
                  </a:cubicBezTo>
                  <a:cubicBezTo>
                    <a:pt x="314" y="708"/>
                    <a:pt x="318" y="707"/>
                    <a:pt x="318" y="703"/>
                  </a:cubicBezTo>
                  <a:cubicBezTo>
                    <a:pt x="316" y="699"/>
                    <a:pt x="312" y="694"/>
                    <a:pt x="306" y="697"/>
                  </a:cubicBezTo>
                  <a:cubicBezTo>
                    <a:pt x="307" y="693"/>
                    <a:pt x="306" y="691"/>
                    <a:pt x="304" y="689"/>
                  </a:cubicBezTo>
                  <a:cubicBezTo>
                    <a:pt x="292" y="683"/>
                    <a:pt x="282" y="697"/>
                    <a:pt x="274" y="692"/>
                  </a:cubicBezTo>
                  <a:cubicBezTo>
                    <a:pt x="277" y="689"/>
                    <a:pt x="282" y="689"/>
                    <a:pt x="282" y="683"/>
                  </a:cubicBezTo>
                  <a:cubicBezTo>
                    <a:pt x="278" y="679"/>
                    <a:pt x="275" y="684"/>
                    <a:pt x="271" y="685"/>
                  </a:cubicBezTo>
                  <a:cubicBezTo>
                    <a:pt x="270" y="688"/>
                    <a:pt x="269" y="690"/>
                    <a:pt x="268" y="693"/>
                  </a:cubicBezTo>
                  <a:cubicBezTo>
                    <a:pt x="256" y="698"/>
                    <a:pt x="253" y="712"/>
                    <a:pt x="236" y="713"/>
                  </a:cubicBezTo>
                  <a:cubicBezTo>
                    <a:pt x="234" y="716"/>
                    <a:pt x="231" y="718"/>
                    <a:pt x="231" y="722"/>
                  </a:cubicBezTo>
                  <a:cubicBezTo>
                    <a:pt x="234" y="725"/>
                    <a:pt x="239" y="725"/>
                    <a:pt x="239" y="729"/>
                  </a:cubicBezTo>
                  <a:cubicBezTo>
                    <a:pt x="243" y="729"/>
                    <a:pt x="243" y="726"/>
                    <a:pt x="247" y="726"/>
                  </a:cubicBezTo>
                  <a:cubicBezTo>
                    <a:pt x="246" y="729"/>
                    <a:pt x="249" y="730"/>
                    <a:pt x="248" y="733"/>
                  </a:cubicBezTo>
                  <a:cubicBezTo>
                    <a:pt x="258" y="734"/>
                    <a:pt x="258" y="747"/>
                    <a:pt x="251" y="750"/>
                  </a:cubicBezTo>
                  <a:cubicBezTo>
                    <a:pt x="250" y="768"/>
                    <a:pt x="233" y="769"/>
                    <a:pt x="234" y="788"/>
                  </a:cubicBezTo>
                  <a:cubicBezTo>
                    <a:pt x="232" y="790"/>
                    <a:pt x="227" y="791"/>
                    <a:pt x="223" y="792"/>
                  </a:cubicBezTo>
                  <a:cubicBezTo>
                    <a:pt x="209" y="782"/>
                    <a:pt x="200" y="768"/>
                    <a:pt x="195" y="750"/>
                  </a:cubicBezTo>
                  <a:cubicBezTo>
                    <a:pt x="188" y="749"/>
                    <a:pt x="184" y="747"/>
                    <a:pt x="185" y="738"/>
                  </a:cubicBezTo>
                  <a:cubicBezTo>
                    <a:pt x="182" y="737"/>
                    <a:pt x="179" y="734"/>
                    <a:pt x="176" y="736"/>
                  </a:cubicBezTo>
                  <a:cubicBezTo>
                    <a:pt x="170" y="750"/>
                    <a:pt x="176" y="763"/>
                    <a:pt x="179" y="779"/>
                  </a:cubicBezTo>
                  <a:cubicBezTo>
                    <a:pt x="173" y="779"/>
                    <a:pt x="169" y="788"/>
                    <a:pt x="169" y="792"/>
                  </a:cubicBezTo>
                  <a:cubicBezTo>
                    <a:pt x="169" y="798"/>
                    <a:pt x="174" y="800"/>
                    <a:pt x="176" y="806"/>
                  </a:cubicBezTo>
                  <a:cubicBezTo>
                    <a:pt x="177" y="811"/>
                    <a:pt x="175" y="819"/>
                    <a:pt x="177" y="824"/>
                  </a:cubicBezTo>
                  <a:cubicBezTo>
                    <a:pt x="178" y="828"/>
                    <a:pt x="183" y="831"/>
                    <a:pt x="183" y="835"/>
                  </a:cubicBezTo>
                  <a:cubicBezTo>
                    <a:pt x="186" y="847"/>
                    <a:pt x="176" y="854"/>
                    <a:pt x="175" y="866"/>
                  </a:cubicBezTo>
                  <a:cubicBezTo>
                    <a:pt x="178" y="870"/>
                    <a:pt x="180" y="875"/>
                    <a:pt x="177" y="881"/>
                  </a:cubicBezTo>
                  <a:cubicBezTo>
                    <a:pt x="179" y="883"/>
                    <a:pt x="181" y="886"/>
                    <a:pt x="183" y="888"/>
                  </a:cubicBezTo>
                  <a:cubicBezTo>
                    <a:pt x="179" y="887"/>
                    <a:pt x="180" y="888"/>
                    <a:pt x="178" y="889"/>
                  </a:cubicBezTo>
                  <a:cubicBezTo>
                    <a:pt x="179" y="895"/>
                    <a:pt x="175" y="896"/>
                    <a:pt x="176" y="901"/>
                  </a:cubicBezTo>
                  <a:cubicBezTo>
                    <a:pt x="177" y="902"/>
                    <a:pt x="180" y="902"/>
                    <a:pt x="183" y="902"/>
                  </a:cubicBezTo>
                  <a:cubicBezTo>
                    <a:pt x="180" y="914"/>
                    <a:pt x="184" y="923"/>
                    <a:pt x="185" y="931"/>
                  </a:cubicBezTo>
                  <a:cubicBezTo>
                    <a:pt x="187" y="939"/>
                    <a:pt x="185" y="943"/>
                    <a:pt x="189" y="948"/>
                  </a:cubicBezTo>
                  <a:cubicBezTo>
                    <a:pt x="191" y="951"/>
                    <a:pt x="196" y="951"/>
                    <a:pt x="199" y="956"/>
                  </a:cubicBezTo>
                  <a:cubicBezTo>
                    <a:pt x="200" y="958"/>
                    <a:pt x="200" y="961"/>
                    <a:pt x="202" y="963"/>
                  </a:cubicBezTo>
                  <a:cubicBezTo>
                    <a:pt x="207" y="970"/>
                    <a:pt x="220" y="973"/>
                    <a:pt x="227" y="978"/>
                  </a:cubicBezTo>
                  <a:cubicBezTo>
                    <a:pt x="229" y="979"/>
                    <a:pt x="229" y="982"/>
                    <a:pt x="231" y="984"/>
                  </a:cubicBezTo>
                  <a:cubicBezTo>
                    <a:pt x="236" y="987"/>
                    <a:pt x="245" y="988"/>
                    <a:pt x="250" y="990"/>
                  </a:cubicBezTo>
                  <a:cubicBezTo>
                    <a:pt x="251" y="989"/>
                    <a:pt x="252" y="988"/>
                    <a:pt x="254" y="987"/>
                  </a:cubicBezTo>
                  <a:cubicBezTo>
                    <a:pt x="257" y="994"/>
                    <a:pt x="268" y="992"/>
                    <a:pt x="275" y="995"/>
                  </a:cubicBezTo>
                  <a:cubicBezTo>
                    <a:pt x="279" y="1003"/>
                    <a:pt x="290" y="1004"/>
                    <a:pt x="299" y="1008"/>
                  </a:cubicBezTo>
                  <a:cubicBezTo>
                    <a:pt x="301" y="1018"/>
                    <a:pt x="318" y="1018"/>
                    <a:pt x="323" y="1008"/>
                  </a:cubicBezTo>
                  <a:cubicBezTo>
                    <a:pt x="330" y="1012"/>
                    <a:pt x="336" y="1011"/>
                    <a:pt x="347" y="1011"/>
                  </a:cubicBezTo>
                  <a:cubicBezTo>
                    <a:pt x="348" y="1004"/>
                    <a:pt x="345" y="999"/>
                    <a:pt x="345" y="994"/>
                  </a:cubicBezTo>
                  <a:cubicBezTo>
                    <a:pt x="351" y="998"/>
                    <a:pt x="353" y="998"/>
                    <a:pt x="361" y="997"/>
                  </a:cubicBezTo>
                  <a:cubicBezTo>
                    <a:pt x="366" y="986"/>
                    <a:pt x="377" y="982"/>
                    <a:pt x="376" y="965"/>
                  </a:cubicBezTo>
                  <a:cubicBezTo>
                    <a:pt x="374" y="963"/>
                    <a:pt x="368" y="964"/>
                    <a:pt x="367" y="960"/>
                  </a:cubicBezTo>
                  <a:cubicBezTo>
                    <a:pt x="367" y="955"/>
                    <a:pt x="366" y="952"/>
                    <a:pt x="364" y="949"/>
                  </a:cubicBezTo>
                  <a:cubicBezTo>
                    <a:pt x="365" y="946"/>
                    <a:pt x="370" y="944"/>
                    <a:pt x="368" y="941"/>
                  </a:cubicBezTo>
                  <a:cubicBezTo>
                    <a:pt x="365" y="940"/>
                    <a:pt x="357" y="938"/>
                    <a:pt x="361" y="933"/>
                  </a:cubicBezTo>
                  <a:cubicBezTo>
                    <a:pt x="364" y="936"/>
                    <a:pt x="373" y="941"/>
                    <a:pt x="376" y="934"/>
                  </a:cubicBezTo>
                  <a:cubicBezTo>
                    <a:pt x="369" y="932"/>
                    <a:pt x="366" y="926"/>
                    <a:pt x="357" y="926"/>
                  </a:cubicBezTo>
                  <a:cubicBezTo>
                    <a:pt x="356" y="925"/>
                    <a:pt x="357" y="921"/>
                    <a:pt x="355" y="920"/>
                  </a:cubicBezTo>
                  <a:cubicBezTo>
                    <a:pt x="352" y="920"/>
                    <a:pt x="346" y="922"/>
                    <a:pt x="347" y="917"/>
                  </a:cubicBezTo>
                  <a:cubicBezTo>
                    <a:pt x="358" y="915"/>
                    <a:pt x="363" y="925"/>
                    <a:pt x="377" y="923"/>
                  </a:cubicBezTo>
                  <a:cubicBezTo>
                    <a:pt x="380" y="924"/>
                    <a:pt x="378" y="929"/>
                    <a:pt x="381" y="929"/>
                  </a:cubicBezTo>
                  <a:cubicBezTo>
                    <a:pt x="385" y="928"/>
                    <a:pt x="388" y="926"/>
                    <a:pt x="387" y="920"/>
                  </a:cubicBezTo>
                  <a:cubicBezTo>
                    <a:pt x="385" y="918"/>
                    <a:pt x="383" y="923"/>
                    <a:pt x="381" y="920"/>
                  </a:cubicBezTo>
                  <a:cubicBezTo>
                    <a:pt x="378" y="913"/>
                    <a:pt x="382" y="908"/>
                    <a:pt x="383" y="903"/>
                  </a:cubicBezTo>
                  <a:cubicBezTo>
                    <a:pt x="382" y="901"/>
                    <a:pt x="377" y="901"/>
                    <a:pt x="377" y="897"/>
                  </a:cubicBezTo>
                  <a:cubicBezTo>
                    <a:pt x="382" y="890"/>
                    <a:pt x="388" y="883"/>
                    <a:pt x="393" y="876"/>
                  </a:cubicBezTo>
                  <a:cubicBezTo>
                    <a:pt x="399" y="876"/>
                    <a:pt x="406" y="870"/>
                    <a:pt x="416" y="869"/>
                  </a:cubicBezTo>
                  <a:cubicBezTo>
                    <a:pt x="422" y="869"/>
                    <a:pt x="428" y="872"/>
                    <a:pt x="433" y="870"/>
                  </a:cubicBezTo>
                  <a:cubicBezTo>
                    <a:pt x="436" y="869"/>
                    <a:pt x="437" y="866"/>
                    <a:pt x="440" y="865"/>
                  </a:cubicBezTo>
                  <a:cubicBezTo>
                    <a:pt x="443" y="865"/>
                    <a:pt x="448" y="866"/>
                    <a:pt x="452" y="865"/>
                  </a:cubicBezTo>
                  <a:cubicBezTo>
                    <a:pt x="457" y="865"/>
                    <a:pt x="460" y="862"/>
                    <a:pt x="463" y="863"/>
                  </a:cubicBezTo>
                  <a:cubicBezTo>
                    <a:pt x="470" y="864"/>
                    <a:pt x="472" y="874"/>
                    <a:pt x="479" y="873"/>
                  </a:cubicBezTo>
                  <a:cubicBezTo>
                    <a:pt x="488" y="866"/>
                    <a:pt x="503" y="869"/>
                    <a:pt x="515" y="863"/>
                  </a:cubicBezTo>
                  <a:cubicBezTo>
                    <a:pt x="529" y="867"/>
                    <a:pt x="544" y="870"/>
                    <a:pt x="555" y="861"/>
                  </a:cubicBezTo>
                  <a:cubicBezTo>
                    <a:pt x="560" y="856"/>
                    <a:pt x="566" y="851"/>
                    <a:pt x="563" y="846"/>
                  </a:cubicBezTo>
                  <a:cubicBezTo>
                    <a:pt x="547" y="851"/>
                    <a:pt x="548" y="834"/>
                    <a:pt x="541" y="828"/>
                  </a:cubicBezTo>
                  <a:close/>
                  <a:moveTo>
                    <a:pt x="71" y="736"/>
                  </a:moveTo>
                  <a:cubicBezTo>
                    <a:pt x="72" y="725"/>
                    <a:pt x="82" y="716"/>
                    <a:pt x="82" y="708"/>
                  </a:cubicBezTo>
                  <a:cubicBezTo>
                    <a:pt x="80" y="708"/>
                    <a:pt x="80" y="707"/>
                    <a:pt x="79" y="707"/>
                  </a:cubicBezTo>
                  <a:cubicBezTo>
                    <a:pt x="78" y="721"/>
                    <a:pt x="58" y="744"/>
                    <a:pt x="71" y="751"/>
                  </a:cubicBezTo>
                  <a:cubicBezTo>
                    <a:pt x="76" y="746"/>
                    <a:pt x="71" y="741"/>
                    <a:pt x="71" y="736"/>
                  </a:cubicBezTo>
                  <a:close/>
                  <a:moveTo>
                    <a:pt x="82" y="740"/>
                  </a:moveTo>
                  <a:cubicBezTo>
                    <a:pt x="81" y="736"/>
                    <a:pt x="83" y="735"/>
                    <a:pt x="83" y="731"/>
                  </a:cubicBezTo>
                  <a:cubicBezTo>
                    <a:pt x="71" y="730"/>
                    <a:pt x="74" y="744"/>
                    <a:pt x="77" y="750"/>
                  </a:cubicBezTo>
                  <a:cubicBezTo>
                    <a:pt x="89" y="755"/>
                    <a:pt x="104" y="745"/>
                    <a:pt x="107" y="731"/>
                  </a:cubicBezTo>
                  <a:cubicBezTo>
                    <a:pt x="98" y="729"/>
                    <a:pt x="91" y="742"/>
                    <a:pt x="82" y="740"/>
                  </a:cubicBezTo>
                  <a:close/>
                  <a:moveTo>
                    <a:pt x="57" y="796"/>
                  </a:moveTo>
                  <a:cubicBezTo>
                    <a:pt x="59" y="788"/>
                    <a:pt x="64" y="772"/>
                    <a:pt x="60" y="763"/>
                  </a:cubicBezTo>
                  <a:cubicBezTo>
                    <a:pt x="56" y="771"/>
                    <a:pt x="51" y="787"/>
                    <a:pt x="57" y="796"/>
                  </a:cubicBezTo>
                  <a:close/>
                  <a:moveTo>
                    <a:pt x="50" y="804"/>
                  </a:moveTo>
                  <a:cubicBezTo>
                    <a:pt x="51" y="803"/>
                    <a:pt x="53" y="796"/>
                    <a:pt x="49" y="797"/>
                  </a:cubicBezTo>
                  <a:cubicBezTo>
                    <a:pt x="48" y="799"/>
                    <a:pt x="47" y="804"/>
                    <a:pt x="50" y="804"/>
                  </a:cubicBezTo>
                  <a:close/>
                  <a:moveTo>
                    <a:pt x="51" y="830"/>
                  </a:moveTo>
                  <a:cubicBezTo>
                    <a:pt x="52" y="824"/>
                    <a:pt x="54" y="815"/>
                    <a:pt x="54" y="810"/>
                  </a:cubicBezTo>
                  <a:cubicBezTo>
                    <a:pt x="52" y="814"/>
                    <a:pt x="49" y="817"/>
                    <a:pt x="48" y="821"/>
                  </a:cubicBezTo>
                  <a:cubicBezTo>
                    <a:pt x="54" y="822"/>
                    <a:pt x="47" y="829"/>
                    <a:pt x="51" y="830"/>
                  </a:cubicBezTo>
                  <a:close/>
                  <a:moveTo>
                    <a:pt x="40" y="817"/>
                  </a:moveTo>
                  <a:cubicBezTo>
                    <a:pt x="39" y="823"/>
                    <a:pt x="36" y="832"/>
                    <a:pt x="39" y="839"/>
                  </a:cubicBezTo>
                  <a:cubicBezTo>
                    <a:pt x="40" y="833"/>
                    <a:pt x="43" y="824"/>
                    <a:pt x="40" y="817"/>
                  </a:cubicBezTo>
                  <a:close/>
                  <a:moveTo>
                    <a:pt x="31" y="845"/>
                  </a:moveTo>
                  <a:cubicBezTo>
                    <a:pt x="31" y="852"/>
                    <a:pt x="31" y="859"/>
                    <a:pt x="33" y="864"/>
                  </a:cubicBezTo>
                  <a:cubicBezTo>
                    <a:pt x="34" y="858"/>
                    <a:pt x="37" y="847"/>
                    <a:pt x="31" y="845"/>
                  </a:cubicBezTo>
                  <a:close/>
                  <a:moveTo>
                    <a:pt x="38" y="861"/>
                  </a:moveTo>
                  <a:cubicBezTo>
                    <a:pt x="42" y="859"/>
                    <a:pt x="46" y="849"/>
                    <a:pt x="41" y="845"/>
                  </a:cubicBezTo>
                  <a:cubicBezTo>
                    <a:pt x="39" y="849"/>
                    <a:pt x="37" y="853"/>
                    <a:pt x="38" y="861"/>
                  </a:cubicBezTo>
                  <a:close/>
                  <a:moveTo>
                    <a:pt x="35" y="871"/>
                  </a:moveTo>
                  <a:cubicBezTo>
                    <a:pt x="35" y="875"/>
                    <a:pt x="30" y="881"/>
                    <a:pt x="36" y="882"/>
                  </a:cubicBezTo>
                  <a:cubicBezTo>
                    <a:pt x="34" y="878"/>
                    <a:pt x="39" y="872"/>
                    <a:pt x="35" y="871"/>
                  </a:cubicBezTo>
                  <a:close/>
                  <a:moveTo>
                    <a:pt x="389" y="936"/>
                  </a:moveTo>
                  <a:cubicBezTo>
                    <a:pt x="384" y="933"/>
                    <a:pt x="379" y="938"/>
                    <a:pt x="377" y="942"/>
                  </a:cubicBezTo>
                  <a:cubicBezTo>
                    <a:pt x="382" y="941"/>
                    <a:pt x="390" y="943"/>
                    <a:pt x="389" y="936"/>
                  </a:cubicBezTo>
                  <a:close/>
                  <a:moveTo>
                    <a:pt x="82" y="1015"/>
                  </a:moveTo>
                  <a:cubicBezTo>
                    <a:pt x="85" y="1004"/>
                    <a:pt x="85" y="985"/>
                    <a:pt x="79" y="978"/>
                  </a:cubicBezTo>
                  <a:cubicBezTo>
                    <a:pt x="77" y="989"/>
                    <a:pt x="79" y="1003"/>
                    <a:pt x="82" y="1015"/>
                  </a:cubicBezTo>
                  <a:close/>
                  <a:moveTo>
                    <a:pt x="375" y="999"/>
                  </a:moveTo>
                  <a:cubicBezTo>
                    <a:pt x="375" y="996"/>
                    <a:pt x="367" y="994"/>
                    <a:pt x="368" y="999"/>
                  </a:cubicBezTo>
                  <a:cubicBezTo>
                    <a:pt x="371" y="998"/>
                    <a:pt x="374" y="1002"/>
                    <a:pt x="375" y="999"/>
                  </a:cubicBezTo>
                  <a:close/>
                  <a:moveTo>
                    <a:pt x="386" y="1021"/>
                  </a:moveTo>
                  <a:cubicBezTo>
                    <a:pt x="383" y="1016"/>
                    <a:pt x="380" y="1011"/>
                    <a:pt x="376" y="1007"/>
                  </a:cubicBezTo>
                  <a:cubicBezTo>
                    <a:pt x="373" y="1015"/>
                    <a:pt x="368" y="1026"/>
                    <a:pt x="358" y="1025"/>
                  </a:cubicBezTo>
                  <a:cubicBezTo>
                    <a:pt x="362" y="1031"/>
                    <a:pt x="368" y="1037"/>
                    <a:pt x="376" y="1035"/>
                  </a:cubicBezTo>
                  <a:cubicBezTo>
                    <a:pt x="377" y="1041"/>
                    <a:pt x="383" y="1041"/>
                    <a:pt x="387" y="1043"/>
                  </a:cubicBezTo>
                  <a:cubicBezTo>
                    <a:pt x="387" y="1037"/>
                    <a:pt x="395" y="1039"/>
                    <a:pt x="398" y="1035"/>
                  </a:cubicBezTo>
                  <a:cubicBezTo>
                    <a:pt x="396" y="1030"/>
                    <a:pt x="395" y="1023"/>
                    <a:pt x="391" y="1019"/>
                  </a:cubicBezTo>
                  <a:cubicBezTo>
                    <a:pt x="388" y="1018"/>
                    <a:pt x="389" y="1022"/>
                    <a:pt x="386" y="1021"/>
                  </a:cubicBezTo>
                  <a:close/>
                  <a:moveTo>
                    <a:pt x="354" y="1020"/>
                  </a:moveTo>
                  <a:cubicBezTo>
                    <a:pt x="354" y="1017"/>
                    <a:pt x="353" y="1015"/>
                    <a:pt x="350" y="1015"/>
                  </a:cubicBezTo>
                  <a:cubicBezTo>
                    <a:pt x="350" y="1018"/>
                    <a:pt x="349" y="1021"/>
                    <a:pt x="351" y="1022"/>
                  </a:cubicBezTo>
                  <a:cubicBezTo>
                    <a:pt x="353" y="1023"/>
                    <a:pt x="352" y="1020"/>
                    <a:pt x="354" y="1020"/>
                  </a:cubicBezTo>
                  <a:close/>
                  <a:moveTo>
                    <a:pt x="351" y="1026"/>
                  </a:moveTo>
                  <a:cubicBezTo>
                    <a:pt x="352" y="1027"/>
                    <a:pt x="355" y="1029"/>
                    <a:pt x="355" y="1026"/>
                  </a:cubicBezTo>
                  <a:cubicBezTo>
                    <a:pt x="354" y="1025"/>
                    <a:pt x="351" y="1022"/>
                    <a:pt x="351" y="1026"/>
                  </a:cubicBezTo>
                  <a:close/>
                  <a:moveTo>
                    <a:pt x="17" y="1069"/>
                  </a:moveTo>
                  <a:cubicBezTo>
                    <a:pt x="11" y="1070"/>
                    <a:pt x="13" y="1084"/>
                    <a:pt x="19" y="1083"/>
                  </a:cubicBezTo>
                  <a:cubicBezTo>
                    <a:pt x="19" y="1077"/>
                    <a:pt x="22" y="1072"/>
                    <a:pt x="17" y="1069"/>
                  </a:cubicBezTo>
                  <a:close/>
                  <a:moveTo>
                    <a:pt x="8" y="1073"/>
                  </a:moveTo>
                  <a:cubicBezTo>
                    <a:pt x="6" y="1075"/>
                    <a:pt x="0" y="1084"/>
                    <a:pt x="9" y="1083"/>
                  </a:cubicBezTo>
                  <a:cubicBezTo>
                    <a:pt x="8" y="1079"/>
                    <a:pt x="12" y="1077"/>
                    <a:pt x="10" y="1074"/>
                  </a:cubicBezTo>
                  <a:cubicBezTo>
                    <a:pt x="9" y="1073"/>
                    <a:pt x="9" y="1073"/>
                    <a:pt x="8" y="1073"/>
                  </a:cubicBezTo>
                  <a:close/>
                  <a:moveTo>
                    <a:pt x="224" y="1172"/>
                  </a:moveTo>
                  <a:cubicBezTo>
                    <a:pt x="222" y="1170"/>
                    <a:pt x="219" y="1168"/>
                    <a:pt x="218" y="1165"/>
                  </a:cubicBezTo>
                  <a:cubicBezTo>
                    <a:pt x="218" y="1163"/>
                    <a:pt x="220" y="1163"/>
                    <a:pt x="220" y="1160"/>
                  </a:cubicBezTo>
                  <a:cubicBezTo>
                    <a:pt x="216" y="1147"/>
                    <a:pt x="204" y="1160"/>
                    <a:pt x="196" y="1159"/>
                  </a:cubicBezTo>
                  <a:cubicBezTo>
                    <a:pt x="181" y="1158"/>
                    <a:pt x="179" y="1140"/>
                    <a:pt x="167" y="1130"/>
                  </a:cubicBezTo>
                  <a:cubicBezTo>
                    <a:pt x="167" y="1130"/>
                    <a:pt x="166" y="1130"/>
                    <a:pt x="165" y="1130"/>
                  </a:cubicBezTo>
                  <a:cubicBezTo>
                    <a:pt x="169" y="1138"/>
                    <a:pt x="166" y="1154"/>
                    <a:pt x="179" y="1153"/>
                  </a:cubicBezTo>
                  <a:cubicBezTo>
                    <a:pt x="180" y="1156"/>
                    <a:pt x="181" y="1158"/>
                    <a:pt x="182" y="1161"/>
                  </a:cubicBezTo>
                  <a:cubicBezTo>
                    <a:pt x="179" y="1161"/>
                    <a:pt x="180" y="1157"/>
                    <a:pt x="176" y="1158"/>
                  </a:cubicBezTo>
                  <a:cubicBezTo>
                    <a:pt x="175" y="1167"/>
                    <a:pt x="188" y="1164"/>
                    <a:pt x="188" y="1172"/>
                  </a:cubicBezTo>
                  <a:cubicBezTo>
                    <a:pt x="187" y="1176"/>
                    <a:pt x="184" y="1178"/>
                    <a:pt x="183" y="1181"/>
                  </a:cubicBezTo>
                  <a:cubicBezTo>
                    <a:pt x="182" y="1184"/>
                    <a:pt x="185" y="1184"/>
                    <a:pt x="185" y="1186"/>
                  </a:cubicBezTo>
                  <a:cubicBezTo>
                    <a:pt x="192" y="1185"/>
                    <a:pt x="195" y="1182"/>
                    <a:pt x="201" y="1185"/>
                  </a:cubicBezTo>
                  <a:cubicBezTo>
                    <a:pt x="202" y="1183"/>
                    <a:pt x="201" y="1178"/>
                    <a:pt x="206" y="1178"/>
                  </a:cubicBezTo>
                  <a:cubicBezTo>
                    <a:pt x="212" y="1185"/>
                    <a:pt x="220" y="1174"/>
                    <a:pt x="232" y="1177"/>
                  </a:cubicBezTo>
                  <a:cubicBezTo>
                    <a:pt x="233" y="1175"/>
                    <a:pt x="235" y="1174"/>
                    <a:pt x="234" y="1171"/>
                  </a:cubicBezTo>
                  <a:cubicBezTo>
                    <a:pt x="230" y="1168"/>
                    <a:pt x="228" y="1170"/>
                    <a:pt x="224" y="1172"/>
                  </a:cubicBezTo>
                  <a:close/>
                  <a:moveTo>
                    <a:pt x="232" y="1152"/>
                  </a:moveTo>
                  <a:cubicBezTo>
                    <a:pt x="233" y="1155"/>
                    <a:pt x="235" y="1158"/>
                    <a:pt x="236" y="1160"/>
                  </a:cubicBezTo>
                  <a:cubicBezTo>
                    <a:pt x="235" y="1160"/>
                    <a:pt x="233" y="1160"/>
                    <a:pt x="233" y="1162"/>
                  </a:cubicBezTo>
                  <a:cubicBezTo>
                    <a:pt x="240" y="1174"/>
                    <a:pt x="263" y="1156"/>
                    <a:pt x="270" y="1168"/>
                  </a:cubicBezTo>
                  <a:cubicBezTo>
                    <a:pt x="272" y="1166"/>
                    <a:pt x="271" y="1163"/>
                    <a:pt x="273" y="1161"/>
                  </a:cubicBezTo>
                  <a:cubicBezTo>
                    <a:pt x="288" y="1160"/>
                    <a:pt x="297" y="1162"/>
                    <a:pt x="311" y="1160"/>
                  </a:cubicBezTo>
                  <a:cubicBezTo>
                    <a:pt x="315" y="1154"/>
                    <a:pt x="316" y="1144"/>
                    <a:pt x="321" y="1139"/>
                  </a:cubicBezTo>
                  <a:cubicBezTo>
                    <a:pt x="319" y="1138"/>
                    <a:pt x="319" y="1135"/>
                    <a:pt x="318" y="1133"/>
                  </a:cubicBezTo>
                  <a:cubicBezTo>
                    <a:pt x="288" y="1138"/>
                    <a:pt x="263" y="1151"/>
                    <a:pt x="232" y="1152"/>
                  </a:cubicBezTo>
                  <a:close/>
                  <a:moveTo>
                    <a:pt x="323" y="1146"/>
                  </a:moveTo>
                  <a:cubicBezTo>
                    <a:pt x="323" y="1147"/>
                    <a:pt x="323" y="1148"/>
                    <a:pt x="323" y="1150"/>
                  </a:cubicBezTo>
                  <a:cubicBezTo>
                    <a:pt x="327" y="1151"/>
                    <a:pt x="328" y="1152"/>
                    <a:pt x="331" y="1151"/>
                  </a:cubicBezTo>
                  <a:cubicBezTo>
                    <a:pt x="329" y="1148"/>
                    <a:pt x="327" y="1146"/>
                    <a:pt x="323" y="1146"/>
                  </a:cubicBezTo>
                  <a:close/>
                  <a:moveTo>
                    <a:pt x="237" y="1224"/>
                  </a:moveTo>
                  <a:cubicBezTo>
                    <a:pt x="234" y="1228"/>
                    <a:pt x="241" y="1234"/>
                    <a:pt x="244" y="1231"/>
                  </a:cubicBezTo>
                  <a:cubicBezTo>
                    <a:pt x="242" y="1229"/>
                    <a:pt x="241" y="1225"/>
                    <a:pt x="237" y="1224"/>
                  </a:cubicBezTo>
                  <a:close/>
                  <a:moveTo>
                    <a:pt x="1075" y="1623"/>
                  </a:moveTo>
                  <a:cubicBezTo>
                    <a:pt x="1085" y="1623"/>
                    <a:pt x="1090" y="1618"/>
                    <a:pt x="1095" y="1613"/>
                  </a:cubicBezTo>
                  <a:cubicBezTo>
                    <a:pt x="1087" y="1614"/>
                    <a:pt x="1082" y="1620"/>
                    <a:pt x="1075" y="1623"/>
                  </a:cubicBezTo>
                  <a:close/>
                  <a:moveTo>
                    <a:pt x="1081" y="1653"/>
                  </a:moveTo>
                  <a:cubicBezTo>
                    <a:pt x="1078" y="1653"/>
                    <a:pt x="1075" y="1654"/>
                    <a:pt x="1073" y="1656"/>
                  </a:cubicBezTo>
                  <a:cubicBezTo>
                    <a:pt x="1077" y="1656"/>
                    <a:pt x="1079" y="1654"/>
                    <a:pt x="1081" y="1653"/>
                  </a:cubicBezTo>
                  <a:close/>
                  <a:moveTo>
                    <a:pt x="1494" y="395"/>
                  </a:moveTo>
                  <a:cubicBezTo>
                    <a:pt x="1496" y="398"/>
                    <a:pt x="1497" y="400"/>
                    <a:pt x="1499" y="404"/>
                  </a:cubicBezTo>
                  <a:cubicBezTo>
                    <a:pt x="1493" y="401"/>
                    <a:pt x="1493" y="394"/>
                    <a:pt x="1486" y="392"/>
                  </a:cubicBezTo>
                  <a:cubicBezTo>
                    <a:pt x="1486" y="395"/>
                    <a:pt x="1488" y="395"/>
                    <a:pt x="1488" y="398"/>
                  </a:cubicBezTo>
                  <a:cubicBezTo>
                    <a:pt x="1483" y="396"/>
                    <a:pt x="1483" y="389"/>
                    <a:pt x="1475" y="390"/>
                  </a:cubicBezTo>
                  <a:cubicBezTo>
                    <a:pt x="1462" y="376"/>
                    <a:pt x="1457" y="355"/>
                    <a:pt x="1441" y="345"/>
                  </a:cubicBezTo>
                  <a:cubicBezTo>
                    <a:pt x="1435" y="349"/>
                    <a:pt x="1431" y="338"/>
                    <a:pt x="1427" y="342"/>
                  </a:cubicBezTo>
                  <a:cubicBezTo>
                    <a:pt x="1423" y="336"/>
                    <a:pt x="1417" y="336"/>
                    <a:pt x="1411" y="334"/>
                  </a:cubicBezTo>
                  <a:cubicBezTo>
                    <a:pt x="1399" y="328"/>
                    <a:pt x="1392" y="316"/>
                    <a:pt x="1382" y="311"/>
                  </a:cubicBezTo>
                  <a:cubicBezTo>
                    <a:pt x="1377" y="308"/>
                    <a:pt x="1371" y="309"/>
                    <a:pt x="1367" y="306"/>
                  </a:cubicBezTo>
                  <a:cubicBezTo>
                    <a:pt x="1352" y="296"/>
                    <a:pt x="1350" y="276"/>
                    <a:pt x="1336" y="265"/>
                  </a:cubicBezTo>
                  <a:cubicBezTo>
                    <a:pt x="1340" y="261"/>
                    <a:pt x="1319" y="245"/>
                    <a:pt x="1331" y="251"/>
                  </a:cubicBezTo>
                  <a:cubicBezTo>
                    <a:pt x="1341" y="257"/>
                    <a:pt x="1352" y="269"/>
                    <a:pt x="1361" y="267"/>
                  </a:cubicBezTo>
                  <a:cubicBezTo>
                    <a:pt x="1369" y="273"/>
                    <a:pt x="1379" y="286"/>
                    <a:pt x="1388" y="281"/>
                  </a:cubicBezTo>
                  <a:cubicBezTo>
                    <a:pt x="1386" y="279"/>
                    <a:pt x="1384" y="282"/>
                    <a:pt x="1384" y="277"/>
                  </a:cubicBezTo>
                  <a:cubicBezTo>
                    <a:pt x="1386" y="277"/>
                    <a:pt x="1388" y="281"/>
                    <a:pt x="1389" y="278"/>
                  </a:cubicBezTo>
                  <a:cubicBezTo>
                    <a:pt x="1386" y="276"/>
                    <a:pt x="1382" y="275"/>
                    <a:pt x="1381" y="270"/>
                  </a:cubicBezTo>
                  <a:cubicBezTo>
                    <a:pt x="1382" y="270"/>
                    <a:pt x="1383" y="274"/>
                    <a:pt x="1384" y="271"/>
                  </a:cubicBezTo>
                  <a:cubicBezTo>
                    <a:pt x="1381" y="269"/>
                    <a:pt x="1376" y="262"/>
                    <a:pt x="1376" y="260"/>
                  </a:cubicBezTo>
                  <a:cubicBezTo>
                    <a:pt x="1384" y="267"/>
                    <a:pt x="1393" y="273"/>
                    <a:pt x="1400" y="283"/>
                  </a:cubicBezTo>
                  <a:cubicBezTo>
                    <a:pt x="1400" y="285"/>
                    <a:pt x="1398" y="285"/>
                    <a:pt x="1398" y="286"/>
                  </a:cubicBezTo>
                  <a:cubicBezTo>
                    <a:pt x="1399" y="290"/>
                    <a:pt x="1417" y="299"/>
                    <a:pt x="1409" y="297"/>
                  </a:cubicBezTo>
                  <a:cubicBezTo>
                    <a:pt x="1414" y="302"/>
                    <a:pt x="1418" y="312"/>
                    <a:pt x="1424" y="312"/>
                  </a:cubicBezTo>
                  <a:cubicBezTo>
                    <a:pt x="1420" y="307"/>
                    <a:pt x="1416" y="303"/>
                    <a:pt x="1416" y="294"/>
                  </a:cubicBezTo>
                  <a:cubicBezTo>
                    <a:pt x="1404" y="280"/>
                    <a:pt x="1398" y="271"/>
                    <a:pt x="1383" y="257"/>
                  </a:cubicBezTo>
                  <a:cubicBezTo>
                    <a:pt x="1284" y="157"/>
                    <a:pt x="1149" y="74"/>
                    <a:pt x="996" y="35"/>
                  </a:cubicBezTo>
                  <a:cubicBezTo>
                    <a:pt x="950" y="23"/>
                    <a:pt x="896" y="11"/>
                    <a:pt x="845" y="8"/>
                  </a:cubicBezTo>
                  <a:cubicBezTo>
                    <a:pt x="704" y="0"/>
                    <a:pt x="574" y="21"/>
                    <a:pt x="471" y="65"/>
                  </a:cubicBezTo>
                  <a:cubicBezTo>
                    <a:pt x="476" y="63"/>
                    <a:pt x="481" y="61"/>
                    <a:pt x="487" y="59"/>
                  </a:cubicBezTo>
                  <a:cubicBezTo>
                    <a:pt x="485" y="62"/>
                    <a:pt x="480" y="62"/>
                    <a:pt x="477" y="65"/>
                  </a:cubicBezTo>
                  <a:cubicBezTo>
                    <a:pt x="499" y="58"/>
                    <a:pt x="517" y="52"/>
                    <a:pt x="542" y="48"/>
                  </a:cubicBezTo>
                  <a:cubicBezTo>
                    <a:pt x="538" y="51"/>
                    <a:pt x="538" y="54"/>
                    <a:pt x="534" y="56"/>
                  </a:cubicBezTo>
                  <a:cubicBezTo>
                    <a:pt x="533" y="59"/>
                    <a:pt x="537" y="57"/>
                    <a:pt x="537" y="60"/>
                  </a:cubicBezTo>
                  <a:cubicBezTo>
                    <a:pt x="534" y="60"/>
                    <a:pt x="524" y="65"/>
                    <a:pt x="525" y="61"/>
                  </a:cubicBezTo>
                  <a:cubicBezTo>
                    <a:pt x="512" y="70"/>
                    <a:pt x="489" y="73"/>
                    <a:pt x="473" y="79"/>
                  </a:cubicBezTo>
                  <a:cubicBezTo>
                    <a:pt x="474" y="77"/>
                    <a:pt x="480" y="77"/>
                    <a:pt x="477" y="75"/>
                  </a:cubicBezTo>
                  <a:cubicBezTo>
                    <a:pt x="454" y="89"/>
                    <a:pt x="428" y="100"/>
                    <a:pt x="406" y="115"/>
                  </a:cubicBezTo>
                  <a:cubicBezTo>
                    <a:pt x="408" y="115"/>
                    <a:pt x="408" y="114"/>
                    <a:pt x="410" y="114"/>
                  </a:cubicBezTo>
                  <a:cubicBezTo>
                    <a:pt x="401" y="124"/>
                    <a:pt x="383" y="129"/>
                    <a:pt x="375" y="138"/>
                  </a:cubicBezTo>
                  <a:cubicBezTo>
                    <a:pt x="402" y="126"/>
                    <a:pt x="427" y="102"/>
                    <a:pt x="457" y="89"/>
                  </a:cubicBezTo>
                  <a:cubicBezTo>
                    <a:pt x="439" y="103"/>
                    <a:pt x="415" y="114"/>
                    <a:pt x="412" y="140"/>
                  </a:cubicBezTo>
                  <a:cubicBezTo>
                    <a:pt x="423" y="143"/>
                    <a:pt x="429" y="134"/>
                    <a:pt x="438" y="132"/>
                  </a:cubicBezTo>
                  <a:cubicBezTo>
                    <a:pt x="435" y="136"/>
                    <a:pt x="436" y="137"/>
                    <a:pt x="440" y="139"/>
                  </a:cubicBezTo>
                  <a:cubicBezTo>
                    <a:pt x="438" y="142"/>
                    <a:pt x="435" y="143"/>
                    <a:pt x="433" y="146"/>
                  </a:cubicBezTo>
                  <a:cubicBezTo>
                    <a:pt x="436" y="148"/>
                    <a:pt x="438" y="151"/>
                    <a:pt x="442" y="151"/>
                  </a:cubicBezTo>
                  <a:cubicBezTo>
                    <a:pt x="424" y="165"/>
                    <a:pt x="400" y="174"/>
                    <a:pt x="388" y="194"/>
                  </a:cubicBezTo>
                  <a:cubicBezTo>
                    <a:pt x="396" y="194"/>
                    <a:pt x="402" y="193"/>
                    <a:pt x="409" y="194"/>
                  </a:cubicBezTo>
                  <a:cubicBezTo>
                    <a:pt x="417" y="185"/>
                    <a:pt x="421" y="178"/>
                    <a:pt x="431" y="170"/>
                  </a:cubicBezTo>
                  <a:cubicBezTo>
                    <a:pt x="429" y="170"/>
                    <a:pt x="429" y="171"/>
                    <a:pt x="427" y="171"/>
                  </a:cubicBezTo>
                  <a:cubicBezTo>
                    <a:pt x="433" y="166"/>
                    <a:pt x="441" y="162"/>
                    <a:pt x="451" y="161"/>
                  </a:cubicBezTo>
                  <a:cubicBezTo>
                    <a:pt x="458" y="149"/>
                    <a:pt x="468" y="140"/>
                    <a:pt x="488" y="142"/>
                  </a:cubicBezTo>
                  <a:cubicBezTo>
                    <a:pt x="487" y="146"/>
                    <a:pt x="491" y="145"/>
                    <a:pt x="494" y="145"/>
                  </a:cubicBezTo>
                  <a:cubicBezTo>
                    <a:pt x="494" y="141"/>
                    <a:pt x="503" y="140"/>
                    <a:pt x="498" y="133"/>
                  </a:cubicBezTo>
                  <a:cubicBezTo>
                    <a:pt x="506" y="128"/>
                    <a:pt x="513" y="130"/>
                    <a:pt x="519" y="133"/>
                  </a:cubicBezTo>
                  <a:cubicBezTo>
                    <a:pt x="520" y="136"/>
                    <a:pt x="516" y="135"/>
                    <a:pt x="519" y="138"/>
                  </a:cubicBezTo>
                  <a:cubicBezTo>
                    <a:pt x="522" y="137"/>
                    <a:pt x="528" y="135"/>
                    <a:pt x="530" y="137"/>
                  </a:cubicBezTo>
                  <a:cubicBezTo>
                    <a:pt x="528" y="144"/>
                    <a:pt x="518" y="142"/>
                    <a:pt x="511" y="145"/>
                  </a:cubicBezTo>
                  <a:cubicBezTo>
                    <a:pt x="506" y="148"/>
                    <a:pt x="504" y="154"/>
                    <a:pt x="498" y="154"/>
                  </a:cubicBezTo>
                  <a:cubicBezTo>
                    <a:pt x="496" y="154"/>
                    <a:pt x="493" y="151"/>
                    <a:pt x="491" y="151"/>
                  </a:cubicBezTo>
                  <a:cubicBezTo>
                    <a:pt x="488" y="151"/>
                    <a:pt x="485" y="154"/>
                    <a:pt x="482" y="155"/>
                  </a:cubicBezTo>
                  <a:cubicBezTo>
                    <a:pt x="478" y="157"/>
                    <a:pt x="467" y="156"/>
                    <a:pt x="470" y="163"/>
                  </a:cubicBezTo>
                  <a:cubicBezTo>
                    <a:pt x="472" y="161"/>
                    <a:pt x="477" y="160"/>
                    <a:pt x="480" y="162"/>
                  </a:cubicBezTo>
                  <a:cubicBezTo>
                    <a:pt x="481" y="162"/>
                    <a:pt x="480" y="165"/>
                    <a:pt x="480" y="166"/>
                  </a:cubicBezTo>
                  <a:cubicBezTo>
                    <a:pt x="480" y="165"/>
                    <a:pt x="488" y="168"/>
                    <a:pt x="488" y="170"/>
                  </a:cubicBezTo>
                  <a:cubicBezTo>
                    <a:pt x="487" y="173"/>
                    <a:pt x="477" y="176"/>
                    <a:pt x="471" y="179"/>
                  </a:cubicBezTo>
                  <a:cubicBezTo>
                    <a:pt x="462" y="185"/>
                    <a:pt x="456" y="190"/>
                    <a:pt x="451" y="195"/>
                  </a:cubicBezTo>
                  <a:cubicBezTo>
                    <a:pt x="446" y="197"/>
                    <a:pt x="440" y="202"/>
                    <a:pt x="440" y="205"/>
                  </a:cubicBezTo>
                  <a:cubicBezTo>
                    <a:pt x="441" y="204"/>
                    <a:pt x="445" y="202"/>
                    <a:pt x="447" y="204"/>
                  </a:cubicBezTo>
                  <a:cubicBezTo>
                    <a:pt x="442" y="207"/>
                    <a:pt x="435" y="208"/>
                    <a:pt x="432" y="213"/>
                  </a:cubicBezTo>
                  <a:cubicBezTo>
                    <a:pt x="433" y="214"/>
                    <a:pt x="439" y="210"/>
                    <a:pt x="439" y="216"/>
                  </a:cubicBezTo>
                  <a:cubicBezTo>
                    <a:pt x="430" y="218"/>
                    <a:pt x="424" y="216"/>
                    <a:pt x="420" y="220"/>
                  </a:cubicBezTo>
                  <a:cubicBezTo>
                    <a:pt x="418" y="222"/>
                    <a:pt x="423" y="227"/>
                    <a:pt x="419" y="229"/>
                  </a:cubicBezTo>
                  <a:cubicBezTo>
                    <a:pt x="424" y="229"/>
                    <a:pt x="424" y="235"/>
                    <a:pt x="429" y="235"/>
                  </a:cubicBezTo>
                  <a:cubicBezTo>
                    <a:pt x="431" y="239"/>
                    <a:pt x="429" y="240"/>
                    <a:pt x="427" y="243"/>
                  </a:cubicBezTo>
                  <a:cubicBezTo>
                    <a:pt x="433" y="247"/>
                    <a:pt x="429" y="259"/>
                    <a:pt x="440" y="260"/>
                  </a:cubicBezTo>
                  <a:cubicBezTo>
                    <a:pt x="442" y="262"/>
                    <a:pt x="441" y="262"/>
                    <a:pt x="440" y="265"/>
                  </a:cubicBezTo>
                  <a:cubicBezTo>
                    <a:pt x="449" y="276"/>
                    <a:pt x="467" y="266"/>
                    <a:pt x="480" y="270"/>
                  </a:cubicBezTo>
                  <a:cubicBezTo>
                    <a:pt x="483" y="269"/>
                    <a:pt x="482" y="265"/>
                    <a:pt x="487" y="265"/>
                  </a:cubicBezTo>
                  <a:cubicBezTo>
                    <a:pt x="487" y="267"/>
                    <a:pt x="487" y="269"/>
                    <a:pt x="487" y="271"/>
                  </a:cubicBezTo>
                  <a:cubicBezTo>
                    <a:pt x="495" y="275"/>
                    <a:pt x="509" y="267"/>
                    <a:pt x="515" y="274"/>
                  </a:cubicBezTo>
                  <a:cubicBezTo>
                    <a:pt x="515" y="278"/>
                    <a:pt x="513" y="279"/>
                    <a:pt x="514" y="283"/>
                  </a:cubicBezTo>
                  <a:cubicBezTo>
                    <a:pt x="521" y="282"/>
                    <a:pt x="526" y="279"/>
                    <a:pt x="525" y="269"/>
                  </a:cubicBezTo>
                  <a:cubicBezTo>
                    <a:pt x="532" y="265"/>
                    <a:pt x="548" y="260"/>
                    <a:pt x="551" y="270"/>
                  </a:cubicBezTo>
                  <a:cubicBezTo>
                    <a:pt x="560" y="270"/>
                    <a:pt x="567" y="273"/>
                    <a:pt x="567" y="279"/>
                  </a:cubicBezTo>
                  <a:cubicBezTo>
                    <a:pt x="569" y="289"/>
                    <a:pt x="547" y="294"/>
                    <a:pt x="547" y="305"/>
                  </a:cubicBezTo>
                  <a:cubicBezTo>
                    <a:pt x="532" y="313"/>
                    <a:pt x="516" y="321"/>
                    <a:pt x="511" y="338"/>
                  </a:cubicBezTo>
                  <a:cubicBezTo>
                    <a:pt x="509" y="344"/>
                    <a:pt x="511" y="349"/>
                    <a:pt x="507" y="354"/>
                  </a:cubicBezTo>
                  <a:cubicBezTo>
                    <a:pt x="509" y="358"/>
                    <a:pt x="510" y="362"/>
                    <a:pt x="512" y="366"/>
                  </a:cubicBezTo>
                  <a:cubicBezTo>
                    <a:pt x="519" y="371"/>
                    <a:pt x="531" y="370"/>
                    <a:pt x="540" y="371"/>
                  </a:cubicBezTo>
                  <a:cubicBezTo>
                    <a:pt x="540" y="374"/>
                    <a:pt x="536" y="375"/>
                    <a:pt x="539" y="378"/>
                  </a:cubicBezTo>
                  <a:cubicBezTo>
                    <a:pt x="542" y="378"/>
                    <a:pt x="542" y="376"/>
                    <a:pt x="545" y="377"/>
                  </a:cubicBezTo>
                  <a:cubicBezTo>
                    <a:pt x="546" y="383"/>
                    <a:pt x="556" y="386"/>
                    <a:pt x="560" y="384"/>
                  </a:cubicBezTo>
                  <a:cubicBezTo>
                    <a:pt x="567" y="382"/>
                    <a:pt x="564" y="368"/>
                    <a:pt x="572" y="361"/>
                  </a:cubicBezTo>
                  <a:cubicBezTo>
                    <a:pt x="580" y="355"/>
                    <a:pt x="582" y="360"/>
                    <a:pt x="588" y="354"/>
                  </a:cubicBezTo>
                  <a:cubicBezTo>
                    <a:pt x="590" y="352"/>
                    <a:pt x="585" y="350"/>
                    <a:pt x="588" y="348"/>
                  </a:cubicBezTo>
                  <a:cubicBezTo>
                    <a:pt x="589" y="346"/>
                    <a:pt x="592" y="346"/>
                    <a:pt x="596" y="346"/>
                  </a:cubicBezTo>
                  <a:cubicBezTo>
                    <a:pt x="597" y="343"/>
                    <a:pt x="599" y="340"/>
                    <a:pt x="601" y="337"/>
                  </a:cubicBezTo>
                  <a:cubicBezTo>
                    <a:pt x="607" y="337"/>
                    <a:pt x="611" y="339"/>
                    <a:pt x="615" y="337"/>
                  </a:cubicBezTo>
                  <a:cubicBezTo>
                    <a:pt x="616" y="335"/>
                    <a:pt x="615" y="331"/>
                    <a:pt x="616" y="329"/>
                  </a:cubicBezTo>
                  <a:cubicBezTo>
                    <a:pt x="620" y="329"/>
                    <a:pt x="620" y="327"/>
                    <a:pt x="624" y="328"/>
                  </a:cubicBezTo>
                  <a:cubicBezTo>
                    <a:pt x="624" y="329"/>
                    <a:pt x="626" y="329"/>
                    <a:pt x="626" y="331"/>
                  </a:cubicBezTo>
                  <a:cubicBezTo>
                    <a:pt x="624" y="339"/>
                    <a:pt x="628" y="350"/>
                    <a:pt x="633" y="355"/>
                  </a:cubicBezTo>
                  <a:cubicBezTo>
                    <a:pt x="629" y="357"/>
                    <a:pt x="632" y="366"/>
                    <a:pt x="630" y="369"/>
                  </a:cubicBezTo>
                  <a:cubicBezTo>
                    <a:pt x="626" y="370"/>
                    <a:pt x="626" y="367"/>
                    <a:pt x="622" y="368"/>
                  </a:cubicBezTo>
                  <a:cubicBezTo>
                    <a:pt x="622" y="375"/>
                    <a:pt x="616" y="376"/>
                    <a:pt x="615" y="383"/>
                  </a:cubicBezTo>
                  <a:cubicBezTo>
                    <a:pt x="614" y="385"/>
                    <a:pt x="620" y="383"/>
                    <a:pt x="617" y="386"/>
                  </a:cubicBezTo>
                  <a:cubicBezTo>
                    <a:pt x="615" y="390"/>
                    <a:pt x="613" y="383"/>
                    <a:pt x="612" y="386"/>
                  </a:cubicBezTo>
                  <a:cubicBezTo>
                    <a:pt x="611" y="389"/>
                    <a:pt x="610" y="392"/>
                    <a:pt x="608" y="393"/>
                  </a:cubicBezTo>
                  <a:cubicBezTo>
                    <a:pt x="604" y="394"/>
                    <a:pt x="603" y="392"/>
                    <a:pt x="599" y="392"/>
                  </a:cubicBezTo>
                  <a:cubicBezTo>
                    <a:pt x="596" y="405"/>
                    <a:pt x="582" y="407"/>
                    <a:pt x="574" y="415"/>
                  </a:cubicBezTo>
                  <a:cubicBezTo>
                    <a:pt x="575" y="430"/>
                    <a:pt x="576" y="441"/>
                    <a:pt x="566" y="446"/>
                  </a:cubicBezTo>
                  <a:cubicBezTo>
                    <a:pt x="566" y="449"/>
                    <a:pt x="565" y="454"/>
                    <a:pt x="567" y="456"/>
                  </a:cubicBezTo>
                  <a:cubicBezTo>
                    <a:pt x="585" y="455"/>
                    <a:pt x="589" y="440"/>
                    <a:pt x="603" y="434"/>
                  </a:cubicBezTo>
                  <a:cubicBezTo>
                    <a:pt x="604" y="432"/>
                    <a:pt x="604" y="429"/>
                    <a:pt x="604" y="426"/>
                  </a:cubicBezTo>
                  <a:cubicBezTo>
                    <a:pt x="607" y="425"/>
                    <a:pt x="609" y="424"/>
                    <a:pt x="611" y="422"/>
                  </a:cubicBezTo>
                  <a:cubicBezTo>
                    <a:pt x="611" y="418"/>
                    <a:pt x="609" y="417"/>
                    <a:pt x="610" y="412"/>
                  </a:cubicBezTo>
                  <a:cubicBezTo>
                    <a:pt x="611" y="411"/>
                    <a:pt x="615" y="411"/>
                    <a:pt x="617" y="411"/>
                  </a:cubicBezTo>
                  <a:cubicBezTo>
                    <a:pt x="618" y="395"/>
                    <a:pt x="628" y="388"/>
                    <a:pt x="637" y="380"/>
                  </a:cubicBezTo>
                  <a:cubicBezTo>
                    <a:pt x="640" y="380"/>
                    <a:pt x="641" y="383"/>
                    <a:pt x="643" y="381"/>
                  </a:cubicBezTo>
                  <a:cubicBezTo>
                    <a:pt x="646" y="368"/>
                    <a:pt x="639" y="360"/>
                    <a:pt x="640" y="346"/>
                  </a:cubicBezTo>
                  <a:cubicBezTo>
                    <a:pt x="642" y="345"/>
                    <a:pt x="647" y="348"/>
                    <a:pt x="646" y="344"/>
                  </a:cubicBezTo>
                  <a:cubicBezTo>
                    <a:pt x="647" y="340"/>
                    <a:pt x="643" y="340"/>
                    <a:pt x="641" y="337"/>
                  </a:cubicBezTo>
                  <a:cubicBezTo>
                    <a:pt x="655" y="325"/>
                    <a:pt x="656" y="300"/>
                    <a:pt x="671" y="288"/>
                  </a:cubicBezTo>
                  <a:cubicBezTo>
                    <a:pt x="673" y="290"/>
                    <a:pt x="670" y="293"/>
                    <a:pt x="672" y="295"/>
                  </a:cubicBezTo>
                  <a:cubicBezTo>
                    <a:pt x="683" y="298"/>
                    <a:pt x="691" y="305"/>
                    <a:pt x="701" y="299"/>
                  </a:cubicBezTo>
                  <a:cubicBezTo>
                    <a:pt x="696" y="295"/>
                    <a:pt x="704" y="287"/>
                    <a:pt x="699" y="284"/>
                  </a:cubicBezTo>
                  <a:cubicBezTo>
                    <a:pt x="704" y="278"/>
                    <a:pt x="706" y="269"/>
                    <a:pt x="718" y="269"/>
                  </a:cubicBezTo>
                  <a:cubicBezTo>
                    <a:pt x="721" y="267"/>
                    <a:pt x="716" y="265"/>
                    <a:pt x="718" y="264"/>
                  </a:cubicBezTo>
                  <a:cubicBezTo>
                    <a:pt x="726" y="264"/>
                    <a:pt x="726" y="256"/>
                    <a:pt x="735" y="257"/>
                  </a:cubicBezTo>
                  <a:cubicBezTo>
                    <a:pt x="735" y="253"/>
                    <a:pt x="737" y="250"/>
                    <a:pt x="741" y="250"/>
                  </a:cubicBezTo>
                  <a:cubicBezTo>
                    <a:pt x="742" y="247"/>
                    <a:pt x="740" y="242"/>
                    <a:pt x="743" y="241"/>
                  </a:cubicBezTo>
                  <a:cubicBezTo>
                    <a:pt x="753" y="243"/>
                    <a:pt x="760" y="246"/>
                    <a:pt x="771" y="243"/>
                  </a:cubicBezTo>
                  <a:cubicBezTo>
                    <a:pt x="771" y="245"/>
                    <a:pt x="771" y="247"/>
                    <a:pt x="771" y="248"/>
                  </a:cubicBezTo>
                  <a:cubicBezTo>
                    <a:pt x="775" y="247"/>
                    <a:pt x="776" y="248"/>
                    <a:pt x="780" y="249"/>
                  </a:cubicBezTo>
                  <a:cubicBezTo>
                    <a:pt x="781" y="246"/>
                    <a:pt x="784" y="245"/>
                    <a:pt x="787" y="243"/>
                  </a:cubicBezTo>
                  <a:cubicBezTo>
                    <a:pt x="791" y="247"/>
                    <a:pt x="795" y="249"/>
                    <a:pt x="801" y="250"/>
                  </a:cubicBezTo>
                  <a:cubicBezTo>
                    <a:pt x="800" y="253"/>
                    <a:pt x="796" y="255"/>
                    <a:pt x="798" y="257"/>
                  </a:cubicBezTo>
                  <a:cubicBezTo>
                    <a:pt x="802" y="260"/>
                    <a:pt x="807" y="266"/>
                    <a:pt x="813" y="264"/>
                  </a:cubicBezTo>
                  <a:cubicBezTo>
                    <a:pt x="815" y="269"/>
                    <a:pt x="823" y="268"/>
                    <a:pt x="827" y="271"/>
                  </a:cubicBezTo>
                  <a:cubicBezTo>
                    <a:pt x="830" y="274"/>
                    <a:pt x="831" y="278"/>
                    <a:pt x="834" y="281"/>
                  </a:cubicBezTo>
                  <a:cubicBezTo>
                    <a:pt x="837" y="281"/>
                    <a:pt x="839" y="282"/>
                    <a:pt x="842" y="283"/>
                  </a:cubicBezTo>
                  <a:cubicBezTo>
                    <a:pt x="845" y="286"/>
                    <a:pt x="848" y="290"/>
                    <a:pt x="851" y="294"/>
                  </a:cubicBezTo>
                  <a:cubicBezTo>
                    <a:pt x="856" y="294"/>
                    <a:pt x="860" y="295"/>
                    <a:pt x="864" y="296"/>
                  </a:cubicBezTo>
                  <a:cubicBezTo>
                    <a:pt x="864" y="303"/>
                    <a:pt x="873" y="301"/>
                    <a:pt x="875" y="306"/>
                  </a:cubicBezTo>
                  <a:cubicBezTo>
                    <a:pt x="872" y="310"/>
                    <a:pt x="875" y="313"/>
                    <a:pt x="877" y="316"/>
                  </a:cubicBezTo>
                  <a:cubicBezTo>
                    <a:pt x="864" y="322"/>
                    <a:pt x="879" y="341"/>
                    <a:pt x="871" y="352"/>
                  </a:cubicBezTo>
                  <a:cubicBezTo>
                    <a:pt x="876" y="355"/>
                    <a:pt x="885" y="357"/>
                    <a:pt x="882" y="363"/>
                  </a:cubicBezTo>
                  <a:cubicBezTo>
                    <a:pt x="886" y="365"/>
                    <a:pt x="889" y="367"/>
                    <a:pt x="894" y="366"/>
                  </a:cubicBezTo>
                  <a:cubicBezTo>
                    <a:pt x="896" y="368"/>
                    <a:pt x="896" y="370"/>
                    <a:pt x="896" y="374"/>
                  </a:cubicBezTo>
                  <a:cubicBezTo>
                    <a:pt x="910" y="384"/>
                    <a:pt x="918" y="366"/>
                    <a:pt x="926" y="359"/>
                  </a:cubicBezTo>
                  <a:cubicBezTo>
                    <a:pt x="924" y="342"/>
                    <a:pt x="946" y="341"/>
                    <a:pt x="944" y="320"/>
                  </a:cubicBezTo>
                  <a:cubicBezTo>
                    <a:pt x="953" y="319"/>
                    <a:pt x="953" y="309"/>
                    <a:pt x="962" y="308"/>
                  </a:cubicBezTo>
                  <a:cubicBezTo>
                    <a:pt x="962" y="299"/>
                    <a:pt x="973" y="292"/>
                    <a:pt x="973" y="281"/>
                  </a:cubicBezTo>
                  <a:cubicBezTo>
                    <a:pt x="973" y="275"/>
                    <a:pt x="969" y="271"/>
                    <a:pt x="968" y="264"/>
                  </a:cubicBezTo>
                  <a:cubicBezTo>
                    <a:pt x="968" y="261"/>
                    <a:pt x="974" y="263"/>
                    <a:pt x="974" y="259"/>
                  </a:cubicBezTo>
                  <a:cubicBezTo>
                    <a:pt x="972" y="256"/>
                    <a:pt x="966" y="254"/>
                    <a:pt x="968" y="252"/>
                  </a:cubicBezTo>
                  <a:cubicBezTo>
                    <a:pt x="974" y="253"/>
                    <a:pt x="975" y="257"/>
                    <a:pt x="976" y="263"/>
                  </a:cubicBezTo>
                  <a:cubicBezTo>
                    <a:pt x="986" y="273"/>
                    <a:pt x="1012" y="270"/>
                    <a:pt x="1019" y="260"/>
                  </a:cubicBezTo>
                  <a:cubicBezTo>
                    <a:pt x="1014" y="254"/>
                    <a:pt x="1001" y="257"/>
                    <a:pt x="999" y="248"/>
                  </a:cubicBezTo>
                  <a:cubicBezTo>
                    <a:pt x="1003" y="252"/>
                    <a:pt x="1010" y="254"/>
                    <a:pt x="1020" y="253"/>
                  </a:cubicBezTo>
                  <a:cubicBezTo>
                    <a:pt x="1021" y="252"/>
                    <a:pt x="1020" y="248"/>
                    <a:pt x="1022" y="248"/>
                  </a:cubicBezTo>
                  <a:cubicBezTo>
                    <a:pt x="1032" y="246"/>
                    <a:pt x="1046" y="245"/>
                    <a:pt x="1052" y="239"/>
                  </a:cubicBezTo>
                  <a:cubicBezTo>
                    <a:pt x="1086" y="247"/>
                    <a:pt x="1111" y="258"/>
                    <a:pt x="1149" y="258"/>
                  </a:cubicBezTo>
                  <a:cubicBezTo>
                    <a:pt x="1155" y="239"/>
                    <a:pt x="1167" y="262"/>
                    <a:pt x="1181" y="264"/>
                  </a:cubicBezTo>
                  <a:cubicBezTo>
                    <a:pt x="1189" y="264"/>
                    <a:pt x="1196" y="259"/>
                    <a:pt x="1200" y="260"/>
                  </a:cubicBezTo>
                  <a:cubicBezTo>
                    <a:pt x="1203" y="260"/>
                    <a:pt x="1206" y="264"/>
                    <a:pt x="1210" y="264"/>
                  </a:cubicBezTo>
                  <a:cubicBezTo>
                    <a:pt x="1214" y="258"/>
                    <a:pt x="1216" y="250"/>
                    <a:pt x="1225" y="249"/>
                  </a:cubicBezTo>
                  <a:cubicBezTo>
                    <a:pt x="1230" y="254"/>
                    <a:pt x="1236" y="258"/>
                    <a:pt x="1241" y="263"/>
                  </a:cubicBezTo>
                  <a:cubicBezTo>
                    <a:pt x="1237" y="265"/>
                    <a:pt x="1233" y="269"/>
                    <a:pt x="1234" y="274"/>
                  </a:cubicBezTo>
                  <a:cubicBezTo>
                    <a:pt x="1231" y="274"/>
                    <a:pt x="1229" y="274"/>
                    <a:pt x="1226" y="274"/>
                  </a:cubicBezTo>
                  <a:cubicBezTo>
                    <a:pt x="1226" y="278"/>
                    <a:pt x="1227" y="279"/>
                    <a:pt x="1226" y="282"/>
                  </a:cubicBezTo>
                  <a:cubicBezTo>
                    <a:pt x="1220" y="280"/>
                    <a:pt x="1221" y="286"/>
                    <a:pt x="1218" y="288"/>
                  </a:cubicBezTo>
                  <a:cubicBezTo>
                    <a:pt x="1215" y="283"/>
                    <a:pt x="1216" y="273"/>
                    <a:pt x="1208" y="273"/>
                  </a:cubicBezTo>
                  <a:cubicBezTo>
                    <a:pt x="1203" y="278"/>
                    <a:pt x="1211" y="284"/>
                    <a:pt x="1213" y="289"/>
                  </a:cubicBezTo>
                  <a:cubicBezTo>
                    <a:pt x="1204" y="293"/>
                    <a:pt x="1196" y="282"/>
                    <a:pt x="1184" y="283"/>
                  </a:cubicBezTo>
                  <a:cubicBezTo>
                    <a:pt x="1179" y="270"/>
                    <a:pt x="1166" y="265"/>
                    <a:pt x="1158" y="256"/>
                  </a:cubicBezTo>
                  <a:cubicBezTo>
                    <a:pt x="1158" y="261"/>
                    <a:pt x="1162" y="269"/>
                    <a:pt x="1156" y="272"/>
                  </a:cubicBezTo>
                  <a:cubicBezTo>
                    <a:pt x="1151" y="275"/>
                    <a:pt x="1140" y="270"/>
                    <a:pt x="1132" y="272"/>
                  </a:cubicBezTo>
                  <a:cubicBezTo>
                    <a:pt x="1128" y="273"/>
                    <a:pt x="1124" y="279"/>
                    <a:pt x="1120" y="280"/>
                  </a:cubicBezTo>
                  <a:cubicBezTo>
                    <a:pt x="1119" y="289"/>
                    <a:pt x="1133" y="292"/>
                    <a:pt x="1134" y="302"/>
                  </a:cubicBezTo>
                  <a:cubicBezTo>
                    <a:pt x="1137" y="303"/>
                    <a:pt x="1140" y="303"/>
                    <a:pt x="1143" y="304"/>
                  </a:cubicBezTo>
                  <a:cubicBezTo>
                    <a:pt x="1143" y="307"/>
                    <a:pt x="1144" y="309"/>
                    <a:pt x="1144" y="312"/>
                  </a:cubicBezTo>
                  <a:cubicBezTo>
                    <a:pt x="1154" y="319"/>
                    <a:pt x="1161" y="329"/>
                    <a:pt x="1172" y="334"/>
                  </a:cubicBezTo>
                  <a:cubicBezTo>
                    <a:pt x="1174" y="346"/>
                    <a:pt x="1193" y="346"/>
                    <a:pt x="1203" y="355"/>
                  </a:cubicBezTo>
                  <a:cubicBezTo>
                    <a:pt x="1206" y="358"/>
                    <a:pt x="1208" y="365"/>
                    <a:pt x="1211" y="367"/>
                  </a:cubicBezTo>
                  <a:cubicBezTo>
                    <a:pt x="1214" y="370"/>
                    <a:pt x="1219" y="369"/>
                    <a:pt x="1223" y="371"/>
                  </a:cubicBezTo>
                  <a:cubicBezTo>
                    <a:pt x="1246" y="383"/>
                    <a:pt x="1257" y="409"/>
                    <a:pt x="1286" y="413"/>
                  </a:cubicBezTo>
                  <a:cubicBezTo>
                    <a:pt x="1288" y="424"/>
                    <a:pt x="1305" y="434"/>
                    <a:pt x="1311" y="421"/>
                  </a:cubicBezTo>
                  <a:cubicBezTo>
                    <a:pt x="1310" y="414"/>
                    <a:pt x="1308" y="407"/>
                    <a:pt x="1313" y="403"/>
                  </a:cubicBezTo>
                  <a:cubicBezTo>
                    <a:pt x="1311" y="401"/>
                    <a:pt x="1311" y="397"/>
                    <a:pt x="1310" y="393"/>
                  </a:cubicBezTo>
                  <a:cubicBezTo>
                    <a:pt x="1317" y="386"/>
                    <a:pt x="1323" y="377"/>
                    <a:pt x="1331" y="370"/>
                  </a:cubicBezTo>
                  <a:cubicBezTo>
                    <a:pt x="1333" y="371"/>
                    <a:pt x="1335" y="373"/>
                    <a:pt x="1338" y="372"/>
                  </a:cubicBezTo>
                  <a:cubicBezTo>
                    <a:pt x="1345" y="367"/>
                    <a:pt x="1337" y="353"/>
                    <a:pt x="1343" y="348"/>
                  </a:cubicBezTo>
                  <a:cubicBezTo>
                    <a:pt x="1347" y="348"/>
                    <a:pt x="1349" y="350"/>
                    <a:pt x="1353" y="351"/>
                  </a:cubicBezTo>
                  <a:cubicBezTo>
                    <a:pt x="1354" y="342"/>
                    <a:pt x="1361" y="339"/>
                    <a:pt x="1363" y="332"/>
                  </a:cubicBezTo>
                  <a:cubicBezTo>
                    <a:pt x="1365" y="332"/>
                    <a:pt x="1367" y="332"/>
                    <a:pt x="1369" y="332"/>
                  </a:cubicBezTo>
                  <a:cubicBezTo>
                    <a:pt x="1369" y="329"/>
                    <a:pt x="1365" y="325"/>
                    <a:pt x="1368" y="323"/>
                  </a:cubicBezTo>
                  <a:cubicBezTo>
                    <a:pt x="1369" y="328"/>
                    <a:pt x="1371" y="331"/>
                    <a:pt x="1372" y="336"/>
                  </a:cubicBezTo>
                  <a:cubicBezTo>
                    <a:pt x="1374" y="338"/>
                    <a:pt x="1377" y="335"/>
                    <a:pt x="1379" y="337"/>
                  </a:cubicBezTo>
                  <a:cubicBezTo>
                    <a:pt x="1374" y="342"/>
                    <a:pt x="1377" y="355"/>
                    <a:pt x="1369" y="359"/>
                  </a:cubicBezTo>
                  <a:cubicBezTo>
                    <a:pt x="1370" y="362"/>
                    <a:pt x="1372" y="364"/>
                    <a:pt x="1371" y="369"/>
                  </a:cubicBezTo>
                  <a:cubicBezTo>
                    <a:pt x="1368" y="371"/>
                    <a:pt x="1364" y="370"/>
                    <a:pt x="1361" y="372"/>
                  </a:cubicBezTo>
                  <a:cubicBezTo>
                    <a:pt x="1361" y="383"/>
                    <a:pt x="1362" y="388"/>
                    <a:pt x="1362" y="401"/>
                  </a:cubicBezTo>
                  <a:cubicBezTo>
                    <a:pt x="1351" y="396"/>
                    <a:pt x="1345" y="409"/>
                    <a:pt x="1346" y="422"/>
                  </a:cubicBezTo>
                  <a:cubicBezTo>
                    <a:pt x="1339" y="424"/>
                    <a:pt x="1334" y="423"/>
                    <a:pt x="1327" y="422"/>
                  </a:cubicBezTo>
                  <a:cubicBezTo>
                    <a:pt x="1325" y="423"/>
                    <a:pt x="1327" y="427"/>
                    <a:pt x="1325" y="428"/>
                  </a:cubicBezTo>
                  <a:cubicBezTo>
                    <a:pt x="1323" y="428"/>
                    <a:pt x="1320" y="428"/>
                    <a:pt x="1318" y="428"/>
                  </a:cubicBezTo>
                  <a:cubicBezTo>
                    <a:pt x="1317" y="434"/>
                    <a:pt x="1308" y="428"/>
                    <a:pt x="1307" y="435"/>
                  </a:cubicBezTo>
                  <a:cubicBezTo>
                    <a:pt x="1306" y="440"/>
                    <a:pt x="1310" y="440"/>
                    <a:pt x="1311" y="444"/>
                  </a:cubicBezTo>
                  <a:cubicBezTo>
                    <a:pt x="1303" y="444"/>
                    <a:pt x="1304" y="450"/>
                    <a:pt x="1298" y="450"/>
                  </a:cubicBezTo>
                  <a:cubicBezTo>
                    <a:pt x="1289" y="450"/>
                    <a:pt x="1285" y="435"/>
                    <a:pt x="1273" y="437"/>
                  </a:cubicBezTo>
                  <a:cubicBezTo>
                    <a:pt x="1270" y="433"/>
                    <a:pt x="1266" y="430"/>
                    <a:pt x="1263" y="427"/>
                  </a:cubicBezTo>
                  <a:cubicBezTo>
                    <a:pt x="1259" y="426"/>
                    <a:pt x="1260" y="429"/>
                    <a:pt x="1258" y="427"/>
                  </a:cubicBezTo>
                  <a:cubicBezTo>
                    <a:pt x="1250" y="417"/>
                    <a:pt x="1233" y="418"/>
                    <a:pt x="1228" y="407"/>
                  </a:cubicBezTo>
                  <a:cubicBezTo>
                    <a:pt x="1225" y="407"/>
                    <a:pt x="1224" y="405"/>
                    <a:pt x="1220" y="406"/>
                  </a:cubicBezTo>
                  <a:cubicBezTo>
                    <a:pt x="1221" y="416"/>
                    <a:pt x="1226" y="423"/>
                    <a:pt x="1225" y="435"/>
                  </a:cubicBezTo>
                  <a:cubicBezTo>
                    <a:pt x="1236" y="450"/>
                    <a:pt x="1241" y="468"/>
                    <a:pt x="1249" y="483"/>
                  </a:cubicBezTo>
                  <a:cubicBezTo>
                    <a:pt x="1261" y="507"/>
                    <a:pt x="1274" y="522"/>
                    <a:pt x="1288" y="540"/>
                  </a:cubicBezTo>
                  <a:cubicBezTo>
                    <a:pt x="1301" y="555"/>
                    <a:pt x="1311" y="573"/>
                    <a:pt x="1317" y="593"/>
                  </a:cubicBezTo>
                  <a:cubicBezTo>
                    <a:pt x="1319" y="594"/>
                    <a:pt x="1322" y="595"/>
                    <a:pt x="1323" y="598"/>
                  </a:cubicBezTo>
                  <a:cubicBezTo>
                    <a:pt x="1329" y="614"/>
                    <a:pt x="1335" y="631"/>
                    <a:pt x="1336" y="654"/>
                  </a:cubicBezTo>
                  <a:cubicBezTo>
                    <a:pt x="1335" y="656"/>
                    <a:pt x="1332" y="656"/>
                    <a:pt x="1328" y="656"/>
                  </a:cubicBezTo>
                  <a:cubicBezTo>
                    <a:pt x="1329" y="671"/>
                    <a:pt x="1324" y="679"/>
                    <a:pt x="1317" y="689"/>
                  </a:cubicBezTo>
                  <a:cubicBezTo>
                    <a:pt x="1313" y="687"/>
                    <a:pt x="1312" y="690"/>
                    <a:pt x="1309" y="692"/>
                  </a:cubicBezTo>
                  <a:cubicBezTo>
                    <a:pt x="1310" y="702"/>
                    <a:pt x="1306" y="707"/>
                    <a:pt x="1305" y="712"/>
                  </a:cubicBezTo>
                  <a:cubicBezTo>
                    <a:pt x="1303" y="717"/>
                    <a:pt x="1303" y="725"/>
                    <a:pt x="1301" y="730"/>
                  </a:cubicBezTo>
                  <a:cubicBezTo>
                    <a:pt x="1300" y="733"/>
                    <a:pt x="1298" y="732"/>
                    <a:pt x="1297" y="735"/>
                  </a:cubicBezTo>
                  <a:cubicBezTo>
                    <a:pt x="1296" y="742"/>
                    <a:pt x="1299" y="755"/>
                    <a:pt x="1302" y="762"/>
                  </a:cubicBezTo>
                  <a:cubicBezTo>
                    <a:pt x="1306" y="771"/>
                    <a:pt x="1319" y="778"/>
                    <a:pt x="1322" y="791"/>
                  </a:cubicBezTo>
                  <a:cubicBezTo>
                    <a:pt x="1324" y="799"/>
                    <a:pt x="1322" y="805"/>
                    <a:pt x="1329" y="811"/>
                  </a:cubicBezTo>
                  <a:cubicBezTo>
                    <a:pt x="1328" y="821"/>
                    <a:pt x="1335" y="822"/>
                    <a:pt x="1333" y="833"/>
                  </a:cubicBezTo>
                  <a:cubicBezTo>
                    <a:pt x="1331" y="833"/>
                    <a:pt x="1329" y="833"/>
                    <a:pt x="1328" y="833"/>
                  </a:cubicBezTo>
                  <a:cubicBezTo>
                    <a:pt x="1326" y="845"/>
                    <a:pt x="1312" y="846"/>
                    <a:pt x="1314" y="863"/>
                  </a:cubicBezTo>
                  <a:cubicBezTo>
                    <a:pt x="1313" y="864"/>
                    <a:pt x="1310" y="864"/>
                    <a:pt x="1311" y="867"/>
                  </a:cubicBezTo>
                  <a:cubicBezTo>
                    <a:pt x="1313" y="881"/>
                    <a:pt x="1323" y="888"/>
                    <a:pt x="1325" y="903"/>
                  </a:cubicBezTo>
                  <a:cubicBezTo>
                    <a:pt x="1318" y="908"/>
                    <a:pt x="1313" y="923"/>
                    <a:pt x="1313" y="935"/>
                  </a:cubicBezTo>
                  <a:cubicBezTo>
                    <a:pt x="1314" y="938"/>
                    <a:pt x="1317" y="942"/>
                    <a:pt x="1317" y="946"/>
                  </a:cubicBezTo>
                  <a:cubicBezTo>
                    <a:pt x="1318" y="956"/>
                    <a:pt x="1313" y="966"/>
                    <a:pt x="1314" y="975"/>
                  </a:cubicBezTo>
                  <a:cubicBezTo>
                    <a:pt x="1315" y="977"/>
                    <a:pt x="1317" y="978"/>
                    <a:pt x="1317" y="981"/>
                  </a:cubicBezTo>
                  <a:cubicBezTo>
                    <a:pt x="1318" y="986"/>
                    <a:pt x="1317" y="991"/>
                    <a:pt x="1317" y="996"/>
                  </a:cubicBezTo>
                  <a:cubicBezTo>
                    <a:pt x="1319" y="1012"/>
                    <a:pt x="1324" y="1025"/>
                    <a:pt x="1330" y="1037"/>
                  </a:cubicBezTo>
                  <a:cubicBezTo>
                    <a:pt x="1338" y="1038"/>
                    <a:pt x="1338" y="1048"/>
                    <a:pt x="1344" y="1051"/>
                  </a:cubicBezTo>
                  <a:cubicBezTo>
                    <a:pt x="1342" y="1062"/>
                    <a:pt x="1352" y="1063"/>
                    <a:pt x="1351" y="1074"/>
                  </a:cubicBezTo>
                  <a:cubicBezTo>
                    <a:pt x="1355" y="1075"/>
                    <a:pt x="1360" y="1073"/>
                    <a:pt x="1363" y="1077"/>
                  </a:cubicBezTo>
                  <a:cubicBezTo>
                    <a:pt x="1366" y="1071"/>
                    <a:pt x="1372" y="1071"/>
                    <a:pt x="1375" y="1066"/>
                  </a:cubicBezTo>
                  <a:cubicBezTo>
                    <a:pt x="1371" y="1053"/>
                    <a:pt x="1386" y="1055"/>
                    <a:pt x="1392" y="1052"/>
                  </a:cubicBezTo>
                  <a:cubicBezTo>
                    <a:pt x="1400" y="1047"/>
                    <a:pt x="1400" y="1038"/>
                    <a:pt x="1410" y="1037"/>
                  </a:cubicBezTo>
                  <a:cubicBezTo>
                    <a:pt x="1420" y="1036"/>
                    <a:pt x="1433" y="1026"/>
                    <a:pt x="1439" y="1018"/>
                  </a:cubicBezTo>
                  <a:cubicBezTo>
                    <a:pt x="1440" y="1017"/>
                    <a:pt x="1439" y="1014"/>
                    <a:pt x="1440" y="1013"/>
                  </a:cubicBezTo>
                  <a:cubicBezTo>
                    <a:pt x="1442" y="1011"/>
                    <a:pt x="1446" y="1010"/>
                    <a:pt x="1448" y="1008"/>
                  </a:cubicBezTo>
                  <a:cubicBezTo>
                    <a:pt x="1453" y="1001"/>
                    <a:pt x="1455" y="993"/>
                    <a:pt x="1459" y="989"/>
                  </a:cubicBezTo>
                  <a:cubicBezTo>
                    <a:pt x="1462" y="987"/>
                    <a:pt x="1467" y="987"/>
                    <a:pt x="1471" y="984"/>
                  </a:cubicBezTo>
                  <a:cubicBezTo>
                    <a:pt x="1476" y="981"/>
                    <a:pt x="1480" y="976"/>
                    <a:pt x="1484" y="973"/>
                  </a:cubicBezTo>
                  <a:cubicBezTo>
                    <a:pt x="1489" y="970"/>
                    <a:pt x="1494" y="969"/>
                    <a:pt x="1498" y="965"/>
                  </a:cubicBezTo>
                  <a:cubicBezTo>
                    <a:pt x="1503" y="959"/>
                    <a:pt x="1501" y="952"/>
                    <a:pt x="1507" y="946"/>
                  </a:cubicBezTo>
                  <a:cubicBezTo>
                    <a:pt x="1506" y="933"/>
                    <a:pt x="1514" y="923"/>
                    <a:pt x="1515" y="911"/>
                  </a:cubicBezTo>
                  <a:cubicBezTo>
                    <a:pt x="1516" y="898"/>
                    <a:pt x="1511" y="885"/>
                    <a:pt x="1519" y="874"/>
                  </a:cubicBezTo>
                  <a:cubicBezTo>
                    <a:pt x="1522" y="869"/>
                    <a:pt x="1527" y="868"/>
                    <a:pt x="1529" y="862"/>
                  </a:cubicBezTo>
                  <a:cubicBezTo>
                    <a:pt x="1530" y="858"/>
                    <a:pt x="1529" y="855"/>
                    <a:pt x="1529" y="852"/>
                  </a:cubicBezTo>
                  <a:cubicBezTo>
                    <a:pt x="1531" y="845"/>
                    <a:pt x="1539" y="843"/>
                    <a:pt x="1543" y="839"/>
                  </a:cubicBezTo>
                  <a:cubicBezTo>
                    <a:pt x="1543" y="830"/>
                    <a:pt x="1548" y="827"/>
                    <a:pt x="1551" y="822"/>
                  </a:cubicBezTo>
                  <a:cubicBezTo>
                    <a:pt x="1564" y="822"/>
                    <a:pt x="1568" y="813"/>
                    <a:pt x="1575" y="808"/>
                  </a:cubicBezTo>
                  <a:cubicBezTo>
                    <a:pt x="1576" y="801"/>
                    <a:pt x="1572" y="792"/>
                    <a:pt x="1574" y="784"/>
                  </a:cubicBezTo>
                  <a:cubicBezTo>
                    <a:pt x="1574" y="781"/>
                    <a:pt x="1576" y="779"/>
                    <a:pt x="1576" y="776"/>
                  </a:cubicBezTo>
                  <a:cubicBezTo>
                    <a:pt x="1577" y="764"/>
                    <a:pt x="1572" y="750"/>
                    <a:pt x="1584" y="745"/>
                  </a:cubicBezTo>
                  <a:cubicBezTo>
                    <a:pt x="1589" y="755"/>
                    <a:pt x="1592" y="765"/>
                    <a:pt x="1598" y="773"/>
                  </a:cubicBezTo>
                  <a:cubicBezTo>
                    <a:pt x="1600" y="770"/>
                    <a:pt x="1598" y="762"/>
                    <a:pt x="1605" y="763"/>
                  </a:cubicBezTo>
                  <a:cubicBezTo>
                    <a:pt x="1617" y="785"/>
                    <a:pt x="1615" y="811"/>
                    <a:pt x="1622" y="838"/>
                  </a:cubicBezTo>
                  <a:cubicBezTo>
                    <a:pt x="1622" y="840"/>
                    <a:pt x="1625" y="842"/>
                    <a:pt x="1625" y="844"/>
                  </a:cubicBezTo>
                  <a:cubicBezTo>
                    <a:pt x="1631" y="862"/>
                    <a:pt x="1626" y="881"/>
                    <a:pt x="1631" y="900"/>
                  </a:cubicBezTo>
                  <a:cubicBezTo>
                    <a:pt x="1640" y="685"/>
                    <a:pt x="1577" y="522"/>
                    <a:pt x="1494" y="395"/>
                  </a:cubicBezTo>
                  <a:close/>
                  <a:moveTo>
                    <a:pt x="1365" y="253"/>
                  </a:moveTo>
                  <a:cubicBezTo>
                    <a:pt x="1366" y="254"/>
                    <a:pt x="1359" y="249"/>
                    <a:pt x="1357" y="247"/>
                  </a:cubicBezTo>
                  <a:cubicBezTo>
                    <a:pt x="1359" y="245"/>
                    <a:pt x="1363" y="251"/>
                    <a:pt x="1365" y="253"/>
                  </a:cubicBezTo>
                  <a:close/>
                  <a:moveTo>
                    <a:pt x="1305" y="211"/>
                  </a:moveTo>
                  <a:cubicBezTo>
                    <a:pt x="1303" y="210"/>
                    <a:pt x="1303" y="212"/>
                    <a:pt x="1301" y="212"/>
                  </a:cubicBezTo>
                  <a:cubicBezTo>
                    <a:pt x="1291" y="209"/>
                    <a:pt x="1268" y="198"/>
                    <a:pt x="1263" y="192"/>
                  </a:cubicBezTo>
                  <a:cubicBezTo>
                    <a:pt x="1261" y="190"/>
                    <a:pt x="1261" y="187"/>
                    <a:pt x="1261" y="185"/>
                  </a:cubicBezTo>
                  <a:cubicBezTo>
                    <a:pt x="1268" y="185"/>
                    <a:pt x="1273" y="183"/>
                    <a:pt x="1280" y="185"/>
                  </a:cubicBezTo>
                  <a:cubicBezTo>
                    <a:pt x="1271" y="179"/>
                    <a:pt x="1265" y="171"/>
                    <a:pt x="1256" y="166"/>
                  </a:cubicBezTo>
                  <a:cubicBezTo>
                    <a:pt x="1266" y="170"/>
                    <a:pt x="1280" y="179"/>
                    <a:pt x="1289" y="188"/>
                  </a:cubicBezTo>
                  <a:cubicBezTo>
                    <a:pt x="1285" y="188"/>
                    <a:pt x="1284" y="185"/>
                    <a:pt x="1281" y="184"/>
                  </a:cubicBezTo>
                  <a:cubicBezTo>
                    <a:pt x="1287" y="190"/>
                    <a:pt x="1297" y="194"/>
                    <a:pt x="1304" y="200"/>
                  </a:cubicBezTo>
                  <a:cubicBezTo>
                    <a:pt x="1305" y="198"/>
                    <a:pt x="1302" y="194"/>
                    <a:pt x="1298" y="192"/>
                  </a:cubicBezTo>
                  <a:cubicBezTo>
                    <a:pt x="1306" y="193"/>
                    <a:pt x="1322" y="207"/>
                    <a:pt x="1335" y="219"/>
                  </a:cubicBezTo>
                  <a:cubicBezTo>
                    <a:pt x="1344" y="227"/>
                    <a:pt x="1351" y="235"/>
                    <a:pt x="1356" y="243"/>
                  </a:cubicBezTo>
                  <a:cubicBezTo>
                    <a:pt x="1337" y="236"/>
                    <a:pt x="1323" y="216"/>
                    <a:pt x="1305" y="211"/>
                  </a:cubicBezTo>
                  <a:close/>
                  <a:moveTo>
                    <a:pt x="458" y="68"/>
                  </a:moveTo>
                  <a:cubicBezTo>
                    <a:pt x="427" y="78"/>
                    <a:pt x="399" y="101"/>
                    <a:pt x="371" y="112"/>
                  </a:cubicBezTo>
                  <a:cubicBezTo>
                    <a:pt x="365" y="120"/>
                    <a:pt x="348" y="125"/>
                    <a:pt x="340" y="138"/>
                  </a:cubicBezTo>
                  <a:cubicBezTo>
                    <a:pt x="377" y="111"/>
                    <a:pt x="421" y="91"/>
                    <a:pt x="461" y="68"/>
                  </a:cubicBezTo>
                  <a:cubicBezTo>
                    <a:pt x="463" y="66"/>
                    <a:pt x="458" y="68"/>
                    <a:pt x="458" y="68"/>
                  </a:cubicBezTo>
                  <a:close/>
                  <a:moveTo>
                    <a:pt x="333" y="169"/>
                  </a:moveTo>
                  <a:cubicBezTo>
                    <a:pt x="333" y="172"/>
                    <a:pt x="330" y="172"/>
                    <a:pt x="329" y="174"/>
                  </a:cubicBezTo>
                  <a:cubicBezTo>
                    <a:pt x="338" y="173"/>
                    <a:pt x="343" y="163"/>
                    <a:pt x="351" y="166"/>
                  </a:cubicBezTo>
                  <a:cubicBezTo>
                    <a:pt x="349" y="166"/>
                    <a:pt x="346" y="167"/>
                    <a:pt x="345" y="169"/>
                  </a:cubicBezTo>
                  <a:cubicBezTo>
                    <a:pt x="346" y="170"/>
                    <a:pt x="347" y="169"/>
                    <a:pt x="348" y="170"/>
                  </a:cubicBezTo>
                  <a:cubicBezTo>
                    <a:pt x="353" y="165"/>
                    <a:pt x="365" y="162"/>
                    <a:pt x="364" y="154"/>
                  </a:cubicBezTo>
                  <a:cubicBezTo>
                    <a:pt x="364" y="155"/>
                    <a:pt x="360" y="157"/>
                    <a:pt x="360" y="155"/>
                  </a:cubicBezTo>
                  <a:cubicBezTo>
                    <a:pt x="366" y="149"/>
                    <a:pt x="374" y="145"/>
                    <a:pt x="380" y="139"/>
                  </a:cubicBezTo>
                  <a:cubicBezTo>
                    <a:pt x="362" y="149"/>
                    <a:pt x="341" y="157"/>
                    <a:pt x="326" y="170"/>
                  </a:cubicBezTo>
                  <a:cubicBezTo>
                    <a:pt x="328" y="172"/>
                    <a:pt x="330" y="169"/>
                    <a:pt x="333" y="169"/>
                  </a:cubicBezTo>
                  <a:close/>
                  <a:moveTo>
                    <a:pt x="1346" y="267"/>
                  </a:moveTo>
                  <a:cubicBezTo>
                    <a:pt x="1351" y="272"/>
                    <a:pt x="1357" y="280"/>
                    <a:pt x="1363" y="280"/>
                  </a:cubicBezTo>
                  <a:cubicBezTo>
                    <a:pt x="1360" y="274"/>
                    <a:pt x="1351" y="269"/>
                    <a:pt x="1346" y="267"/>
                  </a:cubicBezTo>
                  <a:close/>
                  <a:moveTo>
                    <a:pt x="1440" y="321"/>
                  </a:moveTo>
                  <a:cubicBezTo>
                    <a:pt x="1434" y="314"/>
                    <a:pt x="1428" y="302"/>
                    <a:pt x="1420" y="299"/>
                  </a:cubicBezTo>
                  <a:cubicBezTo>
                    <a:pt x="1428" y="304"/>
                    <a:pt x="1433" y="318"/>
                    <a:pt x="1440" y="321"/>
                  </a:cubicBezTo>
                  <a:close/>
                  <a:moveTo>
                    <a:pt x="1464" y="351"/>
                  </a:moveTo>
                  <a:cubicBezTo>
                    <a:pt x="1461" y="349"/>
                    <a:pt x="1459" y="345"/>
                    <a:pt x="1456" y="342"/>
                  </a:cubicBezTo>
                  <a:cubicBezTo>
                    <a:pt x="1458" y="346"/>
                    <a:pt x="1462" y="352"/>
                    <a:pt x="1464" y="351"/>
                  </a:cubicBezTo>
                  <a:close/>
                  <a:moveTo>
                    <a:pt x="1095" y="1649"/>
                  </a:moveTo>
                  <a:cubicBezTo>
                    <a:pt x="1086" y="1651"/>
                    <a:pt x="1078" y="1660"/>
                    <a:pt x="1069" y="1659"/>
                  </a:cubicBezTo>
                  <a:cubicBezTo>
                    <a:pt x="1071" y="1658"/>
                    <a:pt x="1072" y="1655"/>
                    <a:pt x="1071" y="1656"/>
                  </a:cubicBezTo>
                  <a:cubicBezTo>
                    <a:pt x="1063" y="1656"/>
                    <a:pt x="1050" y="1661"/>
                    <a:pt x="1039" y="1661"/>
                  </a:cubicBezTo>
                  <a:cubicBezTo>
                    <a:pt x="1041" y="1657"/>
                    <a:pt x="1049" y="1657"/>
                    <a:pt x="1051" y="1653"/>
                  </a:cubicBezTo>
                  <a:cubicBezTo>
                    <a:pt x="1038" y="1654"/>
                    <a:pt x="1031" y="1654"/>
                    <a:pt x="1020" y="1654"/>
                  </a:cubicBezTo>
                  <a:cubicBezTo>
                    <a:pt x="1020" y="1651"/>
                    <a:pt x="1023" y="1652"/>
                    <a:pt x="1023" y="1649"/>
                  </a:cubicBezTo>
                  <a:cubicBezTo>
                    <a:pt x="1020" y="1649"/>
                    <a:pt x="1016" y="1653"/>
                    <a:pt x="1013" y="1650"/>
                  </a:cubicBezTo>
                  <a:cubicBezTo>
                    <a:pt x="1026" y="1647"/>
                    <a:pt x="1028" y="1634"/>
                    <a:pt x="1039" y="1629"/>
                  </a:cubicBezTo>
                  <a:cubicBezTo>
                    <a:pt x="1029" y="1633"/>
                    <a:pt x="1018" y="1635"/>
                    <a:pt x="1009" y="1639"/>
                  </a:cubicBezTo>
                  <a:cubicBezTo>
                    <a:pt x="1007" y="1640"/>
                    <a:pt x="1011" y="1642"/>
                    <a:pt x="1008" y="1643"/>
                  </a:cubicBezTo>
                  <a:cubicBezTo>
                    <a:pt x="999" y="1644"/>
                    <a:pt x="996" y="1652"/>
                    <a:pt x="987" y="1655"/>
                  </a:cubicBezTo>
                  <a:cubicBezTo>
                    <a:pt x="985" y="1658"/>
                    <a:pt x="991" y="1655"/>
                    <a:pt x="991" y="1657"/>
                  </a:cubicBezTo>
                  <a:cubicBezTo>
                    <a:pt x="988" y="1660"/>
                    <a:pt x="985" y="1660"/>
                    <a:pt x="982" y="1660"/>
                  </a:cubicBezTo>
                  <a:cubicBezTo>
                    <a:pt x="987" y="1661"/>
                    <a:pt x="981" y="1663"/>
                    <a:pt x="980" y="1664"/>
                  </a:cubicBezTo>
                  <a:cubicBezTo>
                    <a:pt x="982" y="1665"/>
                    <a:pt x="985" y="1663"/>
                    <a:pt x="985" y="1665"/>
                  </a:cubicBezTo>
                  <a:cubicBezTo>
                    <a:pt x="982" y="1665"/>
                    <a:pt x="983" y="1669"/>
                    <a:pt x="980" y="1669"/>
                  </a:cubicBezTo>
                  <a:cubicBezTo>
                    <a:pt x="977" y="1668"/>
                    <a:pt x="977" y="1667"/>
                    <a:pt x="976" y="1665"/>
                  </a:cubicBezTo>
                  <a:cubicBezTo>
                    <a:pt x="974" y="1667"/>
                    <a:pt x="974" y="1668"/>
                    <a:pt x="974" y="1670"/>
                  </a:cubicBezTo>
                  <a:cubicBezTo>
                    <a:pt x="975" y="1672"/>
                    <a:pt x="980" y="1669"/>
                    <a:pt x="980" y="1671"/>
                  </a:cubicBezTo>
                  <a:cubicBezTo>
                    <a:pt x="977" y="1673"/>
                    <a:pt x="976" y="1673"/>
                    <a:pt x="972" y="1672"/>
                  </a:cubicBezTo>
                  <a:cubicBezTo>
                    <a:pt x="973" y="1675"/>
                    <a:pt x="971" y="1678"/>
                    <a:pt x="967" y="1680"/>
                  </a:cubicBezTo>
                  <a:cubicBezTo>
                    <a:pt x="975" y="1681"/>
                    <a:pt x="976" y="1675"/>
                    <a:pt x="982" y="1675"/>
                  </a:cubicBezTo>
                  <a:cubicBezTo>
                    <a:pt x="981" y="1676"/>
                    <a:pt x="980" y="1679"/>
                    <a:pt x="978" y="1680"/>
                  </a:cubicBezTo>
                  <a:cubicBezTo>
                    <a:pt x="974" y="1680"/>
                    <a:pt x="972" y="1683"/>
                    <a:pt x="969" y="1683"/>
                  </a:cubicBezTo>
                  <a:cubicBezTo>
                    <a:pt x="962" y="1685"/>
                    <a:pt x="978" y="1684"/>
                    <a:pt x="979" y="1682"/>
                  </a:cubicBezTo>
                  <a:cubicBezTo>
                    <a:pt x="979" y="1686"/>
                    <a:pt x="977" y="1687"/>
                    <a:pt x="975" y="1689"/>
                  </a:cubicBezTo>
                  <a:cubicBezTo>
                    <a:pt x="981" y="1690"/>
                    <a:pt x="986" y="1689"/>
                    <a:pt x="991" y="1688"/>
                  </a:cubicBezTo>
                  <a:cubicBezTo>
                    <a:pt x="1052" y="1673"/>
                    <a:pt x="1108" y="1650"/>
                    <a:pt x="1158" y="1624"/>
                  </a:cubicBezTo>
                  <a:cubicBezTo>
                    <a:pt x="1138" y="1628"/>
                    <a:pt x="1121" y="1644"/>
                    <a:pt x="1101" y="1649"/>
                  </a:cubicBezTo>
                  <a:cubicBezTo>
                    <a:pt x="1099" y="1649"/>
                    <a:pt x="1097" y="1648"/>
                    <a:pt x="1095" y="1649"/>
                  </a:cubicBezTo>
                  <a:close/>
                  <a:moveTo>
                    <a:pt x="295" y="225"/>
                  </a:moveTo>
                  <a:cubicBezTo>
                    <a:pt x="297" y="228"/>
                    <a:pt x="292" y="230"/>
                    <a:pt x="295" y="232"/>
                  </a:cubicBezTo>
                  <a:cubicBezTo>
                    <a:pt x="296" y="230"/>
                    <a:pt x="297" y="227"/>
                    <a:pt x="301" y="227"/>
                  </a:cubicBezTo>
                  <a:cubicBezTo>
                    <a:pt x="304" y="230"/>
                    <a:pt x="312" y="223"/>
                    <a:pt x="316" y="221"/>
                  </a:cubicBezTo>
                  <a:cubicBezTo>
                    <a:pt x="315" y="225"/>
                    <a:pt x="310" y="224"/>
                    <a:pt x="310" y="228"/>
                  </a:cubicBezTo>
                  <a:cubicBezTo>
                    <a:pt x="313" y="227"/>
                    <a:pt x="312" y="230"/>
                    <a:pt x="312" y="232"/>
                  </a:cubicBezTo>
                  <a:cubicBezTo>
                    <a:pt x="318" y="230"/>
                    <a:pt x="326" y="225"/>
                    <a:pt x="326" y="219"/>
                  </a:cubicBezTo>
                  <a:cubicBezTo>
                    <a:pt x="329" y="219"/>
                    <a:pt x="333" y="215"/>
                    <a:pt x="335" y="216"/>
                  </a:cubicBezTo>
                  <a:cubicBezTo>
                    <a:pt x="333" y="222"/>
                    <a:pt x="323" y="220"/>
                    <a:pt x="325" y="229"/>
                  </a:cubicBezTo>
                  <a:cubicBezTo>
                    <a:pt x="328" y="228"/>
                    <a:pt x="330" y="225"/>
                    <a:pt x="333" y="224"/>
                  </a:cubicBezTo>
                  <a:cubicBezTo>
                    <a:pt x="333" y="227"/>
                    <a:pt x="335" y="226"/>
                    <a:pt x="333" y="228"/>
                  </a:cubicBezTo>
                  <a:cubicBezTo>
                    <a:pt x="339" y="226"/>
                    <a:pt x="345" y="224"/>
                    <a:pt x="345" y="216"/>
                  </a:cubicBezTo>
                  <a:cubicBezTo>
                    <a:pt x="343" y="216"/>
                    <a:pt x="340" y="219"/>
                    <a:pt x="339" y="216"/>
                  </a:cubicBezTo>
                  <a:cubicBezTo>
                    <a:pt x="345" y="212"/>
                    <a:pt x="354" y="216"/>
                    <a:pt x="360" y="212"/>
                  </a:cubicBezTo>
                  <a:cubicBezTo>
                    <a:pt x="349" y="219"/>
                    <a:pt x="342" y="225"/>
                    <a:pt x="342" y="238"/>
                  </a:cubicBezTo>
                  <a:cubicBezTo>
                    <a:pt x="346" y="238"/>
                    <a:pt x="344" y="232"/>
                    <a:pt x="349" y="232"/>
                  </a:cubicBezTo>
                  <a:cubicBezTo>
                    <a:pt x="349" y="233"/>
                    <a:pt x="349" y="234"/>
                    <a:pt x="349" y="235"/>
                  </a:cubicBezTo>
                  <a:cubicBezTo>
                    <a:pt x="354" y="234"/>
                    <a:pt x="354" y="229"/>
                    <a:pt x="357" y="227"/>
                  </a:cubicBezTo>
                  <a:cubicBezTo>
                    <a:pt x="354" y="216"/>
                    <a:pt x="368" y="222"/>
                    <a:pt x="369" y="213"/>
                  </a:cubicBezTo>
                  <a:cubicBezTo>
                    <a:pt x="367" y="211"/>
                    <a:pt x="362" y="213"/>
                    <a:pt x="361" y="211"/>
                  </a:cubicBezTo>
                  <a:cubicBezTo>
                    <a:pt x="364" y="211"/>
                    <a:pt x="365" y="209"/>
                    <a:pt x="365" y="207"/>
                  </a:cubicBezTo>
                  <a:cubicBezTo>
                    <a:pt x="359" y="208"/>
                    <a:pt x="359" y="203"/>
                    <a:pt x="356" y="202"/>
                  </a:cubicBezTo>
                  <a:cubicBezTo>
                    <a:pt x="349" y="205"/>
                    <a:pt x="335" y="208"/>
                    <a:pt x="330" y="210"/>
                  </a:cubicBezTo>
                  <a:cubicBezTo>
                    <a:pt x="332" y="205"/>
                    <a:pt x="339" y="198"/>
                    <a:pt x="336" y="196"/>
                  </a:cubicBezTo>
                  <a:cubicBezTo>
                    <a:pt x="333" y="200"/>
                    <a:pt x="331" y="205"/>
                    <a:pt x="322" y="203"/>
                  </a:cubicBezTo>
                  <a:cubicBezTo>
                    <a:pt x="322" y="192"/>
                    <a:pt x="336" y="184"/>
                    <a:pt x="343" y="173"/>
                  </a:cubicBezTo>
                  <a:cubicBezTo>
                    <a:pt x="329" y="178"/>
                    <a:pt x="315" y="190"/>
                    <a:pt x="306" y="203"/>
                  </a:cubicBezTo>
                  <a:cubicBezTo>
                    <a:pt x="308" y="203"/>
                    <a:pt x="309" y="203"/>
                    <a:pt x="308" y="205"/>
                  </a:cubicBezTo>
                  <a:cubicBezTo>
                    <a:pt x="299" y="212"/>
                    <a:pt x="291" y="221"/>
                    <a:pt x="286" y="232"/>
                  </a:cubicBezTo>
                  <a:cubicBezTo>
                    <a:pt x="292" y="233"/>
                    <a:pt x="290" y="225"/>
                    <a:pt x="295" y="225"/>
                  </a:cubicBezTo>
                  <a:close/>
                  <a:moveTo>
                    <a:pt x="336" y="400"/>
                  </a:moveTo>
                  <a:cubicBezTo>
                    <a:pt x="324" y="402"/>
                    <a:pt x="317" y="413"/>
                    <a:pt x="316" y="423"/>
                  </a:cubicBezTo>
                  <a:cubicBezTo>
                    <a:pt x="318" y="423"/>
                    <a:pt x="323" y="419"/>
                    <a:pt x="324" y="421"/>
                  </a:cubicBezTo>
                  <a:cubicBezTo>
                    <a:pt x="321" y="423"/>
                    <a:pt x="315" y="428"/>
                    <a:pt x="320" y="432"/>
                  </a:cubicBezTo>
                  <a:cubicBezTo>
                    <a:pt x="324" y="428"/>
                    <a:pt x="326" y="423"/>
                    <a:pt x="331" y="421"/>
                  </a:cubicBezTo>
                  <a:cubicBezTo>
                    <a:pt x="332" y="424"/>
                    <a:pt x="332" y="429"/>
                    <a:pt x="335" y="430"/>
                  </a:cubicBezTo>
                  <a:cubicBezTo>
                    <a:pt x="335" y="425"/>
                    <a:pt x="335" y="421"/>
                    <a:pt x="337" y="419"/>
                  </a:cubicBezTo>
                  <a:cubicBezTo>
                    <a:pt x="341" y="421"/>
                    <a:pt x="341" y="430"/>
                    <a:pt x="338" y="433"/>
                  </a:cubicBezTo>
                  <a:cubicBezTo>
                    <a:pt x="343" y="436"/>
                    <a:pt x="351" y="434"/>
                    <a:pt x="351" y="429"/>
                  </a:cubicBezTo>
                  <a:cubicBezTo>
                    <a:pt x="350" y="426"/>
                    <a:pt x="347" y="424"/>
                    <a:pt x="346" y="422"/>
                  </a:cubicBezTo>
                  <a:cubicBezTo>
                    <a:pt x="349" y="421"/>
                    <a:pt x="346" y="416"/>
                    <a:pt x="350" y="415"/>
                  </a:cubicBezTo>
                  <a:cubicBezTo>
                    <a:pt x="350" y="417"/>
                    <a:pt x="352" y="416"/>
                    <a:pt x="353" y="416"/>
                  </a:cubicBezTo>
                  <a:cubicBezTo>
                    <a:pt x="358" y="412"/>
                    <a:pt x="356" y="407"/>
                    <a:pt x="357" y="401"/>
                  </a:cubicBezTo>
                  <a:cubicBezTo>
                    <a:pt x="350" y="403"/>
                    <a:pt x="340" y="407"/>
                    <a:pt x="345" y="415"/>
                  </a:cubicBezTo>
                  <a:cubicBezTo>
                    <a:pt x="343" y="417"/>
                    <a:pt x="341" y="414"/>
                    <a:pt x="339" y="416"/>
                  </a:cubicBezTo>
                  <a:cubicBezTo>
                    <a:pt x="339" y="415"/>
                    <a:pt x="339" y="414"/>
                    <a:pt x="340" y="413"/>
                  </a:cubicBezTo>
                  <a:cubicBezTo>
                    <a:pt x="333" y="416"/>
                    <a:pt x="334" y="416"/>
                    <a:pt x="327" y="416"/>
                  </a:cubicBezTo>
                  <a:cubicBezTo>
                    <a:pt x="330" y="413"/>
                    <a:pt x="327" y="414"/>
                    <a:pt x="325" y="412"/>
                  </a:cubicBezTo>
                  <a:cubicBezTo>
                    <a:pt x="329" y="409"/>
                    <a:pt x="336" y="408"/>
                    <a:pt x="336" y="400"/>
                  </a:cubicBezTo>
                  <a:close/>
                  <a:moveTo>
                    <a:pt x="804" y="1440"/>
                  </a:moveTo>
                  <a:cubicBezTo>
                    <a:pt x="798" y="1440"/>
                    <a:pt x="786" y="1438"/>
                    <a:pt x="780" y="1440"/>
                  </a:cubicBezTo>
                  <a:cubicBezTo>
                    <a:pt x="783" y="1444"/>
                    <a:pt x="786" y="1445"/>
                    <a:pt x="789" y="1448"/>
                  </a:cubicBezTo>
                  <a:cubicBezTo>
                    <a:pt x="779" y="1444"/>
                    <a:pt x="803" y="1460"/>
                    <a:pt x="805" y="1453"/>
                  </a:cubicBezTo>
                  <a:cubicBezTo>
                    <a:pt x="794" y="1444"/>
                    <a:pt x="811" y="1452"/>
                    <a:pt x="814" y="1444"/>
                  </a:cubicBezTo>
                  <a:cubicBezTo>
                    <a:pt x="811" y="1441"/>
                    <a:pt x="799" y="1444"/>
                    <a:pt x="804" y="144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Freeform 8" descr="© INSCALE GmbH, 15.06.2010"/>
            <p:cNvSpPr>
              <a:spLocks noEditPoints="1"/>
            </p:cNvSpPr>
            <p:nvPr/>
          </p:nvSpPr>
          <p:spPr bwMode="gray">
            <a:xfrm>
              <a:off x="2804400" y="1911431"/>
              <a:ext cx="3530223" cy="3535200"/>
            </a:xfrm>
            <a:custGeom>
              <a:avLst/>
              <a:gdLst/>
              <a:ahLst/>
              <a:cxnLst>
                <a:cxn ang="0">
                  <a:pos x="43" y="519"/>
                </a:cxn>
                <a:cxn ang="0">
                  <a:pos x="688" y="16"/>
                </a:cxn>
                <a:cxn ang="0">
                  <a:pos x="710" y="20"/>
                </a:cxn>
                <a:cxn ang="0">
                  <a:pos x="799" y="22"/>
                </a:cxn>
                <a:cxn ang="0">
                  <a:pos x="581" y="42"/>
                </a:cxn>
                <a:cxn ang="0">
                  <a:pos x="530" y="61"/>
                </a:cxn>
                <a:cxn ang="0">
                  <a:pos x="991" y="49"/>
                </a:cxn>
                <a:cxn ang="0">
                  <a:pos x="372" y="115"/>
                </a:cxn>
                <a:cxn ang="0">
                  <a:pos x="428" y="107"/>
                </a:cxn>
                <a:cxn ang="0">
                  <a:pos x="818" y="92"/>
                </a:cxn>
                <a:cxn ang="0">
                  <a:pos x="1055" y="192"/>
                </a:cxn>
                <a:cxn ang="0">
                  <a:pos x="825" y="120"/>
                </a:cxn>
                <a:cxn ang="0">
                  <a:pos x="386" y="131"/>
                </a:cxn>
                <a:cxn ang="0">
                  <a:pos x="360" y="122"/>
                </a:cxn>
                <a:cxn ang="0">
                  <a:pos x="307" y="157"/>
                </a:cxn>
                <a:cxn ang="0">
                  <a:pos x="1281" y="215"/>
                </a:cxn>
                <a:cxn ang="0">
                  <a:pos x="262" y="197"/>
                </a:cxn>
                <a:cxn ang="0">
                  <a:pos x="342" y="207"/>
                </a:cxn>
                <a:cxn ang="0">
                  <a:pos x="515" y="222"/>
                </a:cxn>
                <a:cxn ang="0">
                  <a:pos x="1092" y="232"/>
                </a:cxn>
                <a:cxn ang="0">
                  <a:pos x="1054" y="395"/>
                </a:cxn>
                <a:cxn ang="0">
                  <a:pos x="286" y="259"/>
                </a:cxn>
                <a:cxn ang="0">
                  <a:pos x="422" y="400"/>
                </a:cxn>
                <a:cxn ang="0">
                  <a:pos x="139" y="360"/>
                </a:cxn>
                <a:cxn ang="0">
                  <a:pos x="735" y="383"/>
                </a:cxn>
                <a:cxn ang="0">
                  <a:pos x="401" y="453"/>
                </a:cxn>
                <a:cxn ang="0">
                  <a:pos x="1275" y="515"/>
                </a:cxn>
                <a:cxn ang="0">
                  <a:pos x="965" y="472"/>
                </a:cxn>
                <a:cxn ang="0">
                  <a:pos x="1457" y="507"/>
                </a:cxn>
                <a:cxn ang="0">
                  <a:pos x="1123" y="716"/>
                </a:cxn>
                <a:cxn ang="0">
                  <a:pos x="1284" y="635"/>
                </a:cxn>
                <a:cxn ang="0">
                  <a:pos x="109" y="683"/>
                </a:cxn>
                <a:cxn ang="0">
                  <a:pos x="320" y="836"/>
                </a:cxn>
                <a:cxn ang="0">
                  <a:pos x="942" y="737"/>
                </a:cxn>
                <a:cxn ang="0">
                  <a:pos x="1520" y="791"/>
                </a:cxn>
                <a:cxn ang="0">
                  <a:pos x="1506" y="837"/>
                </a:cxn>
                <a:cxn ang="0">
                  <a:pos x="1392" y="910"/>
                </a:cxn>
                <a:cxn ang="0">
                  <a:pos x="1322" y="936"/>
                </a:cxn>
                <a:cxn ang="0">
                  <a:pos x="497" y="992"/>
                </a:cxn>
                <a:cxn ang="0">
                  <a:pos x="637" y="1004"/>
                </a:cxn>
                <a:cxn ang="0">
                  <a:pos x="75" y="1026"/>
                </a:cxn>
                <a:cxn ang="0">
                  <a:pos x="155" y="1216"/>
                </a:cxn>
                <a:cxn ang="0">
                  <a:pos x="1376" y="1175"/>
                </a:cxn>
                <a:cxn ang="0">
                  <a:pos x="187" y="1148"/>
                </a:cxn>
                <a:cxn ang="0">
                  <a:pos x="163" y="1223"/>
                </a:cxn>
                <a:cxn ang="0">
                  <a:pos x="363" y="1201"/>
                </a:cxn>
                <a:cxn ang="0">
                  <a:pos x="535" y="1295"/>
                </a:cxn>
                <a:cxn ang="0">
                  <a:pos x="170" y="1239"/>
                </a:cxn>
                <a:cxn ang="0">
                  <a:pos x="195" y="1266"/>
                </a:cxn>
                <a:cxn ang="0">
                  <a:pos x="224" y="1300"/>
                </a:cxn>
                <a:cxn ang="0">
                  <a:pos x="309" y="1356"/>
                </a:cxn>
                <a:cxn ang="0">
                  <a:pos x="1151" y="1402"/>
                </a:cxn>
                <a:cxn ang="0">
                  <a:pos x="618" y="1375"/>
                </a:cxn>
                <a:cxn ang="0">
                  <a:pos x="956" y="1397"/>
                </a:cxn>
                <a:cxn ang="0">
                  <a:pos x="1038" y="1391"/>
                </a:cxn>
                <a:cxn ang="0">
                  <a:pos x="697" y="1413"/>
                </a:cxn>
                <a:cxn ang="0">
                  <a:pos x="987" y="1439"/>
                </a:cxn>
                <a:cxn ang="0">
                  <a:pos x="513" y="1480"/>
                </a:cxn>
                <a:cxn ang="0">
                  <a:pos x="749" y="1462"/>
                </a:cxn>
                <a:cxn ang="0">
                  <a:pos x="975" y="1464"/>
                </a:cxn>
                <a:cxn ang="0">
                  <a:pos x="782" y="1475"/>
                </a:cxn>
                <a:cxn ang="0">
                  <a:pos x="738" y="1484"/>
                </a:cxn>
                <a:cxn ang="0">
                  <a:pos x="845" y="1510"/>
                </a:cxn>
              </a:cxnLst>
              <a:rect l="0" t="0" r="r" b="b"/>
              <a:pathLst>
                <a:path w="1525" h="1529">
                  <a:moveTo>
                    <a:pt x="760" y="11"/>
                  </a:moveTo>
                  <a:cubicBezTo>
                    <a:pt x="764" y="10"/>
                    <a:pt x="762" y="3"/>
                    <a:pt x="767" y="3"/>
                  </a:cubicBezTo>
                  <a:cubicBezTo>
                    <a:pt x="772" y="2"/>
                    <a:pt x="769" y="11"/>
                    <a:pt x="774" y="8"/>
                  </a:cubicBezTo>
                  <a:cubicBezTo>
                    <a:pt x="798" y="0"/>
                    <a:pt x="832" y="6"/>
                    <a:pt x="860" y="10"/>
                  </a:cubicBezTo>
                  <a:cubicBezTo>
                    <a:pt x="920" y="18"/>
                    <a:pt x="979" y="31"/>
                    <a:pt x="1027" y="50"/>
                  </a:cubicBezTo>
                  <a:cubicBezTo>
                    <a:pt x="1077" y="70"/>
                    <a:pt x="1124" y="92"/>
                    <a:pt x="1166" y="119"/>
                  </a:cubicBezTo>
                  <a:cubicBezTo>
                    <a:pt x="1181" y="129"/>
                    <a:pt x="1197" y="136"/>
                    <a:pt x="1209" y="145"/>
                  </a:cubicBezTo>
                  <a:cubicBezTo>
                    <a:pt x="1217" y="151"/>
                    <a:pt x="1224" y="160"/>
                    <a:pt x="1232" y="167"/>
                  </a:cubicBezTo>
                  <a:cubicBezTo>
                    <a:pt x="1281" y="205"/>
                    <a:pt x="1322" y="252"/>
                    <a:pt x="1362" y="301"/>
                  </a:cubicBezTo>
                  <a:cubicBezTo>
                    <a:pt x="1369" y="310"/>
                    <a:pt x="1378" y="316"/>
                    <a:pt x="1383" y="323"/>
                  </a:cubicBezTo>
                  <a:cubicBezTo>
                    <a:pt x="1388" y="331"/>
                    <a:pt x="1392" y="340"/>
                    <a:pt x="1398" y="348"/>
                  </a:cubicBezTo>
                  <a:cubicBezTo>
                    <a:pt x="1468" y="449"/>
                    <a:pt x="1525" y="587"/>
                    <a:pt x="1522" y="761"/>
                  </a:cubicBezTo>
                  <a:cubicBezTo>
                    <a:pt x="1522" y="773"/>
                    <a:pt x="1525" y="784"/>
                    <a:pt x="1524" y="795"/>
                  </a:cubicBezTo>
                  <a:cubicBezTo>
                    <a:pt x="1524" y="805"/>
                    <a:pt x="1520" y="815"/>
                    <a:pt x="1518" y="826"/>
                  </a:cubicBezTo>
                  <a:cubicBezTo>
                    <a:pt x="1515" y="857"/>
                    <a:pt x="1508" y="890"/>
                    <a:pt x="1502" y="919"/>
                  </a:cubicBezTo>
                  <a:cubicBezTo>
                    <a:pt x="1495" y="950"/>
                    <a:pt x="1489" y="979"/>
                    <a:pt x="1481" y="1007"/>
                  </a:cubicBezTo>
                  <a:cubicBezTo>
                    <a:pt x="1478" y="1017"/>
                    <a:pt x="1477" y="1028"/>
                    <a:pt x="1474" y="1037"/>
                  </a:cubicBezTo>
                  <a:cubicBezTo>
                    <a:pt x="1472" y="1045"/>
                    <a:pt x="1468" y="1051"/>
                    <a:pt x="1465" y="1058"/>
                  </a:cubicBezTo>
                  <a:cubicBezTo>
                    <a:pt x="1455" y="1079"/>
                    <a:pt x="1446" y="1102"/>
                    <a:pt x="1436" y="1122"/>
                  </a:cubicBezTo>
                  <a:cubicBezTo>
                    <a:pt x="1414" y="1164"/>
                    <a:pt x="1392" y="1199"/>
                    <a:pt x="1364" y="1233"/>
                  </a:cubicBezTo>
                  <a:cubicBezTo>
                    <a:pt x="1355" y="1245"/>
                    <a:pt x="1347" y="1257"/>
                    <a:pt x="1337" y="1268"/>
                  </a:cubicBezTo>
                  <a:cubicBezTo>
                    <a:pt x="1318" y="1289"/>
                    <a:pt x="1295" y="1305"/>
                    <a:pt x="1274" y="1326"/>
                  </a:cubicBezTo>
                  <a:cubicBezTo>
                    <a:pt x="1232" y="1368"/>
                    <a:pt x="1185" y="1404"/>
                    <a:pt x="1136" y="1434"/>
                  </a:cubicBezTo>
                  <a:cubicBezTo>
                    <a:pt x="1110" y="1450"/>
                    <a:pt x="1082" y="1460"/>
                    <a:pt x="1052" y="1471"/>
                  </a:cubicBezTo>
                  <a:cubicBezTo>
                    <a:pt x="1037" y="1477"/>
                    <a:pt x="1023" y="1484"/>
                    <a:pt x="1008" y="1488"/>
                  </a:cubicBezTo>
                  <a:cubicBezTo>
                    <a:pt x="992" y="1493"/>
                    <a:pt x="976" y="1494"/>
                    <a:pt x="958" y="1499"/>
                  </a:cubicBezTo>
                  <a:cubicBezTo>
                    <a:pt x="948" y="1502"/>
                    <a:pt x="940" y="1508"/>
                    <a:pt x="930" y="1511"/>
                  </a:cubicBezTo>
                  <a:cubicBezTo>
                    <a:pt x="904" y="1518"/>
                    <a:pt x="872" y="1514"/>
                    <a:pt x="846" y="1522"/>
                  </a:cubicBezTo>
                  <a:cubicBezTo>
                    <a:pt x="840" y="1524"/>
                    <a:pt x="835" y="1527"/>
                    <a:pt x="828" y="1528"/>
                  </a:cubicBezTo>
                  <a:cubicBezTo>
                    <a:pt x="823" y="1528"/>
                    <a:pt x="818" y="1526"/>
                    <a:pt x="813" y="1526"/>
                  </a:cubicBezTo>
                  <a:cubicBezTo>
                    <a:pt x="796" y="1525"/>
                    <a:pt x="777" y="1527"/>
                    <a:pt x="758" y="1528"/>
                  </a:cubicBezTo>
                  <a:cubicBezTo>
                    <a:pt x="735" y="1529"/>
                    <a:pt x="713" y="1524"/>
                    <a:pt x="691" y="1523"/>
                  </a:cubicBezTo>
                  <a:cubicBezTo>
                    <a:pt x="683" y="1523"/>
                    <a:pt x="676" y="1525"/>
                    <a:pt x="669" y="1524"/>
                  </a:cubicBezTo>
                  <a:cubicBezTo>
                    <a:pt x="656" y="1523"/>
                    <a:pt x="646" y="1514"/>
                    <a:pt x="635" y="1512"/>
                  </a:cubicBezTo>
                  <a:cubicBezTo>
                    <a:pt x="620" y="1510"/>
                    <a:pt x="607" y="1512"/>
                    <a:pt x="594" y="1511"/>
                  </a:cubicBezTo>
                  <a:cubicBezTo>
                    <a:pt x="571" y="1507"/>
                    <a:pt x="551" y="1496"/>
                    <a:pt x="531" y="1489"/>
                  </a:cubicBezTo>
                  <a:cubicBezTo>
                    <a:pt x="520" y="1486"/>
                    <a:pt x="508" y="1484"/>
                    <a:pt x="497" y="1481"/>
                  </a:cubicBezTo>
                  <a:cubicBezTo>
                    <a:pt x="454" y="1468"/>
                    <a:pt x="414" y="1451"/>
                    <a:pt x="380" y="1429"/>
                  </a:cubicBezTo>
                  <a:cubicBezTo>
                    <a:pt x="363" y="1418"/>
                    <a:pt x="347" y="1404"/>
                    <a:pt x="330" y="1393"/>
                  </a:cubicBezTo>
                  <a:cubicBezTo>
                    <a:pt x="287" y="1366"/>
                    <a:pt x="251" y="1334"/>
                    <a:pt x="216" y="1296"/>
                  </a:cubicBezTo>
                  <a:cubicBezTo>
                    <a:pt x="202" y="1282"/>
                    <a:pt x="187" y="1270"/>
                    <a:pt x="174" y="1252"/>
                  </a:cubicBezTo>
                  <a:cubicBezTo>
                    <a:pt x="169" y="1244"/>
                    <a:pt x="165" y="1234"/>
                    <a:pt x="159" y="1225"/>
                  </a:cubicBezTo>
                  <a:cubicBezTo>
                    <a:pt x="147" y="1209"/>
                    <a:pt x="133" y="1193"/>
                    <a:pt x="123" y="1177"/>
                  </a:cubicBezTo>
                  <a:cubicBezTo>
                    <a:pt x="60" y="1083"/>
                    <a:pt x="16" y="977"/>
                    <a:pt x="6" y="830"/>
                  </a:cubicBezTo>
                  <a:cubicBezTo>
                    <a:pt x="5" y="816"/>
                    <a:pt x="0" y="804"/>
                    <a:pt x="0" y="791"/>
                  </a:cubicBezTo>
                  <a:cubicBezTo>
                    <a:pt x="0" y="782"/>
                    <a:pt x="4" y="772"/>
                    <a:pt x="5" y="762"/>
                  </a:cubicBezTo>
                  <a:cubicBezTo>
                    <a:pt x="11" y="698"/>
                    <a:pt x="14" y="634"/>
                    <a:pt x="27" y="577"/>
                  </a:cubicBezTo>
                  <a:cubicBezTo>
                    <a:pt x="29" y="567"/>
                    <a:pt x="29" y="558"/>
                    <a:pt x="31" y="549"/>
                  </a:cubicBezTo>
                  <a:cubicBezTo>
                    <a:pt x="34" y="539"/>
                    <a:pt x="40" y="529"/>
                    <a:pt x="43" y="519"/>
                  </a:cubicBezTo>
                  <a:cubicBezTo>
                    <a:pt x="65" y="448"/>
                    <a:pt x="100" y="386"/>
                    <a:pt x="137" y="330"/>
                  </a:cubicBezTo>
                  <a:cubicBezTo>
                    <a:pt x="170" y="280"/>
                    <a:pt x="209" y="240"/>
                    <a:pt x="252" y="202"/>
                  </a:cubicBezTo>
                  <a:cubicBezTo>
                    <a:pt x="266" y="190"/>
                    <a:pt x="282" y="179"/>
                    <a:pt x="296" y="166"/>
                  </a:cubicBezTo>
                  <a:cubicBezTo>
                    <a:pt x="303" y="159"/>
                    <a:pt x="307" y="151"/>
                    <a:pt x="315" y="145"/>
                  </a:cubicBezTo>
                  <a:cubicBezTo>
                    <a:pt x="323" y="139"/>
                    <a:pt x="332" y="137"/>
                    <a:pt x="341" y="132"/>
                  </a:cubicBezTo>
                  <a:cubicBezTo>
                    <a:pt x="354" y="124"/>
                    <a:pt x="367" y="114"/>
                    <a:pt x="380" y="106"/>
                  </a:cubicBezTo>
                  <a:cubicBezTo>
                    <a:pt x="419" y="82"/>
                    <a:pt x="466" y="61"/>
                    <a:pt x="514" y="46"/>
                  </a:cubicBezTo>
                  <a:cubicBezTo>
                    <a:pt x="531" y="40"/>
                    <a:pt x="546" y="33"/>
                    <a:pt x="563" y="29"/>
                  </a:cubicBezTo>
                  <a:cubicBezTo>
                    <a:pt x="605" y="19"/>
                    <a:pt x="652" y="8"/>
                    <a:pt x="702" y="5"/>
                  </a:cubicBezTo>
                  <a:cubicBezTo>
                    <a:pt x="711" y="5"/>
                    <a:pt x="721" y="5"/>
                    <a:pt x="731" y="3"/>
                  </a:cubicBezTo>
                  <a:cubicBezTo>
                    <a:pt x="741" y="1"/>
                    <a:pt x="752" y="5"/>
                    <a:pt x="760" y="11"/>
                  </a:cubicBezTo>
                  <a:close/>
                  <a:moveTo>
                    <a:pt x="765" y="11"/>
                  </a:moveTo>
                  <a:cubicBezTo>
                    <a:pt x="767" y="11"/>
                    <a:pt x="769" y="11"/>
                    <a:pt x="770" y="9"/>
                  </a:cubicBezTo>
                  <a:cubicBezTo>
                    <a:pt x="768" y="9"/>
                    <a:pt x="769" y="6"/>
                    <a:pt x="767" y="5"/>
                  </a:cubicBezTo>
                  <a:cubicBezTo>
                    <a:pt x="766" y="7"/>
                    <a:pt x="764" y="8"/>
                    <a:pt x="765" y="11"/>
                  </a:cubicBezTo>
                  <a:close/>
                  <a:moveTo>
                    <a:pt x="737" y="6"/>
                  </a:moveTo>
                  <a:cubicBezTo>
                    <a:pt x="736" y="6"/>
                    <a:pt x="735" y="6"/>
                    <a:pt x="735" y="7"/>
                  </a:cubicBezTo>
                  <a:cubicBezTo>
                    <a:pt x="736" y="7"/>
                    <a:pt x="737" y="7"/>
                    <a:pt x="737" y="6"/>
                  </a:cubicBezTo>
                  <a:close/>
                  <a:moveTo>
                    <a:pt x="800" y="6"/>
                  </a:moveTo>
                  <a:cubicBezTo>
                    <a:pt x="790" y="5"/>
                    <a:pt x="794" y="9"/>
                    <a:pt x="800" y="6"/>
                  </a:cubicBezTo>
                  <a:close/>
                  <a:moveTo>
                    <a:pt x="744" y="7"/>
                  </a:moveTo>
                  <a:cubicBezTo>
                    <a:pt x="742" y="8"/>
                    <a:pt x="738" y="6"/>
                    <a:pt x="738" y="8"/>
                  </a:cubicBezTo>
                  <a:cubicBezTo>
                    <a:pt x="740" y="8"/>
                    <a:pt x="744" y="9"/>
                    <a:pt x="744" y="7"/>
                  </a:cubicBezTo>
                  <a:close/>
                  <a:moveTo>
                    <a:pt x="792" y="7"/>
                  </a:moveTo>
                  <a:cubicBezTo>
                    <a:pt x="790" y="8"/>
                    <a:pt x="785" y="6"/>
                    <a:pt x="785" y="8"/>
                  </a:cubicBezTo>
                  <a:cubicBezTo>
                    <a:pt x="787" y="8"/>
                    <a:pt x="791" y="9"/>
                    <a:pt x="792" y="7"/>
                  </a:cubicBezTo>
                  <a:close/>
                  <a:moveTo>
                    <a:pt x="727" y="8"/>
                  </a:moveTo>
                  <a:cubicBezTo>
                    <a:pt x="726" y="8"/>
                    <a:pt x="725" y="8"/>
                    <a:pt x="725" y="9"/>
                  </a:cubicBezTo>
                  <a:cubicBezTo>
                    <a:pt x="726" y="9"/>
                    <a:pt x="727" y="9"/>
                    <a:pt x="727" y="8"/>
                  </a:cubicBezTo>
                  <a:close/>
                  <a:moveTo>
                    <a:pt x="747" y="8"/>
                  </a:moveTo>
                  <a:cubicBezTo>
                    <a:pt x="746" y="8"/>
                    <a:pt x="745" y="8"/>
                    <a:pt x="745" y="9"/>
                  </a:cubicBezTo>
                  <a:cubicBezTo>
                    <a:pt x="745" y="9"/>
                    <a:pt x="747" y="9"/>
                    <a:pt x="747" y="8"/>
                  </a:cubicBezTo>
                  <a:close/>
                  <a:moveTo>
                    <a:pt x="784" y="8"/>
                  </a:moveTo>
                  <a:cubicBezTo>
                    <a:pt x="783" y="8"/>
                    <a:pt x="781" y="8"/>
                    <a:pt x="781" y="9"/>
                  </a:cubicBezTo>
                  <a:cubicBezTo>
                    <a:pt x="782" y="9"/>
                    <a:pt x="784" y="9"/>
                    <a:pt x="784" y="8"/>
                  </a:cubicBezTo>
                  <a:close/>
                  <a:moveTo>
                    <a:pt x="748" y="10"/>
                  </a:moveTo>
                  <a:cubicBezTo>
                    <a:pt x="747" y="10"/>
                    <a:pt x="748" y="11"/>
                    <a:pt x="748" y="10"/>
                  </a:cubicBezTo>
                  <a:close/>
                  <a:moveTo>
                    <a:pt x="778" y="10"/>
                  </a:moveTo>
                  <a:cubicBezTo>
                    <a:pt x="778" y="10"/>
                    <a:pt x="779" y="11"/>
                    <a:pt x="778" y="10"/>
                  </a:cubicBezTo>
                  <a:close/>
                  <a:moveTo>
                    <a:pt x="688" y="10"/>
                  </a:moveTo>
                  <a:cubicBezTo>
                    <a:pt x="686" y="11"/>
                    <a:pt x="682" y="9"/>
                    <a:pt x="682" y="11"/>
                  </a:cubicBezTo>
                  <a:cubicBezTo>
                    <a:pt x="684" y="10"/>
                    <a:pt x="688" y="12"/>
                    <a:pt x="688" y="10"/>
                  </a:cubicBezTo>
                  <a:close/>
                  <a:moveTo>
                    <a:pt x="841" y="11"/>
                  </a:moveTo>
                  <a:cubicBezTo>
                    <a:pt x="836" y="10"/>
                    <a:pt x="840" y="14"/>
                    <a:pt x="841" y="11"/>
                  </a:cubicBezTo>
                  <a:close/>
                  <a:moveTo>
                    <a:pt x="857" y="12"/>
                  </a:moveTo>
                  <a:cubicBezTo>
                    <a:pt x="856" y="12"/>
                    <a:pt x="854" y="12"/>
                    <a:pt x="854" y="13"/>
                  </a:cubicBezTo>
                  <a:cubicBezTo>
                    <a:pt x="855" y="13"/>
                    <a:pt x="857" y="13"/>
                    <a:pt x="857" y="12"/>
                  </a:cubicBezTo>
                  <a:close/>
                  <a:moveTo>
                    <a:pt x="688" y="16"/>
                  </a:moveTo>
                  <a:cubicBezTo>
                    <a:pt x="680" y="15"/>
                    <a:pt x="684" y="19"/>
                    <a:pt x="688" y="16"/>
                  </a:cubicBezTo>
                  <a:close/>
                  <a:moveTo>
                    <a:pt x="678" y="17"/>
                  </a:moveTo>
                  <a:cubicBezTo>
                    <a:pt x="676" y="17"/>
                    <a:pt x="671" y="16"/>
                    <a:pt x="671" y="18"/>
                  </a:cubicBezTo>
                  <a:cubicBezTo>
                    <a:pt x="673" y="17"/>
                    <a:pt x="677" y="19"/>
                    <a:pt x="678" y="17"/>
                  </a:cubicBezTo>
                  <a:close/>
                  <a:moveTo>
                    <a:pt x="842" y="17"/>
                  </a:moveTo>
                  <a:cubicBezTo>
                    <a:pt x="836" y="16"/>
                    <a:pt x="840" y="20"/>
                    <a:pt x="842" y="17"/>
                  </a:cubicBezTo>
                  <a:close/>
                  <a:moveTo>
                    <a:pt x="664" y="19"/>
                  </a:moveTo>
                  <a:cubicBezTo>
                    <a:pt x="674" y="17"/>
                    <a:pt x="664" y="18"/>
                    <a:pt x="658" y="19"/>
                  </a:cubicBezTo>
                  <a:cubicBezTo>
                    <a:pt x="655" y="19"/>
                    <a:pt x="652" y="18"/>
                    <a:pt x="651" y="21"/>
                  </a:cubicBezTo>
                  <a:cubicBezTo>
                    <a:pt x="656" y="20"/>
                    <a:pt x="660" y="19"/>
                    <a:pt x="664" y="19"/>
                  </a:cubicBezTo>
                  <a:close/>
                  <a:moveTo>
                    <a:pt x="700" y="19"/>
                  </a:moveTo>
                  <a:cubicBezTo>
                    <a:pt x="699" y="18"/>
                    <a:pt x="700" y="19"/>
                    <a:pt x="700" y="19"/>
                  </a:cubicBezTo>
                  <a:close/>
                  <a:moveTo>
                    <a:pt x="698" y="81"/>
                  </a:moveTo>
                  <a:cubicBezTo>
                    <a:pt x="716" y="81"/>
                    <a:pt x="734" y="81"/>
                    <a:pt x="751" y="81"/>
                  </a:cubicBezTo>
                  <a:cubicBezTo>
                    <a:pt x="753" y="60"/>
                    <a:pt x="757" y="36"/>
                    <a:pt x="759" y="18"/>
                  </a:cubicBezTo>
                  <a:cubicBezTo>
                    <a:pt x="733" y="34"/>
                    <a:pt x="714" y="56"/>
                    <a:pt x="698" y="81"/>
                  </a:cubicBezTo>
                  <a:close/>
                  <a:moveTo>
                    <a:pt x="852" y="19"/>
                  </a:moveTo>
                  <a:cubicBezTo>
                    <a:pt x="852" y="19"/>
                    <a:pt x="852" y="19"/>
                    <a:pt x="852" y="20"/>
                  </a:cubicBezTo>
                  <a:cubicBezTo>
                    <a:pt x="870" y="21"/>
                    <a:pt x="885" y="24"/>
                    <a:pt x="901" y="26"/>
                  </a:cubicBezTo>
                  <a:moveTo>
                    <a:pt x="901" y="26"/>
                  </a:moveTo>
                  <a:cubicBezTo>
                    <a:pt x="902" y="29"/>
                    <a:pt x="906" y="25"/>
                    <a:pt x="901" y="26"/>
                  </a:cubicBezTo>
                  <a:moveTo>
                    <a:pt x="901" y="26"/>
                  </a:moveTo>
                  <a:cubicBezTo>
                    <a:pt x="901" y="26"/>
                    <a:pt x="901" y="26"/>
                    <a:pt x="901" y="25"/>
                  </a:cubicBezTo>
                  <a:cubicBezTo>
                    <a:pt x="887" y="21"/>
                    <a:pt x="870" y="20"/>
                    <a:pt x="852" y="19"/>
                  </a:cubicBezTo>
                  <a:moveTo>
                    <a:pt x="852" y="19"/>
                  </a:moveTo>
                  <a:cubicBezTo>
                    <a:pt x="846" y="16"/>
                    <a:pt x="842" y="20"/>
                    <a:pt x="852" y="19"/>
                  </a:cubicBezTo>
                  <a:moveTo>
                    <a:pt x="693" y="19"/>
                  </a:moveTo>
                  <a:cubicBezTo>
                    <a:pt x="683" y="17"/>
                    <a:pt x="687" y="22"/>
                    <a:pt x="693" y="19"/>
                  </a:cubicBezTo>
                  <a:close/>
                  <a:moveTo>
                    <a:pt x="751" y="20"/>
                  </a:moveTo>
                  <a:cubicBezTo>
                    <a:pt x="751" y="19"/>
                    <a:pt x="752" y="20"/>
                    <a:pt x="751" y="20"/>
                  </a:cubicBezTo>
                  <a:close/>
                  <a:moveTo>
                    <a:pt x="754" y="81"/>
                  </a:moveTo>
                  <a:cubicBezTo>
                    <a:pt x="762" y="81"/>
                    <a:pt x="770" y="81"/>
                    <a:pt x="778" y="81"/>
                  </a:cubicBezTo>
                  <a:cubicBezTo>
                    <a:pt x="774" y="59"/>
                    <a:pt x="781" y="26"/>
                    <a:pt x="762" y="19"/>
                  </a:cubicBezTo>
                  <a:cubicBezTo>
                    <a:pt x="759" y="39"/>
                    <a:pt x="756" y="59"/>
                    <a:pt x="754" y="81"/>
                  </a:cubicBezTo>
                  <a:close/>
                  <a:moveTo>
                    <a:pt x="826" y="19"/>
                  </a:moveTo>
                  <a:cubicBezTo>
                    <a:pt x="820" y="18"/>
                    <a:pt x="824" y="22"/>
                    <a:pt x="826" y="19"/>
                  </a:cubicBezTo>
                  <a:close/>
                  <a:moveTo>
                    <a:pt x="641" y="21"/>
                  </a:moveTo>
                  <a:cubicBezTo>
                    <a:pt x="619" y="23"/>
                    <a:pt x="596" y="25"/>
                    <a:pt x="580" y="33"/>
                  </a:cubicBezTo>
                  <a:moveTo>
                    <a:pt x="580" y="33"/>
                  </a:moveTo>
                  <a:cubicBezTo>
                    <a:pt x="576" y="32"/>
                    <a:pt x="579" y="36"/>
                    <a:pt x="580" y="33"/>
                  </a:cubicBezTo>
                  <a:moveTo>
                    <a:pt x="580" y="33"/>
                  </a:moveTo>
                  <a:cubicBezTo>
                    <a:pt x="600" y="29"/>
                    <a:pt x="622" y="26"/>
                    <a:pt x="641" y="21"/>
                  </a:cubicBezTo>
                  <a:moveTo>
                    <a:pt x="641" y="21"/>
                  </a:moveTo>
                  <a:cubicBezTo>
                    <a:pt x="646" y="22"/>
                    <a:pt x="642" y="18"/>
                    <a:pt x="641" y="21"/>
                  </a:cubicBezTo>
                  <a:moveTo>
                    <a:pt x="632" y="29"/>
                  </a:moveTo>
                  <a:cubicBezTo>
                    <a:pt x="649" y="25"/>
                    <a:pt x="668" y="24"/>
                    <a:pt x="684" y="20"/>
                  </a:cubicBezTo>
                  <a:cubicBezTo>
                    <a:pt x="666" y="22"/>
                    <a:pt x="644" y="21"/>
                    <a:pt x="632" y="29"/>
                  </a:cubicBezTo>
                  <a:close/>
                  <a:moveTo>
                    <a:pt x="710" y="20"/>
                  </a:moveTo>
                  <a:cubicBezTo>
                    <a:pt x="709" y="20"/>
                    <a:pt x="707" y="19"/>
                    <a:pt x="707" y="21"/>
                  </a:cubicBezTo>
                  <a:cubicBezTo>
                    <a:pt x="708" y="20"/>
                    <a:pt x="710" y="21"/>
                    <a:pt x="710" y="20"/>
                  </a:cubicBezTo>
                  <a:close/>
                  <a:moveTo>
                    <a:pt x="726" y="21"/>
                  </a:moveTo>
                  <a:cubicBezTo>
                    <a:pt x="725" y="20"/>
                    <a:pt x="726" y="21"/>
                    <a:pt x="726" y="21"/>
                  </a:cubicBezTo>
                  <a:close/>
                  <a:moveTo>
                    <a:pt x="739" y="21"/>
                  </a:moveTo>
                  <a:cubicBezTo>
                    <a:pt x="739" y="20"/>
                    <a:pt x="740" y="21"/>
                    <a:pt x="739" y="21"/>
                  </a:cubicBezTo>
                  <a:close/>
                  <a:moveTo>
                    <a:pt x="749" y="21"/>
                  </a:moveTo>
                  <a:cubicBezTo>
                    <a:pt x="725" y="27"/>
                    <a:pt x="705" y="37"/>
                    <a:pt x="686" y="48"/>
                  </a:cubicBezTo>
                  <a:cubicBezTo>
                    <a:pt x="681" y="59"/>
                    <a:pt x="675" y="70"/>
                    <a:pt x="672" y="82"/>
                  </a:cubicBezTo>
                  <a:cubicBezTo>
                    <a:pt x="679" y="82"/>
                    <a:pt x="686" y="82"/>
                    <a:pt x="693" y="82"/>
                  </a:cubicBezTo>
                  <a:cubicBezTo>
                    <a:pt x="709" y="59"/>
                    <a:pt x="727" y="38"/>
                    <a:pt x="749" y="21"/>
                  </a:cubicBezTo>
                  <a:moveTo>
                    <a:pt x="749" y="21"/>
                  </a:moveTo>
                  <a:cubicBezTo>
                    <a:pt x="753" y="22"/>
                    <a:pt x="749" y="18"/>
                    <a:pt x="749" y="21"/>
                  </a:cubicBezTo>
                  <a:moveTo>
                    <a:pt x="793" y="21"/>
                  </a:moveTo>
                  <a:cubicBezTo>
                    <a:pt x="792" y="20"/>
                    <a:pt x="793" y="21"/>
                    <a:pt x="793" y="21"/>
                  </a:cubicBezTo>
                  <a:close/>
                  <a:moveTo>
                    <a:pt x="810" y="20"/>
                  </a:moveTo>
                  <a:cubicBezTo>
                    <a:pt x="809" y="20"/>
                    <a:pt x="808" y="20"/>
                    <a:pt x="808" y="21"/>
                  </a:cubicBezTo>
                  <a:cubicBezTo>
                    <a:pt x="809" y="20"/>
                    <a:pt x="810" y="21"/>
                    <a:pt x="810" y="20"/>
                  </a:cubicBezTo>
                  <a:close/>
                  <a:moveTo>
                    <a:pt x="837" y="21"/>
                  </a:moveTo>
                  <a:cubicBezTo>
                    <a:pt x="837" y="22"/>
                    <a:pt x="839" y="22"/>
                    <a:pt x="839" y="21"/>
                  </a:cubicBezTo>
                  <a:cubicBezTo>
                    <a:pt x="834" y="18"/>
                    <a:pt x="826" y="21"/>
                    <a:pt x="837" y="21"/>
                  </a:cubicBezTo>
                  <a:close/>
                  <a:moveTo>
                    <a:pt x="699" y="22"/>
                  </a:moveTo>
                  <a:cubicBezTo>
                    <a:pt x="667" y="27"/>
                    <a:pt x="629" y="26"/>
                    <a:pt x="610" y="45"/>
                  </a:cubicBezTo>
                  <a:moveTo>
                    <a:pt x="610" y="45"/>
                  </a:moveTo>
                  <a:cubicBezTo>
                    <a:pt x="606" y="44"/>
                    <a:pt x="610" y="47"/>
                    <a:pt x="610" y="45"/>
                  </a:cubicBezTo>
                  <a:moveTo>
                    <a:pt x="699" y="22"/>
                  </a:moveTo>
                  <a:cubicBezTo>
                    <a:pt x="668" y="28"/>
                    <a:pt x="639" y="36"/>
                    <a:pt x="610" y="45"/>
                  </a:cubicBezTo>
                  <a:moveTo>
                    <a:pt x="699" y="22"/>
                  </a:moveTo>
                  <a:cubicBezTo>
                    <a:pt x="703" y="22"/>
                    <a:pt x="699" y="19"/>
                    <a:pt x="699" y="22"/>
                  </a:cubicBezTo>
                  <a:moveTo>
                    <a:pt x="720" y="22"/>
                  </a:moveTo>
                  <a:cubicBezTo>
                    <a:pt x="713" y="23"/>
                    <a:pt x="705" y="22"/>
                    <a:pt x="702" y="26"/>
                  </a:cubicBezTo>
                  <a:cubicBezTo>
                    <a:pt x="708" y="25"/>
                    <a:pt x="714" y="24"/>
                    <a:pt x="720" y="22"/>
                  </a:cubicBezTo>
                  <a:moveTo>
                    <a:pt x="720" y="22"/>
                  </a:moveTo>
                  <a:cubicBezTo>
                    <a:pt x="725" y="23"/>
                    <a:pt x="721" y="19"/>
                    <a:pt x="720" y="22"/>
                  </a:cubicBezTo>
                  <a:moveTo>
                    <a:pt x="690" y="43"/>
                  </a:moveTo>
                  <a:cubicBezTo>
                    <a:pt x="689" y="43"/>
                    <a:pt x="690" y="44"/>
                    <a:pt x="690" y="43"/>
                  </a:cubicBezTo>
                  <a:moveTo>
                    <a:pt x="690" y="43"/>
                  </a:moveTo>
                  <a:cubicBezTo>
                    <a:pt x="705" y="35"/>
                    <a:pt x="721" y="28"/>
                    <a:pt x="737" y="21"/>
                  </a:cubicBezTo>
                  <a:cubicBezTo>
                    <a:pt x="720" y="26"/>
                    <a:pt x="695" y="25"/>
                    <a:pt x="690" y="43"/>
                  </a:cubicBezTo>
                  <a:moveTo>
                    <a:pt x="812" y="81"/>
                  </a:moveTo>
                  <a:cubicBezTo>
                    <a:pt x="830" y="82"/>
                    <a:pt x="849" y="82"/>
                    <a:pt x="867" y="83"/>
                  </a:cubicBezTo>
                  <a:cubicBezTo>
                    <a:pt x="844" y="58"/>
                    <a:pt x="811" y="35"/>
                    <a:pt x="774" y="21"/>
                  </a:cubicBezTo>
                  <a:cubicBezTo>
                    <a:pt x="788" y="40"/>
                    <a:pt x="803" y="58"/>
                    <a:pt x="812" y="81"/>
                  </a:cubicBezTo>
                  <a:close/>
                  <a:moveTo>
                    <a:pt x="852" y="66"/>
                  </a:moveTo>
                  <a:cubicBezTo>
                    <a:pt x="863" y="75"/>
                    <a:pt x="870" y="86"/>
                    <a:pt x="887" y="84"/>
                  </a:cubicBezTo>
                  <a:cubicBezTo>
                    <a:pt x="882" y="71"/>
                    <a:pt x="874" y="61"/>
                    <a:pt x="867" y="49"/>
                  </a:cubicBezTo>
                  <a:cubicBezTo>
                    <a:pt x="840" y="39"/>
                    <a:pt x="812" y="26"/>
                    <a:pt x="783" y="22"/>
                  </a:cubicBezTo>
                  <a:cubicBezTo>
                    <a:pt x="810" y="32"/>
                    <a:pt x="831" y="48"/>
                    <a:pt x="852" y="66"/>
                  </a:cubicBezTo>
                  <a:close/>
                  <a:moveTo>
                    <a:pt x="799" y="22"/>
                  </a:moveTo>
                  <a:cubicBezTo>
                    <a:pt x="821" y="29"/>
                    <a:pt x="844" y="36"/>
                    <a:pt x="863" y="46"/>
                  </a:cubicBezTo>
                  <a:cubicBezTo>
                    <a:pt x="854" y="26"/>
                    <a:pt x="823" y="27"/>
                    <a:pt x="799" y="22"/>
                  </a:cubicBezTo>
                  <a:moveTo>
                    <a:pt x="799" y="22"/>
                  </a:moveTo>
                  <a:cubicBezTo>
                    <a:pt x="797" y="19"/>
                    <a:pt x="793" y="23"/>
                    <a:pt x="799" y="22"/>
                  </a:cubicBezTo>
                  <a:moveTo>
                    <a:pt x="817" y="21"/>
                  </a:moveTo>
                  <a:cubicBezTo>
                    <a:pt x="811" y="19"/>
                    <a:pt x="815" y="24"/>
                    <a:pt x="817" y="21"/>
                  </a:cubicBezTo>
                  <a:close/>
                  <a:moveTo>
                    <a:pt x="928" y="41"/>
                  </a:moveTo>
                  <a:cubicBezTo>
                    <a:pt x="928" y="44"/>
                    <a:pt x="932" y="40"/>
                    <a:pt x="928" y="41"/>
                  </a:cubicBezTo>
                  <a:moveTo>
                    <a:pt x="928" y="41"/>
                  </a:moveTo>
                  <a:cubicBezTo>
                    <a:pt x="909" y="25"/>
                    <a:pt x="871" y="25"/>
                    <a:pt x="844" y="22"/>
                  </a:cubicBezTo>
                  <a:cubicBezTo>
                    <a:pt x="872" y="28"/>
                    <a:pt x="901" y="33"/>
                    <a:pt x="928" y="41"/>
                  </a:cubicBezTo>
                  <a:moveTo>
                    <a:pt x="901" y="21"/>
                  </a:moveTo>
                  <a:cubicBezTo>
                    <a:pt x="900" y="21"/>
                    <a:pt x="899" y="21"/>
                    <a:pt x="899" y="22"/>
                  </a:cubicBezTo>
                  <a:cubicBezTo>
                    <a:pt x="900" y="21"/>
                    <a:pt x="901" y="22"/>
                    <a:pt x="901" y="21"/>
                  </a:cubicBezTo>
                  <a:close/>
                  <a:moveTo>
                    <a:pt x="847" y="28"/>
                  </a:moveTo>
                  <a:cubicBezTo>
                    <a:pt x="848" y="30"/>
                    <a:pt x="849" y="28"/>
                    <a:pt x="847" y="28"/>
                  </a:cubicBezTo>
                  <a:moveTo>
                    <a:pt x="847" y="28"/>
                  </a:moveTo>
                  <a:cubicBezTo>
                    <a:pt x="842" y="22"/>
                    <a:pt x="827" y="22"/>
                    <a:pt x="818" y="23"/>
                  </a:cubicBezTo>
                  <a:cubicBezTo>
                    <a:pt x="829" y="23"/>
                    <a:pt x="837" y="27"/>
                    <a:pt x="847" y="28"/>
                  </a:cubicBezTo>
                  <a:moveTo>
                    <a:pt x="909" y="22"/>
                  </a:moveTo>
                  <a:cubicBezTo>
                    <a:pt x="904" y="21"/>
                    <a:pt x="908" y="24"/>
                    <a:pt x="909" y="22"/>
                  </a:cubicBezTo>
                  <a:close/>
                  <a:moveTo>
                    <a:pt x="916" y="23"/>
                  </a:moveTo>
                  <a:cubicBezTo>
                    <a:pt x="914" y="23"/>
                    <a:pt x="913" y="22"/>
                    <a:pt x="913" y="23"/>
                  </a:cubicBezTo>
                  <a:cubicBezTo>
                    <a:pt x="914" y="23"/>
                    <a:pt x="915" y="24"/>
                    <a:pt x="916" y="23"/>
                  </a:cubicBezTo>
                  <a:close/>
                  <a:moveTo>
                    <a:pt x="922" y="24"/>
                  </a:moveTo>
                  <a:cubicBezTo>
                    <a:pt x="922" y="25"/>
                    <a:pt x="922" y="25"/>
                    <a:pt x="922" y="25"/>
                  </a:cubicBezTo>
                  <a:cubicBezTo>
                    <a:pt x="927" y="25"/>
                    <a:pt x="928" y="27"/>
                    <a:pt x="932" y="26"/>
                  </a:cubicBezTo>
                  <a:moveTo>
                    <a:pt x="932" y="26"/>
                  </a:moveTo>
                  <a:cubicBezTo>
                    <a:pt x="934" y="29"/>
                    <a:pt x="938" y="25"/>
                    <a:pt x="932" y="26"/>
                  </a:cubicBezTo>
                  <a:moveTo>
                    <a:pt x="932" y="26"/>
                  </a:moveTo>
                  <a:cubicBezTo>
                    <a:pt x="932" y="26"/>
                    <a:pt x="932" y="26"/>
                    <a:pt x="932" y="25"/>
                  </a:cubicBezTo>
                  <a:cubicBezTo>
                    <a:pt x="928" y="26"/>
                    <a:pt x="927" y="24"/>
                    <a:pt x="922" y="24"/>
                  </a:cubicBezTo>
                  <a:moveTo>
                    <a:pt x="922" y="24"/>
                  </a:moveTo>
                  <a:cubicBezTo>
                    <a:pt x="919" y="22"/>
                    <a:pt x="915" y="26"/>
                    <a:pt x="922" y="24"/>
                  </a:cubicBezTo>
                  <a:moveTo>
                    <a:pt x="907" y="25"/>
                  </a:moveTo>
                  <a:cubicBezTo>
                    <a:pt x="907" y="26"/>
                    <a:pt x="907" y="26"/>
                    <a:pt x="907" y="26"/>
                  </a:cubicBezTo>
                  <a:cubicBezTo>
                    <a:pt x="934" y="34"/>
                    <a:pt x="965" y="42"/>
                    <a:pt x="990" y="47"/>
                  </a:cubicBezTo>
                  <a:cubicBezTo>
                    <a:pt x="967" y="36"/>
                    <a:pt x="938" y="29"/>
                    <a:pt x="907" y="25"/>
                  </a:cubicBezTo>
                  <a:moveTo>
                    <a:pt x="907" y="25"/>
                  </a:moveTo>
                  <a:cubicBezTo>
                    <a:pt x="907" y="23"/>
                    <a:pt x="903" y="26"/>
                    <a:pt x="907" y="25"/>
                  </a:cubicBezTo>
                  <a:moveTo>
                    <a:pt x="602" y="50"/>
                  </a:moveTo>
                  <a:cubicBezTo>
                    <a:pt x="598" y="55"/>
                    <a:pt x="592" y="59"/>
                    <a:pt x="587" y="64"/>
                  </a:cubicBezTo>
                  <a:cubicBezTo>
                    <a:pt x="583" y="68"/>
                    <a:pt x="576" y="75"/>
                    <a:pt x="577" y="78"/>
                  </a:cubicBezTo>
                  <a:cubicBezTo>
                    <a:pt x="587" y="77"/>
                    <a:pt x="597" y="71"/>
                    <a:pt x="606" y="66"/>
                  </a:cubicBezTo>
                  <a:cubicBezTo>
                    <a:pt x="631" y="53"/>
                    <a:pt x="656" y="41"/>
                    <a:pt x="683" y="32"/>
                  </a:cubicBezTo>
                  <a:cubicBezTo>
                    <a:pt x="687" y="31"/>
                    <a:pt x="696" y="31"/>
                    <a:pt x="695" y="25"/>
                  </a:cubicBezTo>
                  <a:cubicBezTo>
                    <a:pt x="662" y="32"/>
                    <a:pt x="632" y="41"/>
                    <a:pt x="602" y="50"/>
                  </a:cubicBezTo>
                  <a:close/>
                  <a:moveTo>
                    <a:pt x="530" y="58"/>
                  </a:moveTo>
                  <a:cubicBezTo>
                    <a:pt x="526" y="57"/>
                    <a:pt x="529" y="61"/>
                    <a:pt x="530" y="58"/>
                  </a:cubicBezTo>
                  <a:moveTo>
                    <a:pt x="530" y="58"/>
                  </a:moveTo>
                  <a:cubicBezTo>
                    <a:pt x="546" y="53"/>
                    <a:pt x="563" y="47"/>
                    <a:pt x="581" y="42"/>
                  </a:cubicBezTo>
                  <a:cubicBezTo>
                    <a:pt x="598" y="37"/>
                    <a:pt x="617" y="35"/>
                    <a:pt x="631" y="26"/>
                  </a:cubicBezTo>
                  <a:cubicBezTo>
                    <a:pt x="593" y="33"/>
                    <a:pt x="554" y="38"/>
                    <a:pt x="530" y="58"/>
                  </a:cubicBezTo>
                  <a:moveTo>
                    <a:pt x="969" y="73"/>
                  </a:moveTo>
                  <a:cubicBezTo>
                    <a:pt x="947" y="41"/>
                    <a:pt x="895" y="34"/>
                    <a:pt x="850" y="27"/>
                  </a:cubicBezTo>
                  <a:cubicBezTo>
                    <a:pt x="890" y="42"/>
                    <a:pt x="933" y="54"/>
                    <a:pt x="969" y="73"/>
                  </a:cubicBezTo>
                  <a:close/>
                  <a:moveTo>
                    <a:pt x="939" y="27"/>
                  </a:moveTo>
                  <a:cubicBezTo>
                    <a:pt x="938" y="28"/>
                    <a:pt x="937" y="27"/>
                    <a:pt x="937" y="28"/>
                  </a:cubicBezTo>
                  <a:cubicBezTo>
                    <a:pt x="937" y="28"/>
                    <a:pt x="939" y="28"/>
                    <a:pt x="939" y="27"/>
                  </a:cubicBezTo>
                  <a:close/>
                  <a:moveTo>
                    <a:pt x="574" y="32"/>
                  </a:moveTo>
                  <a:cubicBezTo>
                    <a:pt x="574" y="33"/>
                    <a:pt x="573" y="32"/>
                    <a:pt x="574" y="32"/>
                  </a:cubicBezTo>
                  <a:close/>
                  <a:moveTo>
                    <a:pt x="781" y="81"/>
                  </a:moveTo>
                  <a:cubicBezTo>
                    <a:pt x="790" y="80"/>
                    <a:pt x="801" y="82"/>
                    <a:pt x="808" y="80"/>
                  </a:cubicBezTo>
                  <a:cubicBezTo>
                    <a:pt x="798" y="63"/>
                    <a:pt x="789" y="45"/>
                    <a:pt x="776" y="31"/>
                  </a:cubicBezTo>
                  <a:cubicBezTo>
                    <a:pt x="778" y="48"/>
                    <a:pt x="779" y="65"/>
                    <a:pt x="781" y="81"/>
                  </a:cubicBezTo>
                  <a:close/>
                  <a:moveTo>
                    <a:pt x="526" y="47"/>
                  </a:moveTo>
                  <a:cubicBezTo>
                    <a:pt x="524" y="48"/>
                    <a:pt x="526" y="49"/>
                    <a:pt x="526" y="47"/>
                  </a:cubicBezTo>
                  <a:moveTo>
                    <a:pt x="526" y="47"/>
                  </a:moveTo>
                  <a:cubicBezTo>
                    <a:pt x="543" y="43"/>
                    <a:pt x="560" y="40"/>
                    <a:pt x="573" y="32"/>
                  </a:cubicBezTo>
                  <a:cubicBezTo>
                    <a:pt x="557" y="37"/>
                    <a:pt x="537" y="38"/>
                    <a:pt x="526" y="47"/>
                  </a:cubicBezTo>
                  <a:moveTo>
                    <a:pt x="963" y="32"/>
                  </a:moveTo>
                  <a:cubicBezTo>
                    <a:pt x="962" y="32"/>
                    <a:pt x="961" y="32"/>
                    <a:pt x="961" y="33"/>
                  </a:cubicBezTo>
                  <a:cubicBezTo>
                    <a:pt x="961" y="33"/>
                    <a:pt x="963" y="33"/>
                    <a:pt x="963" y="32"/>
                  </a:cubicBezTo>
                  <a:close/>
                  <a:moveTo>
                    <a:pt x="585" y="80"/>
                  </a:moveTo>
                  <a:cubicBezTo>
                    <a:pt x="601" y="82"/>
                    <a:pt x="616" y="87"/>
                    <a:pt x="632" y="84"/>
                  </a:cubicBezTo>
                  <a:cubicBezTo>
                    <a:pt x="648" y="70"/>
                    <a:pt x="665" y="58"/>
                    <a:pt x="683" y="47"/>
                  </a:cubicBezTo>
                  <a:cubicBezTo>
                    <a:pt x="683" y="42"/>
                    <a:pt x="693" y="36"/>
                    <a:pt x="689" y="33"/>
                  </a:cubicBezTo>
                  <a:cubicBezTo>
                    <a:pt x="652" y="46"/>
                    <a:pt x="617" y="61"/>
                    <a:pt x="585" y="80"/>
                  </a:cubicBezTo>
                  <a:close/>
                  <a:moveTo>
                    <a:pt x="966" y="34"/>
                  </a:moveTo>
                  <a:cubicBezTo>
                    <a:pt x="968" y="37"/>
                    <a:pt x="972" y="33"/>
                    <a:pt x="966" y="34"/>
                  </a:cubicBezTo>
                  <a:moveTo>
                    <a:pt x="966" y="34"/>
                  </a:moveTo>
                  <a:cubicBezTo>
                    <a:pt x="965" y="31"/>
                    <a:pt x="961" y="35"/>
                    <a:pt x="966" y="34"/>
                  </a:cubicBezTo>
                  <a:moveTo>
                    <a:pt x="575" y="35"/>
                  </a:moveTo>
                  <a:cubicBezTo>
                    <a:pt x="574" y="35"/>
                    <a:pt x="575" y="36"/>
                    <a:pt x="575" y="35"/>
                  </a:cubicBezTo>
                  <a:close/>
                  <a:moveTo>
                    <a:pt x="859" y="35"/>
                  </a:moveTo>
                  <a:cubicBezTo>
                    <a:pt x="861" y="40"/>
                    <a:pt x="866" y="43"/>
                    <a:pt x="869" y="48"/>
                  </a:cubicBezTo>
                  <a:cubicBezTo>
                    <a:pt x="878" y="53"/>
                    <a:pt x="889" y="57"/>
                    <a:pt x="900" y="64"/>
                  </a:cubicBezTo>
                  <a:cubicBezTo>
                    <a:pt x="909" y="69"/>
                    <a:pt x="921" y="80"/>
                    <a:pt x="930" y="81"/>
                  </a:cubicBezTo>
                  <a:cubicBezTo>
                    <a:pt x="940" y="82"/>
                    <a:pt x="953" y="76"/>
                    <a:pt x="965" y="73"/>
                  </a:cubicBezTo>
                  <a:cubicBezTo>
                    <a:pt x="931" y="59"/>
                    <a:pt x="898" y="44"/>
                    <a:pt x="859" y="35"/>
                  </a:cubicBezTo>
                  <a:moveTo>
                    <a:pt x="859" y="35"/>
                  </a:moveTo>
                  <a:cubicBezTo>
                    <a:pt x="858" y="34"/>
                    <a:pt x="858" y="35"/>
                    <a:pt x="859" y="35"/>
                  </a:cubicBezTo>
                  <a:moveTo>
                    <a:pt x="993" y="63"/>
                  </a:moveTo>
                  <a:cubicBezTo>
                    <a:pt x="997" y="61"/>
                    <a:pt x="1000" y="59"/>
                    <a:pt x="1001" y="55"/>
                  </a:cubicBezTo>
                  <a:cubicBezTo>
                    <a:pt x="977" y="47"/>
                    <a:pt x="949" y="38"/>
                    <a:pt x="924" y="35"/>
                  </a:cubicBezTo>
                  <a:cubicBezTo>
                    <a:pt x="943" y="48"/>
                    <a:pt x="970" y="54"/>
                    <a:pt x="993" y="63"/>
                  </a:cubicBezTo>
                  <a:close/>
                  <a:moveTo>
                    <a:pt x="973" y="35"/>
                  </a:moveTo>
                  <a:cubicBezTo>
                    <a:pt x="972" y="35"/>
                    <a:pt x="970" y="35"/>
                    <a:pt x="970" y="36"/>
                  </a:cubicBezTo>
                  <a:cubicBezTo>
                    <a:pt x="971" y="36"/>
                    <a:pt x="973" y="36"/>
                    <a:pt x="973" y="35"/>
                  </a:cubicBezTo>
                  <a:close/>
                  <a:moveTo>
                    <a:pt x="530" y="61"/>
                  </a:moveTo>
                  <a:cubicBezTo>
                    <a:pt x="542" y="76"/>
                    <a:pt x="556" y="66"/>
                    <a:pt x="573" y="59"/>
                  </a:cubicBezTo>
                  <a:cubicBezTo>
                    <a:pt x="588" y="53"/>
                    <a:pt x="599" y="49"/>
                    <a:pt x="608" y="42"/>
                  </a:cubicBezTo>
                  <a:cubicBezTo>
                    <a:pt x="611" y="39"/>
                    <a:pt x="617" y="37"/>
                    <a:pt x="614" y="36"/>
                  </a:cubicBezTo>
                  <a:cubicBezTo>
                    <a:pt x="585" y="43"/>
                    <a:pt x="557" y="52"/>
                    <a:pt x="530" y="61"/>
                  </a:cubicBezTo>
                  <a:close/>
                  <a:moveTo>
                    <a:pt x="976" y="36"/>
                  </a:moveTo>
                  <a:cubicBezTo>
                    <a:pt x="975" y="36"/>
                    <a:pt x="974" y="36"/>
                    <a:pt x="974" y="37"/>
                  </a:cubicBezTo>
                  <a:cubicBezTo>
                    <a:pt x="975" y="37"/>
                    <a:pt x="976" y="37"/>
                    <a:pt x="976" y="36"/>
                  </a:cubicBezTo>
                  <a:close/>
                  <a:moveTo>
                    <a:pt x="978" y="38"/>
                  </a:moveTo>
                  <a:cubicBezTo>
                    <a:pt x="978" y="37"/>
                    <a:pt x="979" y="39"/>
                    <a:pt x="978" y="38"/>
                  </a:cubicBezTo>
                  <a:close/>
                  <a:moveTo>
                    <a:pt x="982" y="39"/>
                  </a:moveTo>
                  <a:cubicBezTo>
                    <a:pt x="981" y="38"/>
                    <a:pt x="982" y="39"/>
                    <a:pt x="982" y="39"/>
                  </a:cubicBezTo>
                  <a:close/>
                  <a:moveTo>
                    <a:pt x="931" y="43"/>
                  </a:moveTo>
                  <a:cubicBezTo>
                    <a:pt x="931" y="42"/>
                    <a:pt x="932" y="43"/>
                    <a:pt x="931" y="43"/>
                  </a:cubicBezTo>
                  <a:close/>
                  <a:moveTo>
                    <a:pt x="985" y="43"/>
                  </a:moveTo>
                  <a:cubicBezTo>
                    <a:pt x="984" y="42"/>
                    <a:pt x="985" y="43"/>
                    <a:pt x="985" y="43"/>
                  </a:cubicBezTo>
                  <a:close/>
                  <a:moveTo>
                    <a:pt x="1000" y="48"/>
                  </a:moveTo>
                  <a:cubicBezTo>
                    <a:pt x="997" y="46"/>
                    <a:pt x="991" y="42"/>
                    <a:pt x="987" y="44"/>
                  </a:cubicBezTo>
                  <a:cubicBezTo>
                    <a:pt x="992" y="44"/>
                    <a:pt x="996" y="50"/>
                    <a:pt x="1000" y="48"/>
                  </a:cubicBezTo>
                  <a:close/>
                  <a:moveTo>
                    <a:pt x="489" y="60"/>
                  </a:moveTo>
                  <a:cubicBezTo>
                    <a:pt x="488" y="60"/>
                    <a:pt x="487" y="60"/>
                    <a:pt x="486" y="61"/>
                  </a:cubicBezTo>
                  <a:moveTo>
                    <a:pt x="486" y="61"/>
                  </a:moveTo>
                  <a:cubicBezTo>
                    <a:pt x="485" y="61"/>
                    <a:pt x="485" y="61"/>
                    <a:pt x="485" y="62"/>
                  </a:cubicBezTo>
                  <a:moveTo>
                    <a:pt x="485" y="62"/>
                  </a:moveTo>
                  <a:cubicBezTo>
                    <a:pt x="481" y="61"/>
                    <a:pt x="484" y="65"/>
                    <a:pt x="485" y="62"/>
                  </a:cubicBezTo>
                  <a:moveTo>
                    <a:pt x="485" y="62"/>
                  </a:moveTo>
                  <a:cubicBezTo>
                    <a:pt x="486" y="62"/>
                    <a:pt x="486" y="62"/>
                    <a:pt x="486" y="61"/>
                  </a:cubicBezTo>
                  <a:moveTo>
                    <a:pt x="486" y="61"/>
                  </a:moveTo>
                  <a:cubicBezTo>
                    <a:pt x="488" y="61"/>
                    <a:pt x="489" y="61"/>
                    <a:pt x="489" y="60"/>
                  </a:cubicBezTo>
                  <a:moveTo>
                    <a:pt x="489" y="60"/>
                  </a:moveTo>
                  <a:cubicBezTo>
                    <a:pt x="500" y="55"/>
                    <a:pt x="516" y="55"/>
                    <a:pt x="523" y="46"/>
                  </a:cubicBezTo>
                  <a:cubicBezTo>
                    <a:pt x="511" y="50"/>
                    <a:pt x="500" y="54"/>
                    <a:pt x="489" y="60"/>
                  </a:cubicBezTo>
                  <a:moveTo>
                    <a:pt x="542" y="47"/>
                  </a:moveTo>
                  <a:cubicBezTo>
                    <a:pt x="535" y="47"/>
                    <a:pt x="530" y="50"/>
                    <a:pt x="523" y="51"/>
                  </a:cubicBezTo>
                  <a:cubicBezTo>
                    <a:pt x="523" y="54"/>
                    <a:pt x="523" y="56"/>
                    <a:pt x="524" y="57"/>
                  </a:cubicBezTo>
                  <a:cubicBezTo>
                    <a:pt x="531" y="55"/>
                    <a:pt x="537" y="50"/>
                    <a:pt x="542" y="47"/>
                  </a:cubicBezTo>
                  <a:moveTo>
                    <a:pt x="542" y="47"/>
                  </a:moveTo>
                  <a:cubicBezTo>
                    <a:pt x="546" y="47"/>
                    <a:pt x="542" y="44"/>
                    <a:pt x="542" y="47"/>
                  </a:cubicBezTo>
                  <a:moveTo>
                    <a:pt x="1113" y="98"/>
                  </a:moveTo>
                  <a:cubicBezTo>
                    <a:pt x="1113" y="99"/>
                    <a:pt x="1115" y="99"/>
                    <a:pt x="1115" y="99"/>
                  </a:cubicBezTo>
                  <a:moveTo>
                    <a:pt x="1115" y="99"/>
                  </a:moveTo>
                  <a:cubicBezTo>
                    <a:pt x="1116" y="101"/>
                    <a:pt x="1116" y="99"/>
                    <a:pt x="1115" y="99"/>
                  </a:cubicBezTo>
                  <a:moveTo>
                    <a:pt x="1115" y="99"/>
                  </a:moveTo>
                  <a:cubicBezTo>
                    <a:pt x="1115" y="98"/>
                    <a:pt x="1114" y="99"/>
                    <a:pt x="1113" y="98"/>
                  </a:cubicBezTo>
                  <a:moveTo>
                    <a:pt x="1113" y="98"/>
                  </a:moveTo>
                  <a:cubicBezTo>
                    <a:pt x="1081" y="77"/>
                    <a:pt x="1043" y="57"/>
                    <a:pt x="1002" y="48"/>
                  </a:cubicBezTo>
                  <a:cubicBezTo>
                    <a:pt x="1008" y="57"/>
                    <a:pt x="1020" y="58"/>
                    <a:pt x="1029" y="62"/>
                  </a:cubicBezTo>
                  <a:cubicBezTo>
                    <a:pt x="1057" y="72"/>
                    <a:pt x="1086" y="86"/>
                    <a:pt x="1113" y="98"/>
                  </a:cubicBezTo>
                  <a:moveTo>
                    <a:pt x="991" y="49"/>
                  </a:moveTo>
                  <a:cubicBezTo>
                    <a:pt x="991" y="49"/>
                    <a:pt x="992" y="50"/>
                    <a:pt x="991" y="49"/>
                  </a:cubicBezTo>
                  <a:close/>
                  <a:moveTo>
                    <a:pt x="948" y="50"/>
                  </a:moveTo>
                  <a:cubicBezTo>
                    <a:pt x="957" y="57"/>
                    <a:pt x="965" y="65"/>
                    <a:pt x="974" y="71"/>
                  </a:cubicBezTo>
                  <a:cubicBezTo>
                    <a:pt x="979" y="69"/>
                    <a:pt x="987" y="69"/>
                    <a:pt x="990" y="64"/>
                  </a:cubicBezTo>
                  <a:cubicBezTo>
                    <a:pt x="975" y="60"/>
                    <a:pt x="963" y="54"/>
                    <a:pt x="948" y="50"/>
                  </a:cubicBezTo>
                  <a:moveTo>
                    <a:pt x="948" y="50"/>
                  </a:moveTo>
                  <a:cubicBezTo>
                    <a:pt x="948" y="49"/>
                    <a:pt x="947" y="50"/>
                    <a:pt x="948" y="50"/>
                  </a:cubicBezTo>
                  <a:moveTo>
                    <a:pt x="399" y="114"/>
                  </a:moveTo>
                  <a:cubicBezTo>
                    <a:pt x="405" y="112"/>
                    <a:pt x="411" y="111"/>
                    <a:pt x="416" y="110"/>
                  </a:cubicBezTo>
                  <a:cubicBezTo>
                    <a:pt x="433" y="101"/>
                    <a:pt x="450" y="91"/>
                    <a:pt x="468" y="83"/>
                  </a:cubicBezTo>
                  <a:cubicBezTo>
                    <a:pt x="486" y="75"/>
                    <a:pt x="506" y="70"/>
                    <a:pt x="522" y="58"/>
                  </a:cubicBezTo>
                  <a:cubicBezTo>
                    <a:pt x="520" y="58"/>
                    <a:pt x="520" y="56"/>
                    <a:pt x="520" y="53"/>
                  </a:cubicBezTo>
                  <a:cubicBezTo>
                    <a:pt x="473" y="66"/>
                    <a:pt x="432" y="86"/>
                    <a:pt x="399" y="114"/>
                  </a:cubicBezTo>
                  <a:close/>
                  <a:moveTo>
                    <a:pt x="593" y="54"/>
                  </a:moveTo>
                  <a:cubicBezTo>
                    <a:pt x="578" y="59"/>
                    <a:pt x="564" y="65"/>
                    <a:pt x="550" y="71"/>
                  </a:cubicBezTo>
                  <a:cubicBezTo>
                    <a:pt x="556" y="74"/>
                    <a:pt x="564" y="75"/>
                    <a:pt x="570" y="77"/>
                  </a:cubicBezTo>
                  <a:cubicBezTo>
                    <a:pt x="579" y="71"/>
                    <a:pt x="585" y="62"/>
                    <a:pt x="593" y="54"/>
                  </a:cubicBezTo>
                  <a:moveTo>
                    <a:pt x="593" y="54"/>
                  </a:moveTo>
                  <a:cubicBezTo>
                    <a:pt x="594" y="54"/>
                    <a:pt x="593" y="53"/>
                    <a:pt x="593" y="54"/>
                  </a:cubicBezTo>
                  <a:moveTo>
                    <a:pt x="637" y="84"/>
                  </a:moveTo>
                  <a:cubicBezTo>
                    <a:pt x="647" y="83"/>
                    <a:pt x="659" y="84"/>
                    <a:pt x="668" y="82"/>
                  </a:cubicBezTo>
                  <a:cubicBezTo>
                    <a:pt x="669" y="72"/>
                    <a:pt x="679" y="60"/>
                    <a:pt x="678" y="53"/>
                  </a:cubicBezTo>
                  <a:cubicBezTo>
                    <a:pt x="664" y="64"/>
                    <a:pt x="649" y="72"/>
                    <a:pt x="637" y="84"/>
                  </a:cubicBezTo>
                  <a:close/>
                  <a:moveTo>
                    <a:pt x="890" y="84"/>
                  </a:moveTo>
                  <a:cubicBezTo>
                    <a:pt x="901" y="85"/>
                    <a:pt x="916" y="86"/>
                    <a:pt x="924" y="81"/>
                  </a:cubicBezTo>
                  <a:cubicBezTo>
                    <a:pt x="907" y="73"/>
                    <a:pt x="890" y="59"/>
                    <a:pt x="872" y="54"/>
                  </a:cubicBezTo>
                  <a:cubicBezTo>
                    <a:pt x="879" y="63"/>
                    <a:pt x="885" y="73"/>
                    <a:pt x="890" y="84"/>
                  </a:cubicBezTo>
                  <a:close/>
                  <a:moveTo>
                    <a:pt x="1063" y="94"/>
                  </a:moveTo>
                  <a:cubicBezTo>
                    <a:pt x="1063" y="94"/>
                    <a:pt x="1063" y="94"/>
                    <a:pt x="1063" y="95"/>
                  </a:cubicBezTo>
                  <a:cubicBezTo>
                    <a:pt x="1064" y="95"/>
                    <a:pt x="1065" y="96"/>
                    <a:pt x="1066" y="95"/>
                  </a:cubicBezTo>
                  <a:moveTo>
                    <a:pt x="1066" y="95"/>
                  </a:moveTo>
                  <a:cubicBezTo>
                    <a:pt x="1067" y="97"/>
                    <a:pt x="1067" y="95"/>
                    <a:pt x="1066" y="95"/>
                  </a:cubicBezTo>
                  <a:moveTo>
                    <a:pt x="1066" y="95"/>
                  </a:moveTo>
                  <a:cubicBezTo>
                    <a:pt x="1066" y="94"/>
                    <a:pt x="1065" y="94"/>
                    <a:pt x="1063" y="94"/>
                  </a:cubicBezTo>
                  <a:moveTo>
                    <a:pt x="1063" y="94"/>
                  </a:moveTo>
                  <a:cubicBezTo>
                    <a:pt x="1046" y="79"/>
                    <a:pt x="1027" y="67"/>
                    <a:pt x="1006" y="56"/>
                  </a:cubicBezTo>
                  <a:cubicBezTo>
                    <a:pt x="1001" y="58"/>
                    <a:pt x="1000" y="63"/>
                    <a:pt x="996" y="65"/>
                  </a:cubicBezTo>
                  <a:cubicBezTo>
                    <a:pt x="1020" y="73"/>
                    <a:pt x="1041" y="84"/>
                    <a:pt x="1063" y="94"/>
                  </a:cubicBezTo>
                  <a:moveTo>
                    <a:pt x="482" y="60"/>
                  </a:moveTo>
                  <a:cubicBezTo>
                    <a:pt x="482" y="61"/>
                    <a:pt x="481" y="60"/>
                    <a:pt x="482" y="60"/>
                  </a:cubicBezTo>
                  <a:close/>
                  <a:moveTo>
                    <a:pt x="526" y="60"/>
                  </a:moveTo>
                  <a:cubicBezTo>
                    <a:pt x="526" y="61"/>
                    <a:pt x="525" y="60"/>
                    <a:pt x="526" y="60"/>
                  </a:cubicBezTo>
                  <a:close/>
                  <a:moveTo>
                    <a:pt x="479" y="61"/>
                  </a:moveTo>
                  <a:cubicBezTo>
                    <a:pt x="478" y="61"/>
                    <a:pt x="477" y="61"/>
                    <a:pt x="477" y="62"/>
                  </a:cubicBezTo>
                  <a:moveTo>
                    <a:pt x="477" y="62"/>
                  </a:moveTo>
                  <a:cubicBezTo>
                    <a:pt x="441" y="76"/>
                    <a:pt x="407" y="92"/>
                    <a:pt x="377" y="112"/>
                  </a:cubicBezTo>
                  <a:moveTo>
                    <a:pt x="377" y="112"/>
                  </a:moveTo>
                  <a:cubicBezTo>
                    <a:pt x="375" y="112"/>
                    <a:pt x="375" y="113"/>
                    <a:pt x="374" y="114"/>
                  </a:cubicBezTo>
                  <a:moveTo>
                    <a:pt x="374" y="114"/>
                  </a:moveTo>
                  <a:cubicBezTo>
                    <a:pt x="373" y="114"/>
                    <a:pt x="372" y="114"/>
                    <a:pt x="372" y="115"/>
                  </a:cubicBezTo>
                  <a:moveTo>
                    <a:pt x="372" y="115"/>
                  </a:moveTo>
                  <a:cubicBezTo>
                    <a:pt x="371" y="115"/>
                    <a:pt x="371" y="115"/>
                    <a:pt x="370" y="116"/>
                  </a:cubicBezTo>
                  <a:moveTo>
                    <a:pt x="370" y="116"/>
                  </a:moveTo>
                  <a:cubicBezTo>
                    <a:pt x="370" y="115"/>
                    <a:pt x="369" y="116"/>
                    <a:pt x="369" y="117"/>
                  </a:cubicBezTo>
                  <a:moveTo>
                    <a:pt x="369" y="117"/>
                  </a:moveTo>
                  <a:cubicBezTo>
                    <a:pt x="368" y="116"/>
                    <a:pt x="368" y="117"/>
                    <a:pt x="367" y="118"/>
                  </a:cubicBezTo>
                  <a:moveTo>
                    <a:pt x="367" y="118"/>
                  </a:moveTo>
                  <a:cubicBezTo>
                    <a:pt x="366" y="118"/>
                    <a:pt x="368" y="119"/>
                    <a:pt x="367" y="118"/>
                  </a:cubicBezTo>
                  <a:moveTo>
                    <a:pt x="367" y="118"/>
                  </a:moveTo>
                  <a:cubicBezTo>
                    <a:pt x="369" y="118"/>
                    <a:pt x="369" y="117"/>
                    <a:pt x="369" y="117"/>
                  </a:cubicBezTo>
                  <a:moveTo>
                    <a:pt x="369" y="117"/>
                  </a:moveTo>
                  <a:cubicBezTo>
                    <a:pt x="370" y="117"/>
                    <a:pt x="370" y="116"/>
                    <a:pt x="370" y="116"/>
                  </a:cubicBezTo>
                  <a:moveTo>
                    <a:pt x="370" y="116"/>
                  </a:moveTo>
                  <a:cubicBezTo>
                    <a:pt x="371" y="116"/>
                    <a:pt x="372" y="115"/>
                    <a:pt x="372" y="115"/>
                  </a:cubicBezTo>
                  <a:moveTo>
                    <a:pt x="372" y="115"/>
                  </a:moveTo>
                  <a:cubicBezTo>
                    <a:pt x="373" y="115"/>
                    <a:pt x="374" y="114"/>
                    <a:pt x="374" y="114"/>
                  </a:cubicBezTo>
                  <a:moveTo>
                    <a:pt x="374" y="114"/>
                  </a:moveTo>
                  <a:cubicBezTo>
                    <a:pt x="376" y="114"/>
                    <a:pt x="377" y="113"/>
                    <a:pt x="377" y="112"/>
                  </a:cubicBezTo>
                  <a:moveTo>
                    <a:pt x="377" y="112"/>
                  </a:moveTo>
                  <a:cubicBezTo>
                    <a:pt x="409" y="94"/>
                    <a:pt x="445" y="80"/>
                    <a:pt x="477" y="62"/>
                  </a:cubicBezTo>
                  <a:moveTo>
                    <a:pt x="477" y="62"/>
                  </a:moveTo>
                  <a:cubicBezTo>
                    <a:pt x="478" y="62"/>
                    <a:pt x="479" y="62"/>
                    <a:pt x="479" y="61"/>
                  </a:cubicBezTo>
                  <a:moveTo>
                    <a:pt x="479" y="61"/>
                  </a:moveTo>
                  <a:cubicBezTo>
                    <a:pt x="483" y="62"/>
                    <a:pt x="479" y="58"/>
                    <a:pt x="479" y="61"/>
                  </a:cubicBezTo>
                  <a:moveTo>
                    <a:pt x="481" y="64"/>
                  </a:moveTo>
                  <a:cubicBezTo>
                    <a:pt x="480" y="63"/>
                    <a:pt x="481" y="64"/>
                    <a:pt x="481" y="64"/>
                  </a:cubicBezTo>
                  <a:close/>
                  <a:moveTo>
                    <a:pt x="524" y="63"/>
                  </a:moveTo>
                  <a:cubicBezTo>
                    <a:pt x="510" y="69"/>
                    <a:pt x="495" y="80"/>
                    <a:pt x="484" y="90"/>
                  </a:cubicBezTo>
                  <a:cubicBezTo>
                    <a:pt x="480" y="92"/>
                    <a:pt x="475" y="96"/>
                    <a:pt x="476" y="99"/>
                  </a:cubicBezTo>
                  <a:cubicBezTo>
                    <a:pt x="504" y="96"/>
                    <a:pt x="519" y="80"/>
                    <a:pt x="542" y="71"/>
                  </a:cubicBezTo>
                  <a:cubicBezTo>
                    <a:pt x="535" y="69"/>
                    <a:pt x="530" y="65"/>
                    <a:pt x="524" y="63"/>
                  </a:cubicBezTo>
                  <a:close/>
                  <a:moveTo>
                    <a:pt x="479" y="65"/>
                  </a:moveTo>
                  <a:cubicBezTo>
                    <a:pt x="478" y="64"/>
                    <a:pt x="479" y="65"/>
                    <a:pt x="479" y="65"/>
                  </a:cubicBezTo>
                  <a:close/>
                  <a:moveTo>
                    <a:pt x="1028" y="65"/>
                  </a:moveTo>
                  <a:cubicBezTo>
                    <a:pt x="1048" y="78"/>
                    <a:pt x="1066" y="92"/>
                    <a:pt x="1086" y="106"/>
                  </a:cubicBezTo>
                  <a:cubicBezTo>
                    <a:pt x="1106" y="107"/>
                    <a:pt x="1124" y="115"/>
                    <a:pt x="1141" y="117"/>
                  </a:cubicBezTo>
                  <a:cubicBezTo>
                    <a:pt x="1105" y="97"/>
                    <a:pt x="1069" y="79"/>
                    <a:pt x="1028" y="65"/>
                  </a:cubicBezTo>
                  <a:moveTo>
                    <a:pt x="1028" y="65"/>
                  </a:moveTo>
                  <a:cubicBezTo>
                    <a:pt x="1028" y="62"/>
                    <a:pt x="1024" y="66"/>
                    <a:pt x="1028" y="65"/>
                  </a:cubicBezTo>
                  <a:moveTo>
                    <a:pt x="993" y="66"/>
                  </a:moveTo>
                  <a:cubicBezTo>
                    <a:pt x="989" y="70"/>
                    <a:pt x="981" y="71"/>
                    <a:pt x="975" y="74"/>
                  </a:cubicBezTo>
                  <a:cubicBezTo>
                    <a:pt x="984" y="83"/>
                    <a:pt x="999" y="87"/>
                    <a:pt x="1009" y="95"/>
                  </a:cubicBezTo>
                  <a:cubicBezTo>
                    <a:pt x="1032" y="95"/>
                    <a:pt x="1054" y="102"/>
                    <a:pt x="1074" y="102"/>
                  </a:cubicBezTo>
                  <a:cubicBezTo>
                    <a:pt x="1048" y="89"/>
                    <a:pt x="1021" y="77"/>
                    <a:pt x="993" y="66"/>
                  </a:cubicBezTo>
                  <a:close/>
                  <a:moveTo>
                    <a:pt x="504" y="71"/>
                  </a:moveTo>
                  <a:cubicBezTo>
                    <a:pt x="503" y="71"/>
                    <a:pt x="504" y="72"/>
                    <a:pt x="504" y="71"/>
                  </a:cubicBezTo>
                  <a:close/>
                  <a:moveTo>
                    <a:pt x="502" y="72"/>
                  </a:moveTo>
                  <a:cubicBezTo>
                    <a:pt x="476" y="83"/>
                    <a:pt x="450" y="93"/>
                    <a:pt x="428" y="107"/>
                  </a:cubicBezTo>
                  <a:moveTo>
                    <a:pt x="428" y="107"/>
                  </a:moveTo>
                  <a:cubicBezTo>
                    <a:pt x="424" y="106"/>
                    <a:pt x="428" y="110"/>
                    <a:pt x="428" y="107"/>
                  </a:cubicBezTo>
                  <a:moveTo>
                    <a:pt x="428" y="107"/>
                  </a:moveTo>
                  <a:cubicBezTo>
                    <a:pt x="442" y="105"/>
                    <a:pt x="455" y="103"/>
                    <a:pt x="468" y="100"/>
                  </a:cubicBezTo>
                  <a:cubicBezTo>
                    <a:pt x="479" y="91"/>
                    <a:pt x="490" y="82"/>
                    <a:pt x="502" y="72"/>
                  </a:cubicBezTo>
                  <a:moveTo>
                    <a:pt x="502" y="72"/>
                  </a:moveTo>
                  <a:cubicBezTo>
                    <a:pt x="503" y="72"/>
                    <a:pt x="502" y="71"/>
                    <a:pt x="502" y="72"/>
                  </a:cubicBezTo>
                  <a:moveTo>
                    <a:pt x="544" y="73"/>
                  </a:moveTo>
                  <a:cubicBezTo>
                    <a:pt x="530" y="79"/>
                    <a:pt x="513" y="89"/>
                    <a:pt x="501" y="95"/>
                  </a:cubicBezTo>
                  <a:cubicBezTo>
                    <a:pt x="522" y="94"/>
                    <a:pt x="540" y="90"/>
                    <a:pt x="561" y="90"/>
                  </a:cubicBezTo>
                  <a:cubicBezTo>
                    <a:pt x="565" y="87"/>
                    <a:pt x="567" y="83"/>
                    <a:pt x="570" y="79"/>
                  </a:cubicBezTo>
                  <a:cubicBezTo>
                    <a:pt x="561" y="81"/>
                    <a:pt x="551" y="71"/>
                    <a:pt x="544" y="73"/>
                  </a:cubicBezTo>
                  <a:close/>
                  <a:moveTo>
                    <a:pt x="933" y="85"/>
                  </a:moveTo>
                  <a:cubicBezTo>
                    <a:pt x="948" y="90"/>
                    <a:pt x="970" y="89"/>
                    <a:pt x="988" y="92"/>
                  </a:cubicBezTo>
                  <a:cubicBezTo>
                    <a:pt x="981" y="71"/>
                    <a:pt x="952" y="78"/>
                    <a:pt x="933" y="85"/>
                  </a:cubicBezTo>
                  <a:close/>
                  <a:moveTo>
                    <a:pt x="569" y="86"/>
                  </a:moveTo>
                  <a:cubicBezTo>
                    <a:pt x="568" y="86"/>
                    <a:pt x="569" y="87"/>
                    <a:pt x="569" y="86"/>
                  </a:cubicBezTo>
                  <a:moveTo>
                    <a:pt x="569" y="86"/>
                  </a:moveTo>
                  <a:cubicBezTo>
                    <a:pt x="572" y="85"/>
                    <a:pt x="575" y="84"/>
                    <a:pt x="577" y="81"/>
                  </a:cubicBezTo>
                  <a:cubicBezTo>
                    <a:pt x="574" y="81"/>
                    <a:pt x="575" y="79"/>
                    <a:pt x="572" y="80"/>
                  </a:cubicBezTo>
                  <a:cubicBezTo>
                    <a:pt x="572" y="84"/>
                    <a:pt x="569" y="82"/>
                    <a:pt x="569" y="86"/>
                  </a:cubicBezTo>
                  <a:moveTo>
                    <a:pt x="573" y="88"/>
                  </a:moveTo>
                  <a:cubicBezTo>
                    <a:pt x="569" y="87"/>
                    <a:pt x="573" y="91"/>
                    <a:pt x="573" y="88"/>
                  </a:cubicBezTo>
                  <a:moveTo>
                    <a:pt x="573" y="88"/>
                  </a:moveTo>
                  <a:cubicBezTo>
                    <a:pt x="583" y="87"/>
                    <a:pt x="594" y="88"/>
                    <a:pt x="602" y="85"/>
                  </a:cubicBezTo>
                  <a:cubicBezTo>
                    <a:pt x="590" y="84"/>
                    <a:pt x="579" y="79"/>
                    <a:pt x="573" y="88"/>
                  </a:cubicBezTo>
                  <a:moveTo>
                    <a:pt x="1092" y="83"/>
                  </a:moveTo>
                  <a:cubicBezTo>
                    <a:pt x="1092" y="83"/>
                    <a:pt x="1093" y="84"/>
                    <a:pt x="1092" y="83"/>
                  </a:cubicBezTo>
                  <a:close/>
                  <a:moveTo>
                    <a:pt x="695" y="84"/>
                  </a:moveTo>
                  <a:cubicBezTo>
                    <a:pt x="694" y="87"/>
                    <a:pt x="692" y="89"/>
                    <a:pt x="690" y="92"/>
                  </a:cubicBezTo>
                  <a:cubicBezTo>
                    <a:pt x="710" y="92"/>
                    <a:pt x="729" y="93"/>
                    <a:pt x="750" y="93"/>
                  </a:cubicBezTo>
                  <a:cubicBezTo>
                    <a:pt x="750" y="88"/>
                    <a:pt x="752" y="87"/>
                    <a:pt x="751" y="83"/>
                  </a:cubicBezTo>
                  <a:cubicBezTo>
                    <a:pt x="732" y="82"/>
                    <a:pt x="715" y="85"/>
                    <a:pt x="695" y="84"/>
                  </a:cubicBezTo>
                  <a:close/>
                  <a:moveTo>
                    <a:pt x="753" y="94"/>
                  </a:moveTo>
                  <a:cubicBezTo>
                    <a:pt x="763" y="94"/>
                    <a:pt x="770" y="92"/>
                    <a:pt x="779" y="93"/>
                  </a:cubicBezTo>
                  <a:cubicBezTo>
                    <a:pt x="780" y="89"/>
                    <a:pt x="778" y="87"/>
                    <a:pt x="778" y="83"/>
                  </a:cubicBezTo>
                  <a:cubicBezTo>
                    <a:pt x="768" y="84"/>
                    <a:pt x="749" y="77"/>
                    <a:pt x="753" y="94"/>
                  </a:cubicBezTo>
                  <a:close/>
                  <a:moveTo>
                    <a:pt x="781" y="93"/>
                  </a:moveTo>
                  <a:cubicBezTo>
                    <a:pt x="792" y="92"/>
                    <a:pt x="805" y="94"/>
                    <a:pt x="814" y="92"/>
                  </a:cubicBezTo>
                  <a:cubicBezTo>
                    <a:pt x="812" y="90"/>
                    <a:pt x="811" y="87"/>
                    <a:pt x="810" y="84"/>
                  </a:cubicBezTo>
                  <a:cubicBezTo>
                    <a:pt x="800" y="84"/>
                    <a:pt x="792" y="82"/>
                    <a:pt x="781" y="83"/>
                  </a:cubicBezTo>
                  <a:cubicBezTo>
                    <a:pt x="781" y="86"/>
                    <a:pt x="781" y="89"/>
                    <a:pt x="781" y="93"/>
                  </a:cubicBezTo>
                  <a:close/>
                  <a:moveTo>
                    <a:pt x="1094" y="84"/>
                  </a:moveTo>
                  <a:cubicBezTo>
                    <a:pt x="1095" y="85"/>
                    <a:pt x="1094" y="84"/>
                    <a:pt x="1094" y="84"/>
                  </a:cubicBezTo>
                  <a:close/>
                  <a:moveTo>
                    <a:pt x="670" y="85"/>
                  </a:moveTo>
                  <a:cubicBezTo>
                    <a:pt x="671" y="88"/>
                    <a:pt x="668" y="87"/>
                    <a:pt x="669" y="90"/>
                  </a:cubicBezTo>
                  <a:cubicBezTo>
                    <a:pt x="675" y="90"/>
                    <a:pt x="681" y="91"/>
                    <a:pt x="688" y="91"/>
                  </a:cubicBezTo>
                  <a:cubicBezTo>
                    <a:pt x="688" y="88"/>
                    <a:pt x="691" y="86"/>
                    <a:pt x="692" y="84"/>
                  </a:cubicBezTo>
                  <a:cubicBezTo>
                    <a:pt x="685" y="84"/>
                    <a:pt x="678" y="85"/>
                    <a:pt x="670" y="85"/>
                  </a:cubicBezTo>
                  <a:close/>
                  <a:moveTo>
                    <a:pt x="818" y="92"/>
                  </a:moveTo>
                  <a:cubicBezTo>
                    <a:pt x="837" y="91"/>
                    <a:pt x="856" y="90"/>
                    <a:pt x="873" y="88"/>
                  </a:cubicBezTo>
                  <a:cubicBezTo>
                    <a:pt x="858" y="83"/>
                    <a:pt x="832" y="84"/>
                    <a:pt x="814" y="85"/>
                  </a:cubicBezTo>
                  <a:cubicBezTo>
                    <a:pt x="816" y="86"/>
                    <a:pt x="816" y="90"/>
                    <a:pt x="818" y="92"/>
                  </a:cubicBezTo>
                  <a:close/>
                  <a:moveTo>
                    <a:pt x="1096" y="85"/>
                  </a:moveTo>
                  <a:cubicBezTo>
                    <a:pt x="1096" y="85"/>
                    <a:pt x="1097" y="86"/>
                    <a:pt x="1096" y="85"/>
                  </a:cubicBezTo>
                  <a:close/>
                  <a:moveTo>
                    <a:pt x="639" y="88"/>
                  </a:moveTo>
                  <a:cubicBezTo>
                    <a:pt x="648" y="88"/>
                    <a:pt x="656" y="89"/>
                    <a:pt x="665" y="90"/>
                  </a:cubicBezTo>
                  <a:cubicBezTo>
                    <a:pt x="664" y="87"/>
                    <a:pt x="666" y="87"/>
                    <a:pt x="666" y="85"/>
                  </a:cubicBezTo>
                  <a:cubicBezTo>
                    <a:pt x="658" y="87"/>
                    <a:pt x="645" y="84"/>
                    <a:pt x="639" y="88"/>
                  </a:cubicBezTo>
                  <a:close/>
                  <a:moveTo>
                    <a:pt x="931" y="86"/>
                  </a:moveTo>
                  <a:cubicBezTo>
                    <a:pt x="930" y="85"/>
                    <a:pt x="923" y="84"/>
                    <a:pt x="922" y="86"/>
                  </a:cubicBezTo>
                  <a:cubicBezTo>
                    <a:pt x="926" y="85"/>
                    <a:pt x="929" y="89"/>
                    <a:pt x="931" y="86"/>
                  </a:cubicBezTo>
                  <a:close/>
                  <a:moveTo>
                    <a:pt x="988" y="86"/>
                  </a:moveTo>
                  <a:cubicBezTo>
                    <a:pt x="988" y="86"/>
                    <a:pt x="988" y="87"/>
                    <a:pt x="988" y="87"/>
                  </a:cubicBezTo>
                  <a:cubicBezTo>
                    <a:pt x="990" y="88"/>
                    <a:pt x="991" y="90"/>
                    <a:pt x="992" y="93"/>
                  </a:cubicBezTo>
                  <a:cubicBezTo>
                    <a:pt x="995" y="93"/>
                    <a:pt x="998" y="93"/>
                    <a:pt x="1000" y="93"/>
                  </a:cubicBezTo>
                  <a:moveTo>
                    <a:pt x="1000" y="93"/>
                  </a:moveTo>
                  <a:cubicBezTo>
                    <a:pt x="1001" y="94"/>
                    <a:pt x="1001" y="93"/>
                    <a:pt x="1000" y="93"/>
                  </a:cubicBezTo>
                  <a:moveTo>
                    <a:pt x="1000" y="93"/>
                  </a:moveTo>
                  <a:cubicBezTo>
                    <a:pt x="996" y="90"/>
                    <a:pt x="993" y="87"/>
                    <a:pt x="988" y="86"/>
                  </a:cubicBezTo>
                  <a:moveTo>
                    <a:pt x="988" y="86"/>
                  </a:moveTo>
                  <a:cubicBezTo>
                    <a:pt x="987" y="84"/>
                    <a:pt x="986" y="86"/>
                    <a:pt x="988" y="86"/>
                  </a:cubicBezTo>
                  <a:moveTo>
                    <a:pt x="1173" y="127"/>
                  </a:moveTo>
                  <a:cubicBezTo>
                    <a:pt x="1173" y="128"/>
                    <a:pt x="1174" y="128"/>
                    <a:pt x="1175" y="128"/>
                  </a:cubicBezTo>
                  <a:moveTo>
                    <a:pt x="1175" y="128"/>
                  </a:moveTo>
                  <a:cubicBezTo>
                    <a:pt x="1175" y="130"/>
                    <a:pt x="1176" y="128"/>
                    <a:pt x="1175" y="128"/>
                  </a:cubicBezTo>
                  <a:moveTo>
                    <a:pt x="1175" y="128"/>
                  </a:moveTo>
                  <a:cubicBezTo>
                    <a:pt x="1175" y="127"/>
                    <a:pt x="1174" y="127"/>
                    <a:pt x="1173" y="127"/>
                  </a:cubicBezTo>
                  <a:moveTo>
                    <a:pt x="1173" y="127"/>
                  </a:moveTo>
                  <a:cubicBezTo>
                    <a:pt x="1150" y="112"/>
                    <a:pt x="1124" y="95"/>
                    <a:pt x="1098" y="86"/>
                  </a:cubicBezTo>
                  <a:cubicBezTo>
                    <a:pt x="1125" y="98"/>
                    <a:pt x="1141" y="120"/>
                    <a:pt x="1173" y="127"/>
                  </a:cubicBezTo>
                  <a:moveTo>
                    <a:pt x="885" y="86"/>
                  </a:moveTo>
                  <a:cubicBezTo>
                    <a:pt x="882" y="86"/>
                    <a:pt x="877" y="85"/>
                    <a:pt x="875" y="87"/>
                  </a:cubicBezTo>
                  <a:cubicBezTo>
                    <a:pt x="877" y="88"/>
                    <a:pt x="885" y="90"/>
                    <a:pt x="885" y="86"/>
                  </a:cubicBezTo>
                  <a:close/>
                  <a:moveTo>
                    <a:pt x="430" y="89"/>
                  </a:moveTo>
                  <a:cubicBezTo>
                    <a:pt x="429" y="88"/>
                    <a:pt x="430" y="89"/>
                    <a:pt x="430" y="89"/>
                  </a:cubicBezTo>
                  <a:close/>
                  <a:moveTo>
                    <a:pt x="564" y="92"/>
                  </a:moveTo>
                  <a:cubicBezTo>
                    <a:pt x="535" y="128"/>
                    <a:pt x="514" y="173"/>
                    <a:pt x="497" y="221"/>
                  </a:cubicBezTo>
                  <a:cubicBezTo>
                    <a:pt x="502" y="220"/>
                    <a:pt x="508" y="220"/>
                    <a:pt x="513" y="219"/>
                  </a:cubicBezTo>
                  <a:cubicBezTo>
                    <a:pt x="545" y="174"/>
                    <a:pt x="578" y="131"/>
                    <a:pt x="619" y="95"/>
                  </a:cubicBezTo>
                  <a:cubicBezTo>
                    <a:pt x="620" y="94"/>
                    <a:pt x="628" y="90"/>
                    <a:pt x="624" y="89"/>
                  </a:cubicBezTo>
                  <a:cubicBezTo>
                    <a:pt x="604" y="86"/>
                    <a:pt x="584" y="91"/>
                    <a:pt x="564" y="92"/>
                  </a:cubicBezTo>
                  <a:close/>
                  <a:moveTo>
                    <a:pt x="1055" y="192"/>
                  </a:moveTo>
                  <a:cubicBezTo>
                    <a:pt x="1019" y="154"/>
                    <a:pt x="980" y="120"/>
                    <a:pt x="937" y="90"/>
                  </a:cubicBezTo>
                  <a:cubicBezTo>
                    <a:pt x="922" y="89"/>
                    <a:pt x="906" y="86"/>
                    <a:pt x="893" y="90"/>
                  </a:cubicBezTo>
                  <a:cubicBezTo>
                    <a:pt x="901" y="111"/>
                    <a:pt x="911" y="126"/>
                    <a:pt x="923" y="142"/>
                  </a:cubicBezTo>
                  <a:cubicBezTo>
                    <a:pt x="942" y="166"/>
                    <a:pt x="959" y="189"/>
                    <a:pt x="973" y="216"/>
                  </a:cubicBezTo>
                  <a:cubicBezTo>
                    <a:pt x="1006" y="219"/>
                    <a:pt x="1038" y="222"/>
                    <a:pt x="1069" y="226"/>
                  </a:cubicBezTo>
                  <a:cubicBezTo>
                    <a:pt x="1065" y="214"/>
                    <a:pt x="1059" y="204"/>
                    <a:pt x="1055" y="192"/>
                  </a:cubicBezTo>
                  <a:close/>
                  <a:moveTo>
                    <a:pt x="366" y="122"/>
                  </a:moveTo>
                  <a:cubicBezTo>
                    <a:pt x="394" y="118"/>
                    <a:pt x="410" y="101"/>
                    <a:pt x="429" y="89"/>
                  </a:cubicBezTo>
                  <a:cubicBezTo>
                    <a:pt x="407" y="99"/>
                    <a:pt x="386" y="110"/>
                    <a:pt x="366" y="122"/>
                  </a:cubicBezTo>
                  <a:close/>
                  <a:moveTo>
                    <a:pt x="631" y="90"/>
                  </a:moveTo>
                  <a:cubicBezTo>
                    <a:pt x="632" y="88"/>
                    <a:pt x="629" y="90"/>
                    <a:pt x="629" y="91"/>
                  </a:cubicBezTo>
                  <a:cubicBezTo>
                    <a:pt x="589" y="125"/>
                    <a:pt x="552" y="168"/>
                    <a:pt x="523" y="212"/>
                  </a:cubicBezTo>
                  <a:cubicBezTo>
                    <a:pt x="522" y="214"/>
                    <a:pt x="517" y="216"/>
                    <a:pt x="519" y="219"/>
                  </a:cubicBezTo>
                  <a:cubicBezTo>
                    <a:pt x="554" y="215"/>
                    <a:pt x="591" y="214"/>
                    <a:pt x="629" y="212"/>
                  </a:cubicBezTo>
                  <a:cubicBezTo>
                    <a:pt x="645" y="177"/>
                    <a:pt x="650" y="130"/>
                    <a:pt x="663" y="93"/>
                  </a:cubicBezTo>
                  <a:cubicBezTo>
                    <a:pt x="653" y="91"/>
                    <a:pt x="643" y="90"/>
                    <a:pt x="631" y="90"/>
                  </a:cubicBezTo>
                  <a:close/>
                  <a:moveTo>
                    <a:pt x="899" y="111"/>
                  </a:moveTo>
                  <a:cubicBezTo>
                    <a:pt x="900" y="112"/>
                    <a:pt x="900" y="111"/>
                    <a:pt x="899" y="111"/>
                  </a:cubicBezTo>
                  <a:moveTo>
                    <a:pt x="899" y="111"/>
                  </a:moveTo>
                  <a:cubicBezTo>
                    <a:pt x="897" y="103"/>
                    <a:pt x="893" y="97"/>
                    <a:pt x="891" y="90"/>
                  </a:cubicBezTo>
                  <a:cubicBezTo>
                    <a:pt x="886" y="90"/>
                    <a:pt x="882" y="89"/>
                    <a:pt x="880" y="92"/>
                  </a:cubicBezTo>
                  <a:cubicBezTo>
                    <a:pt x="887" y="97"/>
                    <a:pt x="892" y="105"/>
                    <a:pt x="899" y="111"/>
                  </a:cubicBezTo>
                  <a:moveTo>
                    <a:pt x="943" y="91"/>
                  </a:moveTo>
                  <a:cubicBezTo>
                    <a:pt x="979" y="114"/>
                    <a:pt x="1013" y="148"/>
                    <a:pt x="1044" y="177"/>
                  </a:cubicBezTo>
                  <a:cubicBezTo>
                    <a:pt x="1045" y="178"/>
                    <a:pt x="1047" y="183"/>
                    <a:pt x="1049" y="180"/>
                  </a:cubicBezTo>
                  <a:cubicBezTo>
                    <a:pt x="1032" y="150"/>
                    <a:pt x="1014" y="120"/>
                    <a:pt x="991" y="95"/>
                  </a:cubicBezTo>
                  <a:cubicBezTo>
                    <a:pt x="975" y="94"/>
                    <a:pt x="961" y="91"/>
                    <a:pt x="943" y="91"/>
                  </a:cubicBezTo>
                  <a:moveTo>
                    <a:pt x="943" y="91"/>
                  </a:moveTo>
                  <a:cubicBezTo>
                    <a:pt x="943" y="88"/>
                    <a:pt x="939" y="92"/>
                    <a:pt x="943" y="91"/>
                  </a:cubicBezTo>
                  <a:moveTo>
                    <a:pt x="904" y="120"/>
                  </a:moveTo>
                  <a:cubicBezTo>
                    <a:pt x="894" y="111"/>
                    <a:pt x="886" y="98"/>
                    <a:pt x="874" y="91"/>
                  </a:cubicBezTo>
                  <a:cubicBezTo>
                    <a:pt x="857" y="93"/>
                    <a:pt x="838" y="94"/>
                    <a:pt x="820" y="95"/>
                  </a:cubicBezTo>
                  <a:cubicBezTo>
                    <a:pt x="835" y="132"/>
                    <a:pt x="849" y="170"/>
                    <a:pt x="860" y="211"/>
                  </a:cubicBezTo>
                  <a:cubicBezTo>
                    <a:pt x="885" y="210"/>
                    <a:pt x="907" y="212"/>
                    <a:pt x="931" y="214"/>
                  </a:cubicBezTo>
                  <a:cubicBezTo>
                    <a:pt x="924" y="180"/>
                    <a:pt x="914" y="150"/>
                    <a:pt x="904" y="120"/>
                  </a:cubicBezTo>
                  <a:close/>
                  <a:moveTo>
                    <a:pt x="558" y="93"/>
                  </a:moveTo>
                  <a:cubicBezTo>
                    <a:pt x="558" y="92"/>
                    <a:pt x="559" y="93"/>
                    <a:pt x="558" y="93"/>
                  </a:cubicBezTo>
                  <a:close/>
                  <a:moveTo>
                    <a:pt x="492" y="99"/>
                  </a:moveTo>
                  <a:cubicBezTo>
                    <a:pt x="485" y="102"/>
                    <a:pt x="476" y="109"/>
                    <a:pt x="468" y="114"/>
                  </a:cubicBezTo>
                  <a:cubicBezTo>
                    <a:pt x="460" y="119"/>
                    <a:pt x="450" y="123"/>
                    <a:pt x="444" y="128"/>
                  </a:cubicBezTo>
                  <a:cubicBezTo>
                    <a:pt x="432" y="139"/>
                    <a:pt x="421" y="155"/>
                    <a:pt x="411" y="169"/>
                  </a:cubicBezTo>
                  <a:cubicBezTo>
                    <a:pt x="400" y="185"/>
                    <a:pt x="389" y="201"/>
                    <a:pt x="382" y="216"/>
                  </a:cubicBezTo>
                  <a:cubicBezTo>
                    <a:pt x="390" y="219"/>
                    <a:pt x="399" y="220"/>
                    <a:pt x="407" y="223"/>
                  </a:cubicBezTo>
                  <a:cubicBezTo>
                    <a:pt x="452" y="175"/>
                    <a:pt x="501" y="130"/>
                    <a:pt x="558" y="93"/>
                  </a:cubicBezTo>
                  <a:cubicBezTo>
                    <a:pt x="533" y="97"/>
                    <a:pt x="512" y="93"/>
                    <a:pt x="492" y="99"/>
                  </a:cubicBezTo>
                  <a:close/>
                  <a:moveTo>
                    <a:pt x="667" y="93"/>
                  </a:moveTo>
                  <a:cubicBezTo>
                    <a:pt x="661" y="115"/>
                    <a:pt x="652" y="139"/>
                    <a:pt x="650" y="163"/>
                  </a:cubicBezTo>
                  <a:cubicBezTo>
                    <a:pt x="660" y="138"/>
                    <a:pt x="673" y="116"/>
                    <a:pt x="685" y="94"/>
                  </a:cubicBezTo>
                  <a:cubicBezTo>
                    <a:pt x="678" y="94"/>
                    <a:pt x="674" y="92"/>
                    <a:pt x="667" y="93"/>
                  </a:cubicBezTo>
                  <a:close/>
                  <a:moveTo>
                    <a:pt x="639" y="211"/>
                  </a:moveTo>
                  <a:cubicBezTo>
                    <a:pt x="674" y="211"/>
                    <a:pt x="707" y="208"/>
                    <a:pt x="743" y="209"/>
                  </a:cubicBezTo>
                  <a:cubicBezTo>
                    <a:pt x="745" y="170"/>
                    <a:pt x="747" y="132"/>
                    <a:pt x="750" y="95"/>
                  </a:cubicBezTo>
                  <a:cubicBezTo>
                    <a:pt x="729" y="96"/>
                    <a:pt x="708" y="95"/>
                    <a:pt x="689" y="94"/>
                  </a:cubicBezTo>
                  <a:cubicBezTo>
                    <a:pt x="669" y="129"/>
                    <a:pt x="646" y="162"/>
                    <a:pt x="639" y="211"/>
                  </a:cubicBezTo>
                  <a:close/>
                  <a:moveTo>
                    <a:pt x="825" y="120"/>
                  </a:moveTo>
                  <a:cubicBezTo>
                    <a:pt x="823" y="113"/>
                    <a:pt x="819" y="96"/>
                    <a:pt x="811" y="95"/>
                  </a:cubicBezTo>
                  <a:cubicBezTo>
                    <a:pt x="803" y="93"/>
                    <a:pt x="791" y="98"/>
                    <a:pt x="782" y="95"/>
                  </a:cubicBezTo>
                  <a:cubicBezTo>
                    <a:pt x="784" y="133"/>
                    <a:pt x="786" y="171"/>
                    <a:pt x="787" y="209"/>
                  </a:cubicBezTo>
                  <a:cubicBezTo>
                    <a:pt x="811" y="208"/>
                    <a:pt x="832" y="210"/>
                    <a:pt x="855" y="210"/>
                  </a:cubicBezTo>
                  <a:cubicBezTo>
                    <a:pt x="848" y="183"/>
                    <a:pt x="836" y="148"/>
                    <a:pt x="825" y="120"/>
                  </a:cubicBezTo>
                  <a:close/>
                  <a:moveTo>
                    <a:pt x="499" y="96"/>
                  </a:moveTo>
                  <a:cubicBezTo>
                    <a:pt x="499" y="96"/>
                    <a:pt x="500" y="97"/>
                    <a:pt x="499" y="96"/>
                  </a:cubicBezTo>
                  <a:close/>
                  <a:moveTo>
                    <a:pt x="752" y="98"/>
                  </a:moveTo>
                  <a:cubicBezTo>
                    <a:pt x="750" y="135"/>
                    <a:pt x="747" y="171"/>
                    <a:pt x="746" y="209"/>
                  </a:cubicBezTo>
                  <a:cubicBezTo>
                    <a:pt x="758" y="209"/>
                    <a:pt x="771" y="209"/>
                    <a:pt x="784" y="209"/>
                  </a:cubicBezTo>
                  <a:cubicBezTo>
                    <a:pt x="783" y="170"/>
                    <a:pt x="781" y="133"/>
                    <a:pt x="779" y="95"/>
                  </a:cubicBezTo>
                  <a:cubicBezTo>
                    <a:pt x="771" y="97"/>
                    <a:pt x="756" y="92"/>
                    <a:pt x="752" y="98"/>
                  </a:cubicBezTo>
                  <a:close/>
                  <a:moveTo>
                    <a:pt x="1056" y="191"/>
                  </a:moveTo>
                  <a:cubicBezTo>
                    <a:pt x="1069" y="202"/>
                    <a:pt x="1077" y="217"/>
                    <a:pt x="1090" y="228"/>
                  </a:cubicBezTo>
                  <a:cubicBezTo>
                    <a:pt x="1115" y="224"/>
                    <a:pt x="1137" y="218"/>
                    <a:pt x="1159" y="212"/>
                  </a:cubicBezTo>
                  <a:cubicBezTo>
                    <a:pt x="1152" y="199"/>
                    <a:pt x="1138" y="190"/>
                    <a:pt x="1126" y="180"/>
                  </a:cubicBezTo>
                  <a:cubicBezTo>
                    <a:pt x="1101" y="159"/>
                    <a:pt x="1078" y="141"/>
                    <a:pt x="1049" y="122"/>
                  </a:cubicBezTo>
                  <a:cubicBezTo>
                    <a:pt x="1032" y="112"/>
                    <a:pt x="1016" y="96"/>
                    <a:pt x="996" y="96"/>
                  </a:cubicBezTo>
                  <a:cubicBezTo>
                    <a:pt x="1020" y="124"/>
                    <a:pt x="1040" y="155"/>
                    <a:pt x="1056" y="191"/>
                  </a:cubicBezTo>
                  <a:close/>
                  <a:moveTo>
                    <a:pt x="1095" y="150"/>
                  </a:moveTo>
                  <a:cubicBezTo>
                    <a:pt x="1112" y="165"/>
                    <a:pt x="1132" y="180"/>
                    <a:pt x="1149" y="195"/>
                  </a:cubicBezTo>
                  <a:cubicBezTo>
                    <a:pt x="1154" y="200"/>
                    <a:pt x="1159" y="209"/>
                    <a:pt x="1167" y="209"/>
                  </a:cubicBezTo>
                  <a:cubicBezTo>
                    <a:pt x="1146" y="171"/>
                    <a:pt x="1113" y="136"/>
                    <a:pt x="1081" y="107"/>
                  </a:cubicBezTo>
                  <a:cubicBezTo>
                    <a:pt x="1060" y="104"/>
                    <a:pt x="1036" y="99"/>
                    <a:pt x="1015" y="98"/>
                  </a:cubicBezTo>
                  <a:cubicBezTo>
                    <a:pt x="1044" y="113"/>
                    <a:pt x="1069" y="132"/>
                    <a:pt x="1095" y="150"/>
                  </a:cubicBezTo>
                  <a:close/>
                  <a:moveTo>
                    <a:pt x="555" y="99"/>
                  </a:moveTo>
                  <a:cubicBezTo>
                    <a:pt x="506" y="130"/>
                    <a:pt x="457" y="172"/>
                    <a:pt x="418" y="216"/>
                  </a:cubicBezTo>
                  <a:cubicBezTo>
                    <a:pt x="417" y="218"/>
                    <a:pt x="411" y="220"/>
                    <a:pt x="414" y="224"/>
                  </a:cubicBezTo>
                  <a:cubicBezTo>
                    <a:pt x="438" y="232"/>
                    <a:pt x="467" y="223"/>
                    <a:pt x="494" y="221"/>
                  </a:cubicBezTo>
                  <a:cubicBezTo>
                    <a:pt x="510" y="176"/>
                    <a:pt x="530" y="135"/>
                    <a:pt x="555" y="99"/>
                  </a:cubicBezTo>
                  <a:moveTo>
                    <a:pt x="555" y="99"/>
                  </a:moveTo>
                  <a:cubicBezTo>
                    <a:pt x="556" y="99"/>
                    <a:pt x="555" y="98"/>
                    <a:pt x="555" y="99"/>
                  </a:cubicBezTo>
                  <a:moveTo>
                    <a:pt x="484" y="101"/>
                  </a:moveTo>
                  <a:cubicBezTo>
                    <a:pt x="483" y="101"/>
                    <a:pt x="484" y="102"/>
                    <a:pt x="484" y="101"/>
                  </a:cubicBezTo>
                  <a:close/>
                  <a:moveTo>
                    <a:pt x="1118" y="101"/>
                  </a:moveTo>
                  <a:cubicBezTo>
                    <a:pt x="1119" y="103"/>
                    <a:pt x="1119" y="101"/>
                    <a:pt x="1118" y="101"/>
                  </a:cubicBezTo>
                  <a:moveTo>
                    <a:pt x="1118" y="101"/>
                  </a:moveTo>
                  <a:cubicBezTo>
                    <a:pt x="1118" y="100"/>
                    <a:pt x="1117" y="101"/>
                    <a:pt x="1118" y="101"/>
                  </a:cubicBezTo>
                  <a:moveTo>
                    <a:pt x="454" y="119"/>
                  </a:moveTo>
                  <a:cubicBezTo>
                    <a:pt x="452" y="119"/>
                    <a:pt x="454" y="120"/>
                    <a:pt x="454" y="119"/>
                  </a:cubicBezTo>
                  <a:moveTo>
                    <a:pt x="454" y="119"/>
                  </a:moveTo>
                  <a:cubicBezTo>
                    <a:pt x="464" y="113"/>
                    <a:pt x="474" y="108"/>
                    <a:pt x="483" y="101"/>
                  </a:cubicBezTo>
                  <a:cubicBezTo>
                    <a:pt x="466" y="100"/>
                    <a:pt x="462" y="111"/>
                    <a:pt x="454" y="119"/>
                  </a:cubicBezTo>
                  <a:moveTo>
                    <a:pt x="1120" y="103"/>
                  </a:moveTo>
                  <a:cubicBezTo>
                    <a:pt x="1120" y="103"/>
                    <a:pt x="1121" y="104"/>
                    <a:pt x="1120" y="103"/>
                  </a:cubicBezTo>
                  <a:close/>
                  <a:moveTo>
                    <a:pt x="1075" y="104"/>
                  </a:moveTo>
                  <a:cubicBezTo>
                    <a:pt x="1075" y="104"/>
                    <a:pt x="1076" y="105"/>
                    <a:pt x="1075" y="104"/>
                  </a:cubicBezTo>
                  <a:close/>
                  <a:moveTo>
                    <a:pt x="417" y="112"/>
                  </a:moveTo>
                  <a:cubicBezTo>
                    <a:pt x="407" y="115"/>
                    <a:pt x="396" y="125"/>
                    <a:pt x="386" y="131"/>
                  </a:cubicBezTo>
                  <a:cubicBezTo>
                    <a:pt x="357" y="148"/>
                    <a:pt x="335" y="165"/>
                    <a:pt x="317" y="191"/>
                  </a:cubicBezTo>
                  <a:cubicBezTo>
                    <a:pt x="325" y="195"/>
                    <a:pt x="332" y="200"/>
                    <a:pt x="342" y="203"/>
                  </a:cubicBezTo>
                  <a:cubicBezTo>
                    <a:pt x="374" y="176"/>
                    <a:pt x="406" y="149"/>
                    <a:pt x="442" y="127"/>
                  </a:cubicBezTo>
                  <a:cubicBezTo>
                    <a:pt x="445" y="123"/>
                    <a:pt x="449" y="119"/>
                    <a:pt x="453" y="115"/>
                  </a:cubicBezTo>
                  <a:cubicBezTo>
                    <a:pt x="455" y="112"/>
                    <a:pt x="466" y="105"/>
                    <a:pt x="461" y="104"/>
                  </a:cubicBezTo>
                  <a:cubicBezTo>
                    <a:pt x="446" y="109"/>
                    <a:pt x="430" y="107"/>
                    <a:pt x="417" y="112"/>
                  </a:cubicBezTo>
                  <a:close/>
                  <a:moveTo>
                    <a:pt x="1210" y="188"/>
                  </a:moveTo>
                  <a:cubicBezTo>
                    <a:pt x="1213" y="187"/>
                    <a:pt x="1214" y="184"/>
                    <a:pt x="1216" y="183"/>
                  </a:cubicBezTo>
                  <a:cubicBezTo>
                    <a:pt x="1210" y="171"/>
                    <a:pt x="1197" y="162"/>
                    <a:pt x="1185" y="152"/>
                  </a:cubicBezTo>
                  <a:cubicBezTo>
                    <a:pt x="1175" y="143"/>
                    <a:pt x="1164" y="130"/>
                    <a:pt x="1151" y="123"/>
                  </a:cubicBezTo>
                  <a:cubicBezTo>
                    <a:pt x="1135" y="116"/>
                    <a:pt x="1116" y="117"/>
                    <a:pt x="1097" y="110"/>
                  </a:cubicBezTo>
                  <a:cubicBezTo>
                    <a:pt x="1096" y="110"/>
                    <a:pt x="1094" y="110"/>
                    <a:pt x="1094" y="111"/>
                  </a:cubicBezTo>
                  <a:cubicBezTo>
                    <a:pt x="1136" y="132"/>
                    <a:pt x="1174" y="163"/>
                    <a:pt x="1210" y="188"/>
                  </a:cubicBezTo>
                  <a:close/>
                  <a:moveTo>
                    <a:pt x="1090" y="112"/>
                  </a:moveTo>
                  <a:cubicBezTo>
                    <a:pt x="1090" y="112"/>
                    <a:pt x="1090" y="113"/>
                    <a:pt x="1090" y="113"/>
                  </a:cubicBezTo>
                  <a:cubicBezTo>
                    <a:pt x="1124" y="138"/>
                    <a:pt x="1146" y="175"/>
                    <a:pt x="1173" y="207"/>
                  </a:cubicBezTo>
                  <a:cubicBezTo>
                    <a:pt x="1185" y="202"/>
                    <a:pt x="1198" y="198"/>
                    <a:pt x="1206" y="190"/>
                  </a:cubicBezTo>
                  <a:cubicBezTo>
                    <a:pt x="1170" y="161"/>
                    <a:pt x="1132" y="134"/>
                    <a:pt x="1090" y="112"/>
                  </a:cubicBezTo>
                  <a:moveTo>
                    <a:pt x="1090" y="112"/>
                  </a:moveTo>
                  <a:cubicBezTo>
                    <a:pt x="1090" y="110"/>
                    <a:pt x="1089" y="112"/>
                    <a:pt x="1090" y="112"/>
                  </a:cubicBezTo>
                  <a:moveTo>
                    <a:pt x="405" y="116"/>
                  </a:moveTo>
                  <a:cubicBezTo>
                    <a:pt x="389" y="116"/>
                    <a:pt x="383" y="126"/>
                    <a:pt x="374" y="134"/>
                  </a:cubicBezTo>
                  <a:moveTo>
                    <a:pt x="374" y="134"/>
                  </a:moveTo>
                  <a:cubicBezTo>
                    <a:pt x="373" y="134"/>
                    <a:pt x="372" y="135"/>
                    <a:pt x="371" y="136"/>
                  </a:cubicBezTo>
                  <a:moveTo>
                    <a:pt x="371" y="136"/>
                  </a:moveTo>
                  <a:cubicBezTo>
                    <a:pt x="370" y="136"/>
                    <a:pt x="370" y="136"/>
                    <a:pt x="370" y="137"/>
                  </a:cubicBezTo>
                  <a:moveTo>
                    <a:pt x="370" y="137"/>
                  </a:moveTo>
                  <a:cubicBezTo>
                    <a:pt x="369" y="137"/>
                    <a:pt x="370" y="138"/>
                    <a:pt x="370" y="137"/>
                  </a:cubicBezTo>
                  <a:moveTo>
                    <a:pt x="370" y="137"/>
                  </a:moveTo>
                  <a:cubicBezTo>
                    <a:pt x="371" y="137"/>
                    <a:pt x="371" y="136"/>
                    <a:pt x="371" y="136"/>
                  </a:cubicBezTo>
                  <a:moveTo>
                    <a:pt x="371" y="136"/>
                  </a:moveTo>
                  <a:cubicBezTo>
                    <a:pt x="373" y="136"/>
                    <a:pt x="374" y="135"/>
                    <a:pt x="374" y="134"/>
                  </a:cubicBezTo>
                  <a:moveTo>
                    <a:pt x="374" y="134"/>
                  </a:moveTo>
                  <a:cubicBezTo>
                    <a:pt x="385" y="129"/>
                    <a:pt x="395" y="122"/>
                    <a:pt x="405" y="116"/>
                  </a:cubicBezTo>
                  <a:moveTo>
                    <a:pt x="405" y="116"/>
                  </a:moveTo>
                  <a:cubicBezTo>
                    <a:pt x="409" y="117"/>
                    <a:pt x="405" y="113"/>
                    <a:pt x="405" y="116"/>
                  </a:cubicBezTo>
                  <a:moveTo>
                    <a:pt x="1142" y="119"/>
                  </a:moveTo>
                  <a:cubicBezTo>
                    <a:pt x="1142" y="118"/>
                    <a:pt x="1143" y="119"/>
                    <a:pt x="1142" y="119"/>
                  </a:cubicBezTo>
                  <a:close/>
                  <a:moveTo>
                    <a:pt x="365" y="119"/>
                  </a:moveTo>
                  <a:cubicBezTo>
                    <a:pt x="364" y="119"/>
                    <a:pt x="365" y="120"/>
                    <a:pt x="365" y="119"/>
                  </a:cubicBezTo>
                  <a:close/>
                  <a:moveTo>
                    <a:pt x="363" y="120"/>
                  </a:moveTo>
                  <a:cubicBezTo>
                    <a:pt x="361" y="121"/>
                    <a:pt x="363" y="122"/>
                    <a:pt x="363" y="120"/>
                  </a:cubicBezTo>
                  <a:moveTo>
                    <a:pt x="363" y="120"/>
                  </a:moveTo>
                  <a:cubicBezTo>
                    <a:pt x="364" y="120"/>
                    <a:pt x="363" y="119"/>
                    <a:pt x="363" y="120"/>
                  </a:cubicBezTo>
                  <a:moveTo>
                    <a:pt x="326" y="147"/>
                  </a:moveTo>
                  <a:cubicBezTo>
                    <a:pt x="312" y="157"/>
                    <a:pt x="291" y="166"/>
                    <a:pt x="308" y="182"/>
                  </a:cubicBezTo>
                  <a:cubicBezTo>
                    <a:pt x="333" y="161"/>
                    <a:pt x="362" y="143"/>
                    <a:pt x="385" y="120"/>
                  </a:cubicBezTo>
                  <a:cubicBezTo>
                    <a:pt x="360" y="124"/>
                    <a:pt x="343" y="136"/>
                    <a:pt x="326" y="147"/>
                  </a:cubicBezTo>
                  <a:close/>
                  <a:moveTo>
                    <a:pt x="360" y="122"/>
                  </a:moveTo>
                  <a:cubicBezTo>
                    <a:pt x="359" y="122"/>
                    <a:pt x="360" y="123"/>
                    <a:pt x="360" y="122"/>
                  </a:cubicBezTo>
                  <a:close/>
                  <a:moveTo>
                    <a:pt x="365" y="123"/>
                  </a:moveTo>
                  <a:cubicBezTo>
                    <a:pt x="364" y="123"/>
                    <a:pt x="365" y="124"/>
                    <a:pt x="365" y="123"/>
                  </a:cubicBezTo>
                  <a:close/>
                  <a:moveTo>
                    <a:pt x="357" y="124"/>
                  </a:moveTo>
                  <a:cubicBezTo>
                    <a:pt x="356" y="124"/>
                    <a:pt x="358" y="125"/>
                    <a:pt x="357" y="124"/>
                  </a:cubicBezTo>
                  <a:close/>
                  <a:moveTo>
                    <a:pt x="354" y="126"/>
                  </a:moveTo>
                  <a:cubicBezTo>
                    <a:pt x="354" y="126"/>
                    <a:pt x="355" y="127"/>
                    <a:pt x="354" y="126"/>
                  </a:cubicBezTo>
                  <a:close/>
                  <a:moveTo>
                    <a:pt x="910" y="129"/>
                  </a:moveTo>
                  <a:cubicBezTo>
                    <a:pt x="919" y="156"/>
                    <a:pt x="927" y="184"/>
                    <a:pt x="934" y="214"/>
                  </a:cubicBezTo>
                  <a:cubicBezTo>
                    <a:pt x="946" y="215"/>
                    <a:pt x="959" y="215"/>
                    <a:pt x="970" y="216"/>
                  </a:cubicBezTo>
                  <a:cubicBezTo>
                    <a:pt x="952" y="185"/>
                    <a:pt x="933" y="155"/>
                    <a:pt x="910" y="129"/>
                  </a:cubicBezTo>
                  <a:moveTo>
                    <a:pt x="910" y="129"/>
                  </a:moveTo>
                  <a:cubicBezTo>
                    <a:pt x="911" y="125"/>
                    <a:pt x="907" y="129"/>
                    <a:pt x="910" y="129"/>
                  </a:cubicBezTo>
                  <a:moveTo>
                    <a:pt x="1166" y="129"/>
                  </a:moveTo>
                  <a:cubicBezTo>
                    <a:pt x="1166" y="129"/>
                    <a:pt x="1167" y="130"/>
                    <a:pt x="1166" y="129"/>
                  </a:cubicBezTo>
                  <a:close/>
                  <a:moveTo>
                    <a:pt x="1222" y="166"/>
                  </a:moveTo>
                  <a:cubicBezTo>
                    <a:pt x="1218" y="155"/>
                    <a:pt x="1206" y="150"/>
                    <a:pt x="1198" y="144"/>
                  </a:cubicBezTo>
                  <a:cubicBezTo>
                    <a:pt x="1189" y="138"/>
                    <a:pt x="1180" y="130"/>
                    <a:pt x="1168" y="130"/>
                  </a:cubicBezTo>
                  <a:cubicBezTo>
                    <a:pt x="1187" y="141"/>
                    <a:pt x="1204" y="154"/>
                    <a:pt x="1222" y="166"/>
                  </a:cubicBezTo>
                  <a:close/>
                  <a:moveTo>
                    <a:pt x="1165" y="132"/>
                  </a:moveTo>
                  <a:cubicBezTo>
                    <a:pt x="1166" y="133"/>
                    <a:pt x="1165" y="132"/>
                    <a:pt x="1165" y="132"/>
                  </a:cubicBezTo>
                  <a:close/>
                  <a:moveTo>
                    <a:pt x="1169" y="134"/>
                  </a:moveTo>
                  <a:cubicBezTo>
                    <a:pt x="1187" y="147"/>
                    <a:pt x="1204" y="167"/>
                    <a:pt x="1220" y="178"/>
                  </a:cubicBezTo>
                  <a:cubicBezTo>
                    <a:pt x="1220" y="175"/>
                    <a:pt x="1223" y="174"/>
                    <a:pt x="1222" y="170"/>
                  </a:cubicBezTo>
                  <a:cubicBezTo>
                    <a:pt x="1206" y="157"/>
                    <a:pt x="1188" y="145"/>
                    <a:pt x="1169" y="134"/>
                  </a:cubicBezTo>
                  <a:moveTo>
                    <a:pt x="1169" y="134"/>
                  </a:moveTo>
                  <a:cubicBezTo>
                    <a:pt x="1168" y="132"/>
                    <a:pt x="1168" y="134"/>
                    <a:pt x="1169" y="134"/>
                  </a:cubicBezTo>
                  <a:moveTo>
                    <a:pt x="434" y="136"/>
                  </a:moveTo>
                  <a:cubicBezTo>
                    <a:pt x="433" y="136"/>
                    <a:pt x="433" y="136"/>
                    <a:pt x="433" y="137"/>
                  </a:cubicBezTo>
                  <a:moveTo>
                    <a:pt x="433" y="137"/>
                  </a:moveTo>
                  <a:cubicBezTo>
                    <a:pt x="401" y="157"/>
                    <a:pt x="372" y="180"/>
                    <a:pt x="345" y="205"/>
                  </a:cubicBezTo>
                  <a:cubicBezTo>
                    <a:pt x="357" y="209"/>
                    <a:pt x="367" y="213"/>
                    <a:pt x="379" y="215"/>
                  </a:cubicBezTo>
                  <a:cubicBezTo>
                    <a:pt x="394" y="187"/>
                    <a:pt x="413" y="162"/>
                    <a:pt x="433" y="137"/>
                  </a:cubicBezTo>
                  <a:moveTo>
                    <a:pt x="433" y="137"/>
                  </a:moveTo>
                  <a:cubicBezTo>
                    <a:pt x="434" y="137"/>
                    <a:pt x="434" y="136"/>
                    <a:pt x="434" y="136"/>
                  </a:cubicBezTo>
                  <a:moveTo>
                    <a:pt x="434" y="136"/>
                  </a:moveTo>
                  <a:cubicBezTo>
                    <a:pt x="435" y="135"/>
                    <a:pt x="434" y="135"/>
                    <a:pt x="434" y="136"/>
                  </a:cubicBezTo>
                  <a:moveTo>
                    <a:pt x="327" y="142"/>
                  </a:moveTo>
                  <a:cubicBezTo>
                    <a:pt x="327" y="141"/>
                    <a:pt x="328" y="142"/>
                    <a:pt x="327" y="142"/>
                  </a:cubicBezTo>
                  <a:close/>
                  <a:moveTo>
                    <a:pt x="325" y="143"/>
                  </a:moveTo>
                  <a:cubicBezTo>
                    <a:pt x="319" y="146"/>
                    <a:pt x="312" y="150"/>
                    <a:pt x="308" y="156"/>
                  </a:cubicBezTo>
                  <a:moveTo>
                    <a:pt x="308" y="156"/>
                  </a:moveTo>
                  <a:cubicBezTo>
                    <a:pt x="307" y="156"/>
                    <a:pt x="307" y="156"/>
                    <a:pt x="307" y="157"/>
                  </a:cubicBezTo>
                  <a:moveTo>
                    <a:pt x="307" y="157"/>
                  </a:moveTo>
                  <a:cubicBezTo>
                    <a:pt x="306" y="157"/>
                    <a:pt x="306" y="157"/>
                    <a:pt x="306" y="158"/>
                  </a:cubicBezTo>
                  <a:moveTo>
                    <a:pt x="306" y="158"/>
                  </a:moveTo>
                  <a:cubicBezTo>
                    <a:pt x="305" y="158"/>
                    <a:pt x="306" y="159"/>
                    <a:pt x="306" y="158"/>
                  </a:cubicBezTo>
                  <a:moveTo>
                    <a:pt x="306" y="158"/>
                  </a:moveTo>
                  <a:cubicBezTo>
                    <a:pt x="307" y="158"/>
                    <a:pt x="307" y="158"/>
                    <a:pt x="307" y="157"/>
                  </a:cubicBezTo>
                  <a:moveTo>
                    <a:pt x="307" y="157"/>
                  </a:moveTo>
                  <a:cubicBezTo>
                    <a:pt x="308" y="157"/>
                    <a:pt x="308" y="157"/>
                    <a:pt x="308" y="156"/>
                  </a:cubicBezTo>
                  <a:moveTo>
                    <a:pt x="308" y="156"/>
                  </a:moveTo>
                  <a:cubicBezTo>
                    <a:pt x="314" y="152"/>
                    <a:pt x="320" y="147"/>
                    <a:pt x="325" y="143"/>
                  </a:cubicBezTo>
                  <a:moveTo>
                    <a:pt x="325" y="143"/>
                  </a:moveTo>
                  <a:cubicBezTo>
                    <a:pt x="327" y="142"/>
                    <a:pt x="325" y="141"/>
                    <a:pt x="325" y="143"/>
                  </a:cubicBezTo>
                  <a:moveTo>
                    <a:pt x="338" y="163"/>
                  </a:moveTo>
                  <a:cubicBezTo>
                    <a:pt x="337" y="163"/>
                    <a:pt x="337" y="163"/>
                    <a:pt x="337" y="164"/>
                  </a:cubicBezTo>
                  <a:moveTo>
                    <a:pt x="337" y="164"/>
                  </a:moveTo>
                  <a:cubicBezTo>
                    <a:pt x="327" y="170"/>
                    <a:pt x="317" y="176"/>
                    <a:pt x="310" y="185"/>
                  </a:cubicBezTo>
                  <a:cubicBezTo>
                    <a:pt x="312" y="185"/>
                    <a:pt x="312" y="188"/>
                    <a:pt x="315" y="188"/>
                  </a:cubicBezTo>
                  <a:cubicBezTo>
                    <a:pt x="322" y="180"/>
                    <a:pt x="330" y="172"/>
                    <a:pt x="337" y="164"/>
                  </a:cubicBezTo>
                  <a:moveTo>
                    <a:pt x="337" y="164"/>
                  </a:moveTo>
                  <a:cubicBezTo>
                    <a:pt x="338" y="164"/>
                    <a:pt x="338" y="163"/>
                    <a:pt x="338" y="163"/>
                  </a:cubicBezTo>
                  <a:moveTo>
                    <a:pt x="338" y="163"/>
                  </a:moveTo>
                  <a:cubicBezTo>
                    <a:pt x="339" y="162"/>
                    <a:pt x="338" y="162"/>
                    <a:pt x="338" y="163"/>
                  </a:cubicBezTo>
                  <a:moveTo>
                    <a:pt x="648" y="165"/>
                  </a:moveTo>
                  <a:cubicBezTo>
                    <a:pt x="647" y="164"/>
                    <a:pt x="648" y="165"/>
                    <a:pt x="648" y="165"/>
                  </a:cubicBezTo>
                  <a:close/>
                  <a:moveTo>
                    <a:pt x="1279" y="213"/>
                  </a:moveTo>
                  <a:cubicBezTo>
                    <a:pt x="1279" y="213"/>
                    <a:pt x="1280" y="214"/>
                    <a:pt x="1280" y="214"/>
                  </a:cubicBezTo>
                  <a:moveTo>
                    <a:pt x="1280" y="214"/>
                  </a:moveTo>
                  <a:cubicBezTo>
                    <a:pt x="1280" y="214"/>
                    <a:pt x="1281" y="214"/>
                    <a:pt x="1281" y="215"/>
                  </a:cubicBezTo>
                  <a:moveTo>
                    <a:pt x="1281" y="215"/>
                  </a:moveTo>
                  <a:cubicBezTo>
                    <a:pt x="1281" y="215"/>
                    <a:pt x="1282" y="215"/>
                    <a:pt x="1282" y="215"/>
                  </a:cubicBezTo>
                  <a:moveTo>
                    <a:pt x="1282" y="215"/>
                  </a:moveTo>
                  <a:cubicBezTo>
                    <a:pt x="1282" y="216"/>
                    <a:pt x="1283" y="216"/>
                    <a:pt x="1283" y="216"/>
                  </a:cubicBezTo>
                  <a:moveTo>
                    <a:pt x="1283" y="216"/>
                  </a:moveTo>
                  <a:cubicBezTo>
                    <a:pt x="1283" y="217"/>
                    <a:pt x="1284" y="217"/>
                    <a:pt x="1284" y="217"/>
                  </a:cubicBezTo>
                  <a:moveTo>
                    <a:pt x="1284" y="217"/>
                  </a:moveTo>
                  <a:cubicBezTo>
                    <a:pt x="1284" y="218"/>
                    <a:pt x="1285" y="218"/>
                    <a:pt x="1285" y="218"/>
                  </a:cubicBezTo>
                  <a:moveTo>
                    <a:pt x="1285" y="218"/>
                  </a:moveTo>
                  <a:cubicBezTo>
                    <a:pt x="1285" y="219"/>
                    <a:pt x="1286" y="219"/>
                    <a:pt x="1286" y="219"/>
                  </a:cubicBezTo>
                  <a:moveTo>
                    <a:pt x="1286" y="219"/>
                  </a:moveTo>
                  <a:cubicBezTo>
                    <a:pt x="1286" y="220"/>
                    <a:pt x="1287" y="220"/>
                    <a:pt x="1287" y="220"/>
                  </a:cubicBezTo>
                  <a:moveTo>
                    <a:pt x="1287" y="220"/>
                  </a:moveTo>
                  <a:cubicBezTo>
                    <a:pt x="1288" y="222"/>
                    <a:pt x="1288" y="220"/>
                    <a:pt x="1287" y="220"/>
                  </a:cubicBezTo>
                  <a:moveTo>
                    <a:pt x="1287" y="220"/>
                  </a:moveTo>
                  <a:cubicBezTo>
                    <a:pt x="1287" y="219"/>
                    <a:pt x="1287" y="219"/>
                    <a:pt x="1286" y="219"/>
                  </a:cubicBezTo>
                  <a:moveTo>
                    <a:pt x="1286" y="219"/>
                  </a:moveTo>
                  <a:cubicBezTo>
                    <a:pt x="1286" y="219"/>
                    <a:pt x="1286" y="218"/>
                    <a:pt x="1285" y="218"/>
                  </a:cubicBezTo>
                  <a:moveTo>
                    <a:pt x="1285" y="218"/>
                  </a:moveTo>
                  <a:cubicBezTo>
                    <a:pt x="1285" y="218"/>
                    <a:pt x="1285" y="217"/>
                    <a:pt x="1284" y="217"/>
                  </a:cubicBezTo>
                  <a:moveTo>
                    <a:pt x="1284" y="217"/>
                  </a:moveTo>
                  <a:cubicBezTo>
                    <a:pt x="1284" y="217"/>
                    <a:pt x="1284" y="216"/>
                    <a:pt x="1283" y="216"/>
                  </a:cubicBezTo>
                  <a:moveTo>
                    <a:pt x="1283" y="216"/>
                  </a:moveTo>
                  <a:cubicBezTo>
                    <a:pt x="1283" y="216"/>
                    <a:pt x="1283" y="216"/>
                    <a:pt x="1282" y="215"/>
                  </a:cubicBezTo>
                  <a:moveTo>
                    <a:pt x="1282" y="215"/>
                  </a:moveTo>
                  <a:cubicBezTo>
                    <a:pt x="1283" y="215"/>
                    <a:pt x="1282" y="215"/>
                    <a:pt x="1281" y="215"/>
                  </a:cubicBezTo>
                  <a:moveTo>
                    <a:pt x="1281" y="215"/>
                  </a:moveTo>
                  <a:cubicBezTo>
                    <a:pt x="1282" y="214"/>
                    <a:pt x="1281" y="214"/>
                    <a:pt x="1280" y="214"/>
                  </a:cubicBezTo>
                  <a:moveTo>
                    <a:pt x="1280" y="214"/>
                  </a:moveTo>
                  <a:cubicBezTo>
                    <a:pt x="1281" y="213"/>
                    <a:pt x="1280" y="213"/>
                    <a:pt x="1279" y="213"/>
                  </a:cubicBezTo>
                  <a:moveTo>
                    <a:pt x="1279" y="213"/>
                  </a:moveTo>
                  <a:cubicBezTo>
                    <a:pt x="1262" y="195"/>
                    <a:pt x="1245" y="179"/>
                    <a:pt x="1225" y="165"/>
                  </a:cubicBezTo>
                  <a:cubicBezTo>
                    <a:pt x="1226" y="171"/>
                    <a:pt x="1233" y="175"/>
                    <a:pt x="1237" y="178"/>
                  </a:cubicBezTo>
                  <a:cubicBezTo>
                    <a:pt x="1251" y="189"/>
                    <a:pt x="1265" y="201"/>
                    <a:pt x="1279" y="213"/>
                  </a:cubicBezTo>
                  <a:moveTo>
                    <a:pt x="188" y="288"/>
                  </a:moveTo>
                  <a:cubicBezTo>
                    <a:pt x="205" y="283"/>
                    <a:pt x="212" y="269"/>
                    <a:pt x="223" y="257"/>
                  </a:cubicBezTo>
                  <a:cubicBezTo>
                    <a:pt x="250" y="230"/>
                    <a:pt x="277" y="206"/>
                    <a:pt x="305" y="183"/>
                  </a:cubicBezTo>
                  <a:cubicBezTo>
                    <a:pt x="301" y="179"/>
                    <a:pt x="300" y="173"/>
                    <a:pt x="298" y="167"/>
                  </a:cubicBezTo>
                  <a:cubicBezTo>
                    <a:pt x="257" y="204"/>
                    <a:pt x="219" y="243"/>
                    <a:pt x="188" y="288"/>
                  </a:cubicBezTo>
                  <a:close/>
                  <a:moveTo>
                    <a:pt x="1351" y="296"/>
                  </a:moveTo>
                  <a:cubicBezTo>
                    <a:pt x="1351" y="297"/>
                    <a:pt x="1352" y="297"/>
                    <a:pt x="1352" y="297"/>
                  </a:cubicBezTo>
                  <a:moveTo>
                    <a:pt x="1352" y="297"/>
                  </a:moveTo>
                  <a:cubicBezTo>
                    <a:pt x="1353" y="298"/>
                    <a:pt x="1354" y="297"/>
                    <a:pt x="1352" y="297"/>
                  </a:cubicBezTo>
                  <a:moveTo>
                    <a:pt x="1352" y="297"/>
                  </a:moveTo>
                  <a:cubicBezTo>
                    <a:pt x="1353" y="296"/>
                    <a:pt x="1352" y="296"/>
                    <a:pt x="1351" y="296"/>
                  </a:cubicBezTo>
                  <a:moveTo>
                    <a:pt x="1351" y="296"/>
                  </a:moveTo>
                  <a:cubicBezTo>
                    <a:pt x="1351" y="295"/>
                    <a:pt x="1351" y="293"/>
                    <a:pt x="1350" y="293"/>
                  </a:cubicBezTo>
                  <a:cubicBezTo>
                    <a:pt x="1320" y="252"/>
                    <a:pt x="1281" y="217"/>
                    <a:pt x="1241" y="185"/>
                  </a:cubicBezTo>
                  <a:cubicBezTo>
                    <a:pt x="1236" y="181"/>
                    <a:pt x="1231" y="174"/>
                    <a:pt x="1224" y="173"/>
                  </a:cubicBezTo>
                  <a:cubicBezTo>
                    <a:pt x="1218" y="183"/>
                    <a:pt x="1228" y="188"/>
                    <a:pt x="1233" y="194"/>
                  </a:cubicBezTo>
                  <a:cubicBezTo>
                    <a:pt x="1239" y="201"/>
                    <a:pt x="1244" y="208"/>
                    <a:pt x="1250" y="214"/>
                  </a:cubicBezTo>
                  <a:cubicBezTo>
                    <a:pt x="1267" y="233"/>
                    <a:pt x="1280" y="256"/>
                    <a:pt x="1300" y="274"/>
                  </a:cubicBezTo>
                  <a:cubicBezTo>
                    <a:pt x="1319" y="279"/>
                    <a:pt x="1335" y="288"/>
                    <a:pt x="1351" y="296"/>
                  </a:cubicBezTo>
                  <a:moveTo>
                    <a:pt x="1218" y="184"/>
                  </a:moveTo>
                  <a:cubicBezTo>
                    <a:pt x="1217" y="187"/>
                    <a:pt x="1213" y="188"/>
                    <a:pt x="1211" y="191"/>
                  </a:cubicBezTo>
                  <a:cubicBezTo>
                    <a:pt x="1231" y="205"/>
                    <a:pt x="1249" y="226"/>
                    <a:pt x="1267" y="239"/>
                  </a:cubicBezTo>
                  <a:cubicBezTo>
                    <a:pt x="1250" y="220"/>
                    <a:pt x="1237" y="199"/>
                    <a:pt x="1218" y="184"/>
                  </a:cubicBezTo>
                  <a:close/>
                  <a:moveTo>
                    <a:pt x="207" y="280"/>
                  </a:moveTo>
                  <a:cubicBezTo>
                    <a:pt x="206" y="280"/>
                    <a:pt x="207" y="281"/>
                    <a:pt x="207" y="280"/>
                  </a:cubicBezTo>
                  <a:moveTo>
                    <a:pt x="207" y="280"/>
                  </a:moveTo>
                  <a:cubicBezTo>
                    <a:pt x="225" y="274"/>
                    <a:pt x="241" y="267"/>
                    <a:pt x="260" y="263"/>
                  </a:cubicBezTo>
                  <a:cubicBezTo>
                    <a:pt x="272" y="244"/>
                    <a:pt x="285" y="224"/>
                    <a:pt x="299" y="206"/>
                  </a:cubicBezTo>
                  <a:cubicBezTo>
                    <a:pt x="304" y="200"/>
                    <a:pt x="311" y="196"/>
                    <a:pt x="312" y="189"/>
                  </a:cubicBezTo>
                  <a:cubicBezTo>
                    <a:pt x="306" y="183"/>
                    <a:pt x="301" y="190"/>
                    <a:pt x="297" y="193"/>
                  </a:cubicBezTo>
                  <a:cubicBezTo>
                    <a:pt x="268" y="218"/>
                    <a:pt x="231" y="250"/>
                    <a:pt x="207" y="280"/>
                  </a:cubicBezTo>
                  <a:moveTo>
                    <a:pt x="267" y="192"/>
                  </a:moveTo>
                  <a:cubicBezTo>
                    <a:pt x="266" y="192"/>
                    <a:pt x="266" y="193"/>
                    <a:pt x="266" y="193"/>
                  </a:cubicBezTo>
                  <a:moveTo>
                    <a:pt x="266" y="193"/>
                  </a:moveTo>
                  <a:cubicBezTo>
                    <a:pt x="265" y="193"/>
                    <a:pt x="265" y="194"/>
                    <a:pt x="265" y="194"/>
                  </a:cubicBezTo>
                  <a:moveTo>
                    <a:pt x="265" y="194"/>
                  </a:moveTo>
                  <a:cubicBezTo>
                    <a:pt x="264" y="194"/>
                    <a:pt x="264" y="195"/>
                    <a:pt x="264" y="195"/>
                  </a:cubicBezTo>
                  <a:moveTo>
                    <a:pt x="264" y="195"/>
                  </a:moveTo>
                  <a:cubicBezTo>
                    <a:pt x="263" y="195"/>
                    <a:pt x="263" y="196"/>
                    <a:pt x="263" y="196"/>
                  </a:cubicBezTo>
                  <a:moveTo>
                    <a:pt x="263" y="196"/>
                  </a:moveTo>
                  <a:cubicBezTo>
                    <a:pt x="262" y="196"/>
                    <a:pt x="262" y="197"/>
                    <a:pt x="262" y="197"/>
                  </a:cubicBezTo>
                  <a:moveTo>
                    <a:pt x="262" y="197"/>
                  </a:moveTo>
                  <a:cubicBezTo>
                    <a:pt x="261" y="197"/>
                    <a:pt x="261" y="198"/>
                    <a:pt x="261" y="198"/>
                  </a:cubicBezTo>
                  <a:moveTo>
                    <a:pt x="261" y="198"/>
                  </a:moveTo>
                  <a:cubicBezTo>
                    <a:pt x="222" y="229"/>
                    <a:pt x="189" y="265"/>
                    <a:pt x="159" y="305"/>
                  </a:cubicBezTo>
                  <a:moveTo>
                    <a:pt x="159" y="305"/>
                  </a:moveTo>
                  <a:cubicBezTo>
                    <a:pt x="158" y="305"/>
                    <a:pt x="158" y="305"/>
                    <a:pt x="158" y="306"/>
                  </a:cubicBezTo>
                  <a:moveTo>
                    <a:pt x="158" y="306"/>
                  </a:moveTo>
                  <a:cubicBezTo>
                    <a:pt x="157" y="306"/>
                    <a:pt x="158" y="307"/>
                    <a:pt x="158" y="306"/>
                  </a:cubicBezTo>
                  <a:moveTo>
                    <a:pt x="158" y="306"/>
                  </a:moveTo>
                  <a:cubicBezTo>
                    <a:pt x="159" y="306"/>
                    <a:pt x="159" y="305"/>
                    <a:pt x="159" y="305"/>
                  </a:cubicBezTo>
                  <a:moveTo>
                    <a:pt x="159" y="305"/>
                  </a:moveTo>
                  <a:cubicBezTo>
                    <a:pt x="167" y="301"/>
                    <a:pt x="173" y="295"/>
                    <a:pt x="182" y="292"/>
                  </a:cubicBezTo>
                  <a:cubicBezTo>
                    <a:pt x="205" y="258"/>
                    <a:pt x="232" y="227"/>
                    <a:pt x="261" y="198"/>
                  </a:cubicBezTo>
                  <a:moveTo>
                    <a:pt x="261" y="198"/>
                  </a:moveTo>
                  <a:cubicBezTo>
                    <a:pt x="262" y="198"/>
                    <a:pt x="262" y="198"/>
                    <a:pt x="262" y="197"/>
                  </a:cubicBezTo>
                  <a:moveTo>
                    <a:pt x="262" y="197"/>
                  </a:moveTo>
                  <a:cubicBezTo>
                    <a:pt x="263" y="197"/>
                    <a:pt x="263" y="197"/>
                    <a:pt x="263" y="196"/>
                  </a:cubicBezTo>
                  <a:moveTo>
                    <a:pt x="263" y="196"/>
                  </a:moveTo>
                  <a:cubicBezTo>
                    <a:pt x="264" y="196"/>
                    <a:pt x="264" y="196"/>
                    <a:pt x="264" y="195"/>
                  </a:cubicBezTo>
                  <a:moveTo>
                    <a:pt x="264" y="195"/>
                  </a:moveTo>
                  <a:cubicBezTo>
                    <a:pt x="265" y="195"/>
                    <a:pt x="265" y="195"/>
                    <a:pt x="265" y="194"/>
                  </a:cubicBezTo>
                  <a:moveTo>
                    <a:pt x="265" y="194"/>
                  </a:moveTo>
                  <a:cubicBezTo>
                    <a:pt x="266" y="195"/>
                    <a:pt x="266" y="194"/>
                    <a:pt x="266" y="193"/>
                  </a:cubicBezTo>
                  <a:moveTo>
                    <a:pt x="266" y="193"/>
                  </a:moveTo>
                  <a:cubicBezTo>
                    <a:pt x="266" y="194"/>
                    <a:pt x="267" y="193"/>
                    <a:pt x="267" y="192"/>
                  </a:cubicBezTo>
                  <a:moveTo>
                    <a:pt x="267" y="192"/>
                  </a:moveTo>
                  <a:cubicBezTo>
                    <a:pt x="268" y="192"/>
                    <a:pt x="267" y="191"/>
                    <a:pt x="267" y="192"/>
                  </a:cubicBezTo>
                  <a:moveTo>
                    <a:pt x="265" y="261"/>
                  </a:moveTo>
                  <a:cubicBezTo>
                    <a:pt x="263" y="261"/>
                    <a:pt x="265" y="262"/>
                    <a:pt x="265" y="261"/>
                  </a:cubicBezTo>
                  <a:moveTo>
                    <a:pt x="265" y="261"/>
                  </a:moveTo>
                  <a:cubicBezTo>
                    <a:pt x="274" y="259"/>
                    <a:pt x="281" y="256"/>
                    <a:pt x="291" y="255"/>
                  </a:cubicBezTo>
                  <a:cubicBezTo>
                    <a:pt x="305" y="236"/>
                    <a:pt x="324" y="222"/>
                    <a:pt x="340" y="205"/>
                  </a:cubicBezTo>
                  <a:cubicBezTo>
                    <a:pt x="330" y="202"/>
                    <a:pt x="323" y="196"/>
                    <a:pt x="315" y="192"/>
                  </a:cubicBezTo>
                  <a:cubicBezTo>
                    <a:pt x="296" y="214"/>
                    <a:pt x="279" y="236"/>
                    <a:pt x="265" y="261"/>
                  </a:cubicBezTo>
                  <a:moveTo>
                    <a:pt x="1208" y="192"/>
                  </a:moveTo>
                  <a:cubicBezTo>
                    <a:pt x="1198" y="200"/>
                    <a:pt x="1184" y="204"/>
                    <a:pt x="1173" y="211"/>
                  </a:cubicBezTo>
                  <a:cubicBezTo>
                    <a:pt x="1184" y="223"/>
                    <a:pt x="1187" y="240"/>
                    <a:pt x="1203" y="247"/>
                  </a:cubicBezTo>
                  <a:cubicBezTo>
                    <a:pt x="1215" y="253"/>
                    <a:pt x="1231" y="253"/>
                    <a:pt x="1246" y="257"/>
                  </a:cubicBezTo>
                  <a:cubicBezTo>
                    <a:pt x="1260" y="261"/>
                    <a:pt x="1274" y="266"/>
                    <a:pt x="1287" y="269"/>
                  </a:cubicBezTo>
                  <a:cubicBezTo>
                    <a:pt x="1267" y="238"/>
                    <a:pt x="1237" y="216"/>
                    <a:pt x="1208" y="192"/>
                  </a:cubicBezTo>
                  <a:close/>
                  <a:moveTo>
                    <a:pt x="637" y="198"/>
                  </a:moveTo>
                  <a:cubicBezTo>
                    <a:pt x="636" y="202"/>
                    <a:pt x="630" y="210"/>
                    <a:pt x="633" y="212"/>
                  </a:cubicBezTo>
                  <a:cubicBezTo>
                    <a:pt x="638" y="210"/>
                    <a:pt x="636" y="203"/>
                    <a:pt x="637" y="198"/>
                  </a:cubicBezTo>
                  <a:moveTo>
                    <a:pt x="637" y="198"/>
                  </a:moveTo>
                  <a:cubicBezTo>
                    <a:pt x="640" y="198"/>
                    <a:pt x="636" y="194"/>
                    <a:pt x="637" y="198"/>
                  </a:cubicBezTo>
                  <a:moveTo>
                    <a:pt x="1072" y="226"/>
                  </a:moveTo>
                  <a:cubicBezTo>
                    <a:pt x="1076" y="226"/>
                    <a:pt x="1083" y="228"/>
                    <a:pt x="1085" y="227"/>
                  </a:cubicBezTo>
                  <a:cubicBezTo>
                    <a:pt x="1077" y="219"/>
                    <a:pt x="1070" y="209"/>
                    <a:pt x="1062" y="201"/>
                  </a:cubicBezTo>
                  <a:cubicBezTo>
                    <a:pt x="1065" y="210"/>
                    <a:pt x="1069" y="217"/>
                    <a:pt x="1072" y="226"/>
                  </a:cubicBezTo>
                  <a:close/>
                  <a:moveTo>
                    <a:pt x="342" y="207"/>
                  </a:moveTo>
                  <a:cubicBezTo>
                    <a:pt x="327" y="222"/>
                    <a:pt x="310" y="236"/>
                    <a:pt x="296" y="253"/>
                  </a:cubicBezTo>
                  <a:cubicBezTo>
                    <a:pt x="319" y="247"/>
                    <a:pt x="343" y="243"/>
                    <a:pt x="366" y="239"/>
                  </a:cubicBezTo>
                  <a:cubicBezTo>
                    <a:pt x="370" y="231"/>
                    <a:pt x="374" y="225"/>
                    <a:pt x="377" y="217"/>
                  </a:cubicBezTo>
                  <a:cubicBezTo>
                    <a:pt x="364" y="215"/>
                    <a:pt x="354" y="210"/>
                    <a:pt x="342" y="207"/>
                  </a:cubicBezTo>
                  <a:close/>
                  <a:moveTo>
                    <a:pt x="745" y="212"/>
                  </a:moveTo>
                  <a:cubicBezTo>
                    <a:pt x="745" y="226"/>
                    <a:pt x="744" y="240"/>
                    <a:pt x="743" y="254"/>
                  </a:cubicBezTo>
                  <a:cubicBezTo>
                    <a:pt x="757" y="253"/>
                    <a:pt x="774" y="255"/>
                    <a:pt x="786" y="253"/>
                  </a:cubicBezTo>
                  <a:cubicBezTo>
                    <a:pt x="784" y="241"/>
                    <a:pt x="786" y="224"/>
                    <a:pt x="784" y="212"/>
                  </a:cubicBezTo>
                  <a:cubicBezTo>
                    <a:pt x="773" y="210"/>
                    <a:pt x="756" y="210"/>
                    <a:pt x="745" y="212"/>
                  </a:cubicBezTo>
                  <a:close/>
                  <a:moveTo>
                    <a:pt x="1176" y="220"/>
                  </a:moveTo>
                  <a:cubicBezTo>
                    <a:pt x="1176" y="221"/>
                    <a:pt x="1176" y="221"/>
                    <a:pt x="1177" y="221"/>
                  </a:cubicBezTo>
                  <a:moveTo>
                    <a:pt x="1177" y="221"/>
                  </a:moveTo>
                  <a:cubicBezTo>
                    <a:pt x="1177" y="223"/>
                    <a:pt x="1178" y="221"/>
                    <a:pt x="1177" y="221"/>
                  </a:cubicBezTo>
                  <a:moveTo>
                    <a:pt x="1177" y="221"/>
                  </a:moveTo>
                  <a:cubicBezTo>
                    <a:pt x="1177" y="220"/>
                    <a:pt x="1176" y="220"/>
                    <a:pt x="1176" y="220"/>
                  </a:cubicBezTo>
                  <a:moveTo>
                    <a:pt x="1176" y="220"/>
                  </a:moveTo>
                  <a:cubicBezTo>
                    <a:pt x="1174" y="216"/>
                    <a:pt x="1171" y="207"/>
                    <a:pt x="1166" y="213"/>
                  </a:cubicBezTo>
                  <a:cubicBezTo>
                    <a:pt x="1170" y="214"/>
                    <a:pt x="1172" y="218"/>
                    <a:pt x="1176" y="220"/>
                  </a:cubicBezTo>
                  <a:moveTo>
                    <a:pt x="639" y="214"/>
                  </a:moveTo>
                  <a:cubicBezTo>
                    <a:pt x="637" y="225"/>
                    <a:pt x="635" y="238"/>
                    <a:pt x="633" y="251"/>
                  </a:cubicBezTo>
                  <a:cubicBezTo>
                    <a:pt x="669" y="252"/>
                    <a:pt x="704" y="254"/>
                    <a:pt x="741" y="254"/>
                  </a:cubicBezTo>
                  <a:cubicBezTo>
                    <a:pt x="741" y="239"/>
                    <a:pt x="742" y="225"/>
                    <a:pt x="743" y="212"/>
                  </a:cubicBezTo>
                  <a:cubicBezTo>
                    <a:pt x="707" y="211"/>
                    <a:pt x="673" y="213"/>
                    <a:pt x="639" y="214"/>
                  </a:cubicBezTo>
                  <a:close/>
                  <a:moveTo>
                    <a:pt x="787" y="212"/>
                  </a:moveTo>
                  <a:cubicBezTo>
                    <a:pt x="786" y="227"/>
                    <a:pt x="789" y="239"/>
                    <a:pt x="788" y="254"/>
                  </a:cubicBezTo>
                  <a:cubicBezTo>
                    <a:pt x="815" y="254"/>
                    <a:pt x="840" y="252"/>
                    <a:pt x="867" y="252"/>
                  </a:cubicBezTo>
                  <a:cubicBezTo>
                    <a:pt x="863" y="238"/>
                    <a:pt x="860" y="225"/>
                    <a:pt x="856" y="213"/>
                  </a:cubicBezTo>
                  <a:cubicBezTo>
                    <a:pt x="834" y="212"/>
                    <a:pt x="811" y="211"/>
                    <a:pt x="787" y="212"/>
                  </a:cubicBezTo>
                  <a:close/>
                  <a:moveTo>
                    <a:pt x="870" y="251"/>
                  </a:moveTo>
                  <a:cubicBezTo>
                    <a:pt x="891" y="251"/>
                    <a:pt x="917" y="249"/>
                    <a:pt x="938" y="247"/>
                  </a:cubicBezTo>
                  <a:cubicBezTo>
                    <a:pt x="937" y="236"/>
                    <a:pt x="934" y="227"/>
                    <a:pt x="932" y="216"/>
                  </a:cubicBezTo>
                  <a:cubicBezTo>
                    <a:pt x="909" y="214"/>
                    <a:pt x="884" y="214"/>
                    <a:pt x="861" y="213"/>
                  </a:cubicBezTo>
                  <a:cubicBezTo>
                    <a:pt x="864" y="226"/>
                    <a:pt x="868" y="237"/>
                    <a:pt x="870" y="251"/>
                  </a:cubicBezTo>
                  <a:close/>
                  <a:moveTo>
                    <a:pt x="1190" y="244"/>
                  </a:moveTo>
                  <a:cubicBezTo>
                    <a:pt x="1191" y="246"/>
                    <a:pt x="1191" y="244"/>
                    <a:pt x="1190" y="244"/>
                  </a:cubicBezTo>
                  <a:moveTo>
                    <a:pt x="1190" y="244"/>
                  </a:moveTo>
                  <a:cubicBezTo>
                    <a:pt x="1184" y="231"/>
                    <a:pt x="1173" y="222"/>
                    <a:pt x="1162" y="213"/>
                  </a:cubicBezTo>
                  <a:cubicBezTo>
                    <a:pt x="1143" y="221"/>
                    <a:pt x="1120" y="224"/>
                    <a:pt x="1099" y="230"/>
                  </a:cubicBezTo>
                  <a:cubicBezTo>
                    <a:pt x="1131" y="233"/>
                    <a:pt x="1160" y="239"/>
                    <a:pt x="1190" y="244"/>
                  </a:cubicBezTo>
                  <a:moveTo>
                    <a:pt x="632" y="214"/>
                  </a:moveTo>
                  <a:cubicBezTo>
                    <a:pt x="625" y="223"/>
                    <a:pt x="622" y="237"/>
                    <a:pt x="618" y="250"/>
                  </a:cubicBezTo>
                  <a:cubicBezTo>
                    <a:pt x="622" y="250"/>
                    <a:pt x="626" y="250"/>
                    <a:pt x="630" y="250"/>
                  </a:cubicBezTo>
                  <a:cubicBezTo>
                    <a:pt x="631" y="238"/>
                    <a:pt x="633" y="225"/>
                    <a:pt x="635" y="214"/>
                  </a:cubicBezTo>
                  <a:cubicBezTo>
                    <a:pt x="634" y="214"/>
                    <a:pt x="633" y="214"/>
                    <a:pt x="632" y="214"/>
                  </a:cubicBezTo>
                  <a:close/>
                  <a:moveTo>
                    <a:pt x="515" y="222"/>
                  </a:moveTo>
                  <a:cubicBezTo>
                    <a:pt x="512" y="228"/>
                    <a:pt x="507" y="233"/>
                    <a:pt x="505" y="239"/>
                  </a:cubicBezTo>
                  <a:cubicBezTo>
                    <a:pt x="541" y="243"/>
                    <a:pt x="576" y="248"/>
                    <a:pt x="615" y="249"/>
                  </a:cubicBezTo>
                  <a:cubicBezTo>
                    <a:pt x="619" y="237"/>
                    <a:pt x="623" y="226"/>
                    <a:pt x="628" y="215"/>
                  </a:cubicBezTo>
                  <a:cubicBezTo>
                    <a:pt x="589" y="216"/>
                    <a:pt x="552" y="218"/>
                    <a:pt x="515" y="222"/>
                  </a:cubicBezTo>
                  <a:close/>
                  <a:moveTo>
                    <a:pt x="941" y="247"/>
                  </a:moveTo>
                  <a:cubicBezTo>
                    <a:pt x="956" y="246"/>
                    <a:pt x="972" y="245"/>
                    <a:pt x="986" y="242"/>
                  </a:cubicBezTo>
                  <a:cubicBezTo>
                    <a:pt x="980" y="235"/>
                    <a:pt x="978" y="225"/>
                    <a:pt x="971" y="219"/>
                  </a:cubicBezTo>
                  <a:cubicBezTo>
                    <a:pt x="960" y="218"/>
                    <a:pt x="947" y="217"/>
                    <a:pt x="935" y="216"/>
                  </a:cubicBezTo>
                  <a:cubicBezTo>
                    <a:pt x="936" y="227"/>
                    <a:pt x="939" y="236"/>
                    <a:pt x="941" y="247"/>
                  </a:cubicBezTo>
                  <a:close/>
                  <a:moveTo>
                    <a:pt x="370" y="238"/>
                  </a:moveTo>
                  <a:cubicBezTo>
                    <a:pt x="369" y="238"/>
                    <a:pt x="370" y="239"/>
                    <a:pt x="370" y="238"/>
                  </a:cubicBezTo>
                  <a:moveTo>
                    <a:pt x="370" y="238"/>
                  </a:moveTo>
                  <a:cubicBezTo>
                    <a:pt x="384" y="235"/>
                    <a:pt x="401" y="237"/>
                    <a:pt x="406" y="225"/>
                  </a:cubicBezTo>
                  <a:cubicBezTo>
                    <a:pt x="396" y="224"/>
                    <a:pt x="389" y="220"/>
                    <a:pt x="379" y="219"/>
                  </a:cubicBezTo>
                  <a:cubicBezTo>
                    <a:pt x="377" y="226"/>
                    <a:pt x="372" y="230"/>
                    <a:pt x="370" y="238"/>
                  </a:cubicBezTo>
                  <a:moveTo>
                    <a:pt x="989" y="242"/>
                  </a:moveTo>
                  <a:cubicBezTo>
                    <a:pt x="1017" y="239"/>
                    <a:pt x="1047" y="238"/>
                    <a:pt x="1071" y="230"/>
                  </a:cubicBezTo>
                  <a:cubicBezTo>
                    <a:pt x="1042" y="224"/>
                    <a:pt x="1008" y="222"/>
                    <a:pt x="976" y="219"/>
                  </a:cubicBezTo>
                  <a:cubicBezTo>
                    <a:pt x="980" y="227"/>
                    <a:pt x="984" y="235"/>
                    <a:pt x="989" y="242"/>
                  </a:cubicBezTo>
                  <a:close/>
                  <a:moveTo>
                    <a:pt x="497" y="223"/>
                  </a:moveTo>
                  <a:cubicBezTo>
                    <a:pt x="494" y="227"/>
                    <a:pt x="494" y="233"/>
                    <a:pt x="491" y="238"/>
                  </a:cubicBezTo>
                  <a:cubicBezTo>
                    <a:pt x="495" y="237"/>
                    <a:pt x="497" y="239"/>
                    <a:pt x="502" y="239"/>
                  </a:cubicBezTo>
                  <a:cubicBezTo>
                    <a:pt x="504" y="232"/>
                    <a:pt x="509" y="228"/>
                    <a:pt x="511" y="222"/>
                  </a:cubicBezTo>
                  <a:cubicBezTo>
                    <a:pt x="507" y="223"/>
                    <a:pt x="503" y="224"/>
                    <a:pt x="497" y="223"/>
                  </a:cubicBezTo>
                  <a:close/>
                  <a:moveTo>
                    <a:pt x="1178" y="224"/>
                  </a:moveTo>
                  <a:cubicBezTo>
                    <a:pt x="1177" y="224"/>
                    <a:pt x="1178" y="225"/>
                    <a:pt x="1178" y="224"/>
                  </a:cubicBezTo>
                  <a:close/>
                  <a:moveTo>
                    <a:pt x="445" y="231"/>
                  </a:moveTo>
                  <a:cubicBezTo>
                    <a:pt x="460" y="233"/>
                    <a:pt x="475" y="235"/>
                    <a:pt x="489" y="238"/>
                  </a:cubicBezTo>
                  <a:cubicBezTo>
                    <a:pt x="490" y="232"/>
                    <a:pt x="492" y="229"/>
                    <a:pt x="493" y="224"/>
                  </a:cubicBezTo>
                  <a:cubicBezTo>
                    <a:pt x="477" y="226"/>
                    <a:pt x="459" y="226"/>
                    <a:pt x="445" y="231"/>
                  </a:cubicBezTo>
                  <a:close/>
                  <a:moveTo>
                    <a:pt x="421" y="230"/>
                  </a:moveTo>
                  <a:cubicBezTo>
                    <a:pt x="423" y="230"/>
                    <a:pt x="429" y="229"/>
                    <a:pt x="424" y="229"/>
                  </a:cubicBezTo>
                  <a:cubicBezTo>
                    <a:pt x="419" y="228"/>
                    <a:pt x="414" y="227"/>
                    <a:pt x="409" y="226"/>
                  </a:cubicBezTo>
                  <a:cubicBezTo>
                    <a:pt x="407" y="229"/>
                    <a:pt x="404" y="230"/>
                    <a:pt x="403" y="233"/>
                  </a:cubicBezTo>
                  <a:cubicBezTo>
                    <a:pt x="409" y="232"/>
                    <a:pt x="416" y="231"/>
                    <a:pt x="421" y="230"/>
                  </a:cubicBezTo>
                  <a:close/>
                  <a:moveTo>
                    <a:pt x="1079" y="230"/>
                  </a:moveTo>
                  <a:cubicBezTo>
                    <a:pt x="1078" y="229"/>
                    <a:pt x="1073" y="228"/>
                    <a:pt x="1073" y="230"/>
                  </a:cubicBezTo>
                  <a:cubicBezTo>
                    <a:pt x="1074" y="231"/>
                    <a:pt x="1078" y="232"/>
                    <a:pt x="1079" y="230"/>
                  </a:cubicBezTo>
                  <a:close/>
                  <a:moveTo>
                    <a:pt x="309" y="418"/>
                  </a:moveTo>
                  <a:cubicBezTo>
                    <a:pt x="307" y="419"/>
                    <a:pt x="309" y="419"/>
                    <a:pt x="309" y="418"/>
                  </a:cubicBezTo>
                  <a:moveTo>
                    <a:pt x="309" y="418"/>
                  </a:moveTo>
                  <a:cubicBezTo>
                    <a:pt x="345" y="412"/>
                    <a:pt x="381" y="406"/>
                    <a:pt x="418" y="401"/>
                  </a:cubicBezTo>
                  <a:cubicBezTo>
                    <a:pt x="436" y="359"/>
                    <a:pt x="455" y="318"/>
                    <a:pt x="477" y="281"/>
                  </a:cubicBezTo>
                  <a:cubicBezTo>
                    <a:pt x="479" y="266"/>
                    <a:pt x="484" y="253"/>
                    <a:pt x="488" y="239"/>
                  </a:cubicBezTo>
                  <a:cubicBezTo>
                    <a:pt x="458" y="236"/>
                    <a:pt x="431" y="227"/>
                    <a:pt x="401" y="236"/>
                  </a:cubicBezTo>
                  <a:cubicBezTo>
                    <a:pt x="376" y="263"/>
                    <a:pt x="355" y="294"/>
                    <a:pt x="333" y="324"/>
                  </a:cubicBezTo>
                  <a:cubicBezTo>
                    <a:pt x="324" y="355"/>
                    <a:pt x="314" y="384"/>
                    <a:pt x="309" y="418"/>
                  </a:cubicBezTo>
                  <a:moveTo>
                    <a:pt x="1092" y="232"/>
                  </a:moveTo>
                  <a:cubicBezTo>
                    <a:pt x="1137" y="288"/>
                    <a:pt x="1175" y="350"/>
                    <a:pt x="1208" y="417"/>
                  </a:cubicBezTo>
                  <a:cubicBezTo>
                    <a:pt x="1224" y="419"/>
                    <a:pt x="1240" y="426"/>
                    <a:pt x="1256" y="425"/>
                  </a:cubicBezTo>
                  <a:cubicBezTo>
                    <a:pt x="1244" y="360"/>
                    <a:pt x="1220" y="299"/>
                    <a:pt x="1192" y="247"/>
                  </a:cubicBezTo>
                  <a:cubicBezTo>
                    <a:pt x="1159" y="242"/>
                    <a:pt x="1128" y="235"/>
                    <a:pt x="1092" y="232"/>
                  </a:cubicBezTo>
                  <a:moveTo>
                    <a:pt x="1092" y="232"/>
                  </a:moveTo>
                  <a:cubicBezTo>
                    <a:pt x="1092" y="230"/>
                    <a:pt x="1091" y="232"/>
                    <a:pt x="1092" y="232"/>
                  </a:cubicBezTo>
                  <a:moveTo>
                    <a:pt x="1104" y="252"/>
                  </a:moveTo>
                  <a:cubicBezTo>
                    <a:pt x="1096" y="241"/>
                    <a:pt x="1089" y="225"/>
                    <a:pt x="1075" y="235"/>
                  </a:cubicBezTo>
                  <a:cubicBezTo>
                    <a:pt x="1096" y="285"/>
                    <a:pt x="1109" y="342"/>
                    <a:pt x="1119" y="403"/>
                  </a:cubicBezTo>
                  <a:cubicBezTo>
                    <a:pt x="1148" y="406"/>
                    <a:pt x="1178" y="413"/>
                    <a:pt x="1205" y="415"/>
                  </a:cubicBezTo>
                  <a:cubicBezTo>
                    <a:pt x="1178" y="360"/>
                    <a:pt x="1141" y="300"/>
                    <a:pt x="1104" y="252"/>
                  </a:cubicBezTo>
                  <a:close/>
                  <a:moveTo>
                    <a:pt x="990" y="245"/>
                  </a:moveTo>
                  <a:cubicBezTo>
                    <a:pt x="1015" y="293"/>
                    <a:pt x="1038" y="342"/>
                    <a:pt x="1057" y="395"/>
                  </a:cubicBezTo>
                  <a:cubicBezTo>
                    <a:pt x="1077" y="398"/>
                    <a:pt x="1097" y="399"/>
                    <a:pt x="1116" y="403"/>
                  </a:cubicBezTo>
                  <a:cubicBezTo>
                    <a:pt x="1108" y="349"/>
                    <a:pt x="1096" y="297"/>
                    <a:pt x="1080" y="252"/>
                  </a:cubicBezTo>
                  <a:cubicBezTo>
                    <a:pt x="1078" y="246"/>
                    <a:pt x="1076" y="238"/>
                    <a:pt x="1070" y="235"/>
                  </a:cubicBezTo>
                  <a:cubicBezTo>
                    <a:pt x="1044" y="239"/>
                    <a:pt x="1018" y="243"/>
                    <a:pt x="990" y="245"/>
                  </a:cubicBezTo>
                  <a:close/>
                  <a:moveTo>
                    <a:pt x="368" y="240"/>
                  </a:moveTo>
                  <a:cubicBezTo>
                    <a:pt x="357" y="263"/>
                    <a:pt x="345" y="288"/>
                    <a:pt x="339" y="312"/>
                  </a:cubicBezTo>
                  <a:cubicBezTo>
                    <a:pt x="353" y="289"/>
                    <a:pt x="373" y="265"/>
                    <a:pt x="390" y="245"/>
                  </a:cubicBezTo>
                  <a:cubicBezTo>
                    <a:pt x="392" y="243"/>
                    <a:pt x="395" y="239"/>
                    <a:pt x="394" y="237"/>
                  </a:cubicBezTo>
                  <a:cubicBezTo>
                    <a:pt x="386" y="238"/>
                    <a:pt x="378" y="240"/>
                    <a:pt x="368" y="240"/>
                  </a:cubicBezTo>
                  <a:close/>
                  <a:moveTo>
                    <a:pt x="483" y="268"/>
                  </a:moveTo>
                  <a:cubicBezTo>
                    <a:pt x="480" y="268"/>
                    <a:pt x="484" y="272"/>
                    <a:pt x="483" y="268"/>
                  </a:cubicBezTo>
                  <a:moveTo>
                    <a:pt x="483" y="268"/>
                  </a:moveTo>
                  <a:cubicBezTo>
                    <a:pt x="489" y="260"/>
                    <a:pt x="494" y="251"/>
                    <a:pt x="499" y="241"/>
                  </a:cubicBezTo>
                  <a:cubicBezTo>
                    <a:pt x="496" y="241"/>
                    <a:pt x="494" y="240"/>
                    <a:pt x="490" y="240"/>
                  </a:cubicBezTo>
                  <a:cubicBezTo>
                    <a:pt x="488" y="250"/>
                    <a:pt x="484" y="258"/>
                    <a:pt x="483" y="268"/>
                  </a:cubicBezTo>
                  <a:moveTo>
                    <a:pt x="327" y="249"/>
                  </a:moveTo>
                  <a:cubicBezTo>
                    <a:pt x="315" y="252"/>
                    <a:pt x="301" y="252"/>
                    <a:pt x="294" y="256"/>
                  </a:cubicBezTo>
                  <a:cubicBezTo>
                    <a:pt x="288" y="259"/>
                    <a:pt x="279" y="270"/>
                    <a:pt x="273" y="277"/>
                  </a:cubicBezTo>
                  <a:cubicBezTo>
                    <a:pt x="242" y="313"/>
                    <a:pt x="211" y="348"/>
                    <a:pt x="198" y="402"/>
                  </a:cubicBezTo>
                  <a:cubicBezTo>
                    <a:pt x="222" y="411"/>
                    <a:pt x="245" y="420"/>
                    <a:pt x="271" y="426"/>
                  </a:cubicBezTo>
                  <a:cubicBezTo>
                    <a:pt x="285" y="399"/>
                    <a:pt x="300" y="372"/>
                    <a:pt x="316" y="347"/>
                  </a:cubicBezTo>
                  <a:cubicBezTo>
                    <a:pt x="321" y="339"/>
                    <a:pt x="328" y="330"/>
                    <a:pt x="332" y="322"/>
                  </a:cubicBezTo>
                  <a:cubicBezTo>
                    <a:pt x="344" y="296"/>
                    <a:pt x="348" y="268"/>
                    <a:pt x="365" y="243"/>
                  </a:cubicBezTo>
                  <a:cubicBezTo>
                    <a:pt x="364" y="243"/>
                    <a:pt x="365" y="241"/>
                    <a:pt x="364" y="241"/>
                  </a:cubicBezTo>
                  <a:cubicBezTo>
                    <a:pt x="353" y="243"/>
                    <a:pt x="340" y="246"/>
                    <a:pt x="327" y="249"/>
                  </a:cubicBezTo>
                  <a:close/>
                  <a:moveTo>
                    <a:pt x="504" y="242"/>
                  </a:moveTo>
                  <a:cubicBezTo>
                    <a:pt x="472" y="274"/>
                    <a:pt x="465" y="338"/>
                    <a:pt x="457" y="396"/>
                  </a:cubicBezTo>
                  <a:cubicBezTo>
                    <a:pt x="495" y="392"/>
                    <a:pt x="535" y="389"/>
                    <a:pt x="575" y="385"/>
                  </a:cubicBezTo>
                  <a:cubicBezTo>
                    <a:pt x="587" y="340"/>
                    <a:pt x="599" y="294"/>
                    <a:pt x="614" y="252"/>
                  </a:cubicBezTo>
                  <a:cubicBezTo>
                    <a:pt x="576" y="250"/>
                    <a:pt x="540" y="246"/>
                    <a:pt x="504" y="242"/>
                  </a:cubicBezTo>
                  <a:close/>
                  <a:moveTo>
                    <a:pt x="1194" y="244"/>
                  </a:moveTo>
                  <a:cubicBezTo>
                    <a:pt x="1194" y="245"/>
                    <a:pt x="1194" y="245"/>
                    <a:pt x="1195" y="245"/>
                  </a:cubicBezTo>
                  <a:moveTo>
                    <a:pt x="1195" y="245"/>
                  </a:moveTo>
                  <a:cubicBezTo>
                    <a:pt x="1196" y="247"/>
                    <a:pt x="1196" y="245"/>
                    <a:pt x="1195" y="245"/>
                  </a:cubicBezTo>
                  <a:moveTo>
                    <a:pt x="1195" y="245"/>
                  </a:moveTo>
                  <a:cubicBezTo>
                    <a:pt x="1195" y="244"/>
                    <a:pt x="1195" y="244"/>
                    <a:pt x="1194" y="244"/>
                  </a:cubicBezTo>
                  <a:moveTo>
                    <a:pt x="1194" y="244"/>
                  </a:moveTo>
                  <a:cubicBezTo>
                    <a:pt x="1193" y="243"/>
                    <a:pt x="1193" y="244"/>
                    <a:pt x="1194" y="244"/>
                  </a:cubicBezTo>
                  <a:moveTo>
                    <a:pt x="942" y="250"/>
                  </a:moveTo>
                  <a:cubicBezTo>
                    <a:pt x="949" y="294"/>
                    <a:pt x="955" y="339"/>
                    <a:pt x="960" y="386"/>
                  </a:cubicBezTo>
                  <a:cubicBezTo>
                    <a:pt x="991" y="389"/>
                    <a:pt x="1024" y="391"/>
                    <a:pt x="1054" y="395"/>
                  </a:cubicBezTo>
                  <a:cubicBezTo>
                    <a:pt x="1035" y="342"/>
                    <a:pt x="1013" y="293"/>
                    <a:pt x="988" y="246"/>
                  </a:cubicBezTo>
                  <a:cubicBezTo>
                    <a:pt x="972" y="247"/>
                    <a:pt x="957" y="249"/>
                    <a:pt x="942" y="250"/>
                  </a:cubicBezTo>
                  <a:close/>
                  <a:moveTo>
                    <a:pt x="1259" y="424"/>
                  </a:moveTo>
                  <a:cubicBezTo>
                    <a:pt x="1279" y="419"/>
                    <a:pt x="1296" y="412"/>
                    <a:pt x="1314" y="407"/>
                  </a:cubicBezTo>
                  <a:cubicBezTo>
                    <a:pt x="1282" y="347"/>
                    <a:pt x="1242" y="296"/>
                    <a:pt x="1198" y="249"/>
                  </a:cubicBezTo>
                  <a:cubicBezTo>
                    <a:pt x="1197" y="249"/>
                    <a:pt x="1196" y="249"/>
                    <a:pt x="1196" y="250"/>
                  </a:cubicBezTo>
                  <a:cubicBezTo>
                    <a:pt x="1224" y="301"/>
                    <a:pt x="1245" y="359"/>
                    <a:pt x="1259" y="424"/>
                  </a:cubicBezTo>
                  <a:close/>
                  <a:moveTo>
                    <a:pt x="871" y="255"/>
                  </a:moveTo>
                  <a:cubicBezTo>
                    <a:pt x="883" y="296"/>
                    <a:pt x="891" y="339"/>
                    <a:pt x="899" y="383"/>
                  </a:cubicBezTo>
                  <a:cubicBezTo>
                    <a:pt x="918" y="384"/>
                    <a:pt x="938" y="384"/>
                    <a:pt x="957" y="386"/>
                  </a:cubicBezTo>
                  <a:cubicBezTo>
                    <a:pt x="953" y="345"/>
                    <a:pt x="948" y="301"/>
                    <a:pt x="942" y="264"/>
                  </a:cubicBezTo>
                  <a:cubicBezTo>
                    <a:pt x="941" y="260"/>
                    <a:pt x="941" y="252"/>
                    <a:pt x="936" y="250"/>
                  </a:cubicBezTo>
                  <a:cubicBezTo>
                    <a:pt x="915" y="253"/>
                    <a:pt x="892" y="252"/>
                    <a:pt x="871" y="255"/>
                  </a:cubicBezTo>
                  <a:close/>
                  <a:moveTo>
                    <a:pt x="1317" y="405"/>
                  </a:moveTo>
                  <a:cubicBezTo>
                    <a:pt x="1328" y="400"/>
                    <a:pt x="1340" y="395"/>
                    <a:pt x="1350" y="388"/>
                  </a:cubicBezTo>
                  <a:cubicBezTo>
                    <a:pt x="1332" y="347"/>
                    <a:pt x="1314" y="307"/>
                    <a:pt x="1289" y="273"/>
                  </a:cubicBezTo>
                  <a:cubicBezTo>
                    <a:pt x="1263" y="264"/>
                    <a:pt x="1231" y="255"/>
                    <a:pt x="1204" y="251"/>
                  </a:cubicBezTo>
                  <a:cubicBezTo>
                    <a:pt x="1247" y="297"/>
                    <a:pt x="1284" y="348"/>
                    <a:pt x="1317" y="405"/>
                  </a:cubicBezTo>
                  <a:close/>
                  <a:moveTo>
                    <a:pt x="616" y="253"/>
                  </a:moveTo>
                  <a:cubicBezTo>
                    <a:pt x="602" y="296"/>
                    <a:pt x="589" y="340"/>
                    <a:pt x="578" y="385"/>
                  </a:cubicBezTo>
                  <a:cubicBezTo>
                    <a:pt x="591" y="385"/>
                    <a:pt x="603" y="384"/>
                    <a:pt x="617" y="383"/>
                  </a:cubicBezTo>
                  <a:cubicBezTo>
                    <a:pt x="619" y="338"/>
                    <a:pt x="624" y="295"/>
                    <a:pt x="630" y="253"/>
                  </a:cubicBezTo>
                  <a:cubicBezTo>
                    <a:pt x="625" y="254"/>
                    <a:pt x="618" y="252"/>
                    <a:pt x="616" y="253"/>
                  </a:cubicBezTo>
                  <a:close/>
                  <a:moveTo>
                    <a:pt x="632" y="256"/>
                  </a:moveTo>
                  <a:cubicBezTo>
                    <a:pt x="628" y="298"/>
                    <a:pt x="623" y="339"/>
                    <a:pt x="621" y="383"/>
                  </a:cubicBezTo>
                  <a:cubicBezTo>
                    <a:pt x="658" y="381"/>
                    <a:pt x="697" y="381"/>
                    <a:pt x="735" y="380"/>
                  </a:cubicBezTo>
                  <a:cubicBezTo>
                    <a:pt x="737" y="339"/>
                    <a:pt x="739" y="298"/>
                    <a:pt x="740" y="257"/>
                  </a:cubicBezTo>
                  <a:cubicBezTo>
                    <a:pt x="704" y="257"/>
                    <a:pt x="670" y="255"/>
                    <a:pt x="634" y="254"/>
                  </a:cubicBezTo>
                  <a:cubicBezTo>
                    <a:pt x="634" y="252"/>
                    <a:pt x="632" y="254"/>
                    <a:pt x="632" y="256"/>
                  </a:cubicBezTo>
                  <a:close/>
                  <a:moveTo>
                    <a:pt x="788" y="257"/>
                  </a:moveTo>
                  <a:cubicBezTo>
                    <a:pt x="789" y="297"/>
                    <a:pt x="790" y="338"/>
                    <a:pt x="790" y="380"/>
                  </a:cubicBezTo>
                  <a:cubicBezTo>
                    <a:pt x="825" y="380"/>
                    <a:pt x="860" y="381"/>
                    <a:pt x="894" y="383"/>
                  </a:cubicBezTo>
                  <a:cubicBezTo>
                    <a:pt x="888" y="338"/>
                    <a:pt x="878" y="296"/>
                    <a:pt x="868" y="255"/>
                  </a:cubicBezTo>
                  <a:cubicBezTo>
                    <a:pt x="841" y="255"/>
                    <a:pt x="815" y="257"/>
                    <a:pt x="788" y="257"/>
                  </a:cubicBezTo>
                  <a:close/>
                  <a:moveTo>
                    <a:pt x="744" y="257"/>
                  </a:moveTo>
                  <a:cubicBezTo>
                    <a:pt x="740" y="296"/>
                    <a:pt x="740" y="339"/>
                    <a:pt x="738" y="380"/>
                  </a:cubicBezTo>
                  <a:cubicBezTo>
                    <a:pt x="755" y="380"/>
                    <a:pt x="771" y="380"/>
                    <a:pt x="788" y="380"/>
                  </a:cubicBezTo>
                  <a:cubicBezTo>
                    <a:pt x="788" y="338"/>
                    <a:pt x="786" y="298"/>
                    <a:pt x="786" y="257"/>
                  </a:cubicBezTo>
                  <a:cubicBezTo>
                    <a:pt x="772" y="257"/>
                    <a:pt x="758" y="257"/>
                    <a:pt x="744" y="257"/>
                  </a:cubicBezTo>
                  <a:close/>
                  <a:moveTo>
                    <a:pt x="286" y="259"/>
                  </a:moveTo>
                  <a:cubicBezTo>
                    <a:pt x="277" y="260"/>
                    <a:pt x="270" y="263"/>
                    <a:pt x="262" y="264"/>
                  </a:cubicBezTo>
                  <a:cubicBezTo>
                    <a:pt x="249" y="285"/>
                    <a:pt x="237" y="306"/>
                    <a:pt x="227" y="329"/>
                  </a:cubicBezTo>
                  <a:moveTo>
                    <a:pt x="227" y="329"/>
                  </a:moveTo>
                  <a:cubicBezTo>
                    <a:pt x="226" y="329"/>
                    <a:pt x="227" y="330"/>
                    <a:pt x="226" y="331"/>
                  </a:cubicBezTo>
                  <a:moveTo>
                    <a:pt x="226" y="331"/>
                  </a:moveTo>
                  <a:cubicBezTo>
                    <a:pt x="225" y="331"/>
                    <a:pt x="226" y="332"/>
                    <a:pt x="226" y="331"/>
                  </a:cubicBezTo>
                  <a:moveTo>
                    <a:pt x="226" y="331"/>
                  </a:moveTo>
                  <a:cubicBezTo>
                    <a:pt x="227" y="331"/>
                    <a:pt x="227" y="330"/>
                    <a:pt x="227" y="329"/>
                  </a:cubicBezTo>
                  <a:moveTo>
                    <a:pt x="286" y="259"/>
                  </a:moveTo>
                  <a:cubicBezTo>
                    <a:pt x="266" y="281"/>
                    <a:pt x="246" y="305"/>
                    <a:pt x="227" y="329"/>
                  </a:cubicBezTo>
                  <a:moveTo>
                    <a:pt x="286" y="259"/>
                  </a:moveTo>
                  <a:cubicBezTo>
                    <a:pt x="287" y="258"/>
                    <a:pt x="286" y="258"/>
                    <a:pt x="286" y="259"/>
                  </a:cubicBezTo>
                  <a:moveTo>
                    <a:pt x="257" y="266"/>
                  </a:moveTo>
                  <a:cubicBezTo>
                    <a:pt x="237" y="271"/>
                    <a:pt x="219" y="278"/>
                    <a:pt x="201" y="286"/>
                  </a:cubicBezTo>
                  <a:cubicBezTo>
                    <a:pt x="180" y="309"/>
                    <a:pt x="160" y="334"/>
                    <a:pt x="143" y="361"/>
                  </a:cubicBezTo>
                  <a:cubicBezTo>
                    <a:pt x="152" y="377"/>
                    <a:pt x="168" y="386"/>
                    <a:pt x="184" y="394"/>
                  </a:cubicBezTo>
                  <a:cubicBezTo>
                    <a:pt x="194" y="377"/>
                    <a:pt x="205" y="359"/>
                    <a:pt x="218" y="344"/>
                  </a:cubicBezTo>
                  <a:cubicBezTo>
                    <a:pt x="228" y="316"/>
                    <a:pt x="243" y="291"/>
                    <a:pt x="257" y="266"/>
                  </a:cubicBezTo>
                  <a:moveTo>
                    <a:pt x="257" y="266"/>
                  </a:moveTo>
                  <a:cubicBezTo>
                    <a:pt x="258" y="266"/>
                    <a:pt x="257" y="265"/>
                    <a:pt x="257" y="266"/>
                  </a:cubicBezTo>
                  <a:moveTo>
                    <a:pt x="1292" y="270"/>
                  </a:moveTo>
                  <a:cubicBezTo>
                    <a:pt x="1293" y="272"/>
                    <a:pt x="1293" y="270"/>
                    <a:pt x="1292" y="270"/>
                  </a:cubicBezTo>
                  <a:moveTo>
                    <a:pt x="1292" y="270"/>
                  </a:moveTo>
                  <a:cubicBezTo>
                    <a:pt x="1291" y="269"/>
                    <a:pt x="1291" y="270"/>
                    <a:pt x="1292" y="270"/>
                  </a:cubicBezTo>
                  <a:moveTo>
                    <a:pt x="1295" y="275"/>
                  </a:moveTo>
                  <a:cubicBezTo>
                    <a:pt x="1316" y="310"/>
                    <a:pt x="1336" y="347"/>
                    <a:pt x="1351" y="387"/>
                  </a:cubicBezTo>
                  <a:cubicBezTo>
                    <a:pt x="1360" y="383"/>
                    <a:pt x="1368" y="378"/>
                    <a:pt x="1373" y="371"/>
                  </a:cubicBezTo>
                  <a:cubicBezTo>
                    <a:pt x="1349" y="337"/>
                    <a:pt x="1324" y="306"/>
                    <a:pt x="1298" y="275"/>
                  </a:cubicBezTo>
                  <a:cubicBezTo>
                    <a:pt x="1297" y="275"/>
                    <a:pt x="1296" y="275"/>
                    <a:pt x="1295" y="275"/>
                  </a:cubicBezTo>
                  <a:moveTo>
                    <a:pt x="1295" y="275"/>
                  </a:moveTo>
                  <a:cubicBezTo>
                    <a:pt x="1294" y="274"/>
                    <a:pt x="1294" y="275"/>
                    <a:pt x="1295" y="275"/>
                  </a:cubicBezTo>
                  <a:moveTo>
                    <a:pt x="1375" y="370"/>
                  </a:moveTo>
                  <a:cubicBezTo>
                    <a:pt x="1380" y="364"/>
                    <a:pt x="1385" y="359"/>
                    <a:pt x="1387" y="350"/>
                  </a:cubicBezTo>
                  <a:cubicBezTo>
                    <a:pt x="1378" y="334"/>
                    <a:pt x="1367" y="319"/>
                    <a:pt x="1357" y="303"/>
                  </a:cubicBezTo>
                  <a:cubicBezTo>
                    <a:pt x="1341" y="294"/>
                    <a:pt x="1322" y="283"/>
                    <a:pt x="1303" y="279"/>
                  </a:cubicBezTo>
                  <a:cubicBezTo>
                    <a:pt x="1330" y="307"/>
                    <a:pt x="1352" y="339"/>
                    <a:pt x="1375" y="370"/>
                  </a:cubicBezTo>
                  <a:close/>
                  <a:moveTo>
                    <a:pt x="194" y="289"/>
                  </a:moveTo>
                  <a:cubicBezTo>
                    <a:pt x="177" y="295"/>
                    <a:pt x="173" y="313"/>
                    <a:pt x="164" y="326"/>
                  </a:cubicBezTo>
                  <a:moveTo>
                    <a:pt x="164" y="326"/>
                  </a:moveTo>
                  <a:cubicBezTo>
                    <a:pt x="163" y="326"/>
                    <a:pt x="163" y="326"/>
                    <a:pt x="163" y="327"/>
                  </a:cubicBezTo>
                  <a:moveTo>
                    <a:pt x="163" y="327"/>
                  </a:moveTo>
                  <a:cubicBezTo>
                    <a:pt x="162" y="327"/>
                    <a:pt x="162" y="328"/>
                    <a:pt x="162" y="329"/>
                  </a:cubicBezTo>
                  <a:moveTo>
                    <a:pt x="162" y="329"/>
                  </a:moveTo>
                  <a:cubicBezTo>
                    <a:pt x="161" y="329"/>
                    <a:pt x="162" y="330"/>
                    <a:pt x="162" y="329"/>
                  </a:cubicBezTo>
                  <a:moveTo>
                    <a:pt x="162" y="329"/>
                  </a:moveTo>
                  <a:cubicBezTo>
                    <a:pt x="163" y="329"/>
                    <a:pt x="163" y="328"/>
                    <a:pt x="163" y="327"/>
                  </a:cubicBezTo>
                  <a:moveTo>
                    <a:pt x="163" y="327"/>
                  </a:moveTo>
                  <a:cubicBezTo>
                    <a:pt x="164" y="327"/>
                    <a:pt x="164" y="326"/>
                    <a:pt x="164" y="326"/>
                  </a:cubicBezTo>
                  <a:moveTo>
                    <a:pt x="164" y="326"/>
                  </a:moveTo>
                  <a:cubicBezTo>
                    <a:pt x="174" y="314"/>
                    <a:pt x="184" y="302"/>
                    <a:pt x="194" y="289"/>
                  </a:cubicBezTo>
                  <a:moveTo>
                    <a:pt x="194" y="289"/>
                  </a:moveTo>
                  <a:cubicBezTo>
                    <a:pt x="195" y="289"/>
                    <a:pt x="194" y="288"/>
                    <a:pt x="194" y="289"/>
                  </a:cubicBezTo>
                  <a:moveTo>
                    <a:pt x="472" y="295"/>
                  </a:moveTo>
                  <a:cubicBezTo>
                    <a:pt x="472" y="295"/>
                    <a:pt x="471" y="295"/>
                    <a:pt x="471" y="295"/>
                  </a:cubicBezTo>
                  <a:cubicBezTo>
                    <a:pt x="454" y="329"/>
                    <a:pt x="436" y="362"/>
                    <a:pt x="422" y="400"/>
                  </a:cubicBezTo>
                  <a:moveTo>
                    <a:pt x="422" y="400"/>
                  </a:moveTo>
                  <a:cubicBezTo>
                    <a:pt x="421" y="400"/>
                    <a:pt x="422" y="401"/>
                    <a:pt x="422" y="400"/>
                  </a:cubicBezTo>
                  <a:moveTo>
                    <a:pt x="422" y="400"/>
                  </a:moveTo>
                  <a:cubicBezTo>
                    <a:pt x="434" y="400"/>
                    <a:pt x="442" y="397"/>
                    <a:pt x="454" y="397"/>
                  </a:cubicBezTo>
                  <a:cubicBezTo>
                    <a:pt x="458" y="361"/>
                    <a:pt x="466" y="329"/>
                    <a:pt x="472" y="295"/>
                  </a:cubicBezTo>
                  <a:moveTo>
                    <a:pt x="472" y="295"/>
                  </a:moveTo>
                  <a:cubicBezTo>
                    <a:pt x="475" y="295"/>
                    <a:pt x="471" y="291"/>
                    <a:pt x="472" y="295"/>
                  </a:cubicBezTo>
                  <a:moveTo>
                    <a:pt x="178" y="297"/>
                  </a:moveTo>
                  <a:cubicBezTo>
                    <a:pt x="158" y="308"/>
                    <a:pt x="126" y="328"/>
                    <a:pt x="141" y="359"/>
                  </a:cubicBezTo>
                  <a:cubicBezTo>
                    <a:pt x="153" y="338"/>
                    <a:pt x="165" y="317"/>
                    <a:pt x="178" y="297"/>
                  </a:cubicBezTo>
                  <a:moveTo>
                    <a:pt x="178" y="297"/>
                  </a:moveTo>
                  <a:cubicBezTo>
                    <a:pt x="180" y="296"/>
                    <a:pt x="178" y="296"/>
                    <a:pt x="178" y="297"/>
                  </a:cubicBezTo>
                  <a:moveTo>
                    <a:pt x="1364" y="309"/>
                  </a:moveTo>
                  <a:cubicBezTo>
                    <a:pt x="1364" y="309"/>
                    <a:pt x="1364" y="310"/>
                    <a:pt x="1365" y="310"/>
                  </a:cubicBezTo>
                  <a:moveTo>
                    <a:pt x="1365" y="310"/>
                  </a:moveTo>
                  <a:cubicBezTo>
                    <a:pt x="1365" y="310"/>
                    <a:pt x="1365" y="310"/>
                    <a:pt x="1366" y="311"/>
                  </a:cubicBezTo>
                  <a:moveTo>
                    <a:pt x="1366" y="311"/>
                  </a:moveTo>
                  <a:cubicBezTo>
                    <a:pt x="1366" y="312"/>
                    <a:pt x="1366" y="312"/>
                    <a:pt x="1367" y="312"/>
                  </a:cubicBezTo>
                  <a:moveTo>
                    <a:pt x="1367" y="312"/>
                  </a:moveTo>
                  <a:cubicBezTo>
                    <a:pt x="1367" y="313"/>
                    <a:pt x="1367" y="313"/>
                    <a:pt x="1368" y="313"/>
                  </a:cubicBezTo>
                  <a:moveTo>
                    <a:pt x="1368" y="313"/>
                  </a:moveTo>
                  <a:cubicBezTo>
                    <a:pt x="1374" y="324"/>
                    <a:pt x="1380" y="335"/>
                    <a:pt x="1388" y="345"/>
                  </a:cubicBezTo>
                  <a:cubicBezTo>
                    <a:pt x="1386" y="330"/>
                    <a:pt x="1375" y="324"/>
                    <a:pt x="1368" y="313"/>
                  </a:cubicBezTo>
                  <a:moveTo>
                    <a:pt x="1368" y="313"/>
                  </a:moveTo>
                  <a:cubicBezTo>
                    <a:pt x="1368" y="313"/>
                    <a:pt x="1367" y="312"/>
                    <a:pt x="1367" y="312"/>
                  </a:cubicBezTo>
                  <a:moveTo>
                    <a:pt x="1367" y="312"/>
                  </a:moveTo>
                  <a:cubicBezTo>
                    <a:pt x="1367" y="311"/>
                    <a:pt x="1367" y="311"/>
                    <a:pt x="1366" y="311"/>
                  </a:cubicBezTo>
                  <a:moveTo>
                    <a:pt x="1366" y="311"/>
                  </a:moveTo>
                  <a:cubicBezTo>
                    <a:pt x="1366" y="310"/>
                    <a:pt x="1365" y="310"/>
                    <a:pt x="1365" y="310"/>
                  </a:cubicBezTo>
                  <a:moveTo>
                    <a:pt x="1365" y="310"/>
                  </a:moveTo>
                  <a:cubicBezTo>
                    <a:pt x="1365" y="309"/>
                    <a:pt x="1365" y="309"/>
                    <a:pt x="1364" y="309"/>
                  </a:cubicBezTo>
                  <a:moveTo>
                    <a:pt x="1364" y="309"/>
                  </a:moveTo>
                  <a:cubicBezTo>
                    <a:pt x="1363" y="307"/>
                    <a:pt x="1363" y="309"/>
                    <a:pt x="1364" y="309"/>
                  </a:cubicBezTo>
                  <a:moveTo>
                    <a:pt x="1379" y="323"/>
                  </a:moveTo>
                  <a:cubicBezTo>
                    <a:pt x="1380" y="324"/>
                    <a:pt x="1380" y="323"/>
                    <a:pt x="1379" y="323"/>
                  </a:cubicBezTo>
                  <a:moveTo>
                    <a:pt x="1379" y="323"/>
                  </a:moveTo>
                  <a:cubicBezTo>
                    <a:pt x="1379" y="322"/>
                    <a:pt x="1378" y="323"/>
                    <a:pt x="1379" y="323"/>
                  </a:cubicBezTo>
                  <a:moveTo>
                    <a:pt x="160" y="332"/>
                  </a:moveTo>
                  <a:cubicBezTo>
                    <a:pt x="159" y="332"/>
                    <a:pt x="160" y="333"/>
                    <a:pt x="160" y="332"/>
                  </a:cubicBezTo>
                  <a:moveTo>
                    <a:pt x="160" y="332"/>
                  </a:moveTo>
                  <a:cubicBezTo>
                    <a:pt x="161" y="331"/>
                    <a:pt x="160" y="330"/>
                    <a:pt x="160" y="332"/>
                  </a:cubicBezTo>
                  <a:moveTo>
                    <a:pt x="224" y="334"/>
                  </a:moveTo>
                  <a:cubicBezTo>
                    <a:pt x="224" y="333"/>
                    <a:pt x="225" y="334"/>
                    <a:pt x="224" y="334"/>
                  </a:cubicBezTo>
                  <a:close/>
                  <a:moveTo>
                    <a:pt x="326" y="336"/>
                  </a:moveTo>
                  <a:cubicBezTo>
                    <a:pt x="307" y="364"/>
                    <a:pt x="290" y="395"/>
                    <a:pt x="274" y="426"/>
                  </a:cubicBezTo>
                  <a:cubicBezTo>
                    <a:pt x="285" y="423"/>
                    <a:pt x="296" y="421"/>
                    <a:pt x="306" y="419"/>
                  </a:cubicBezTo>
                  <a:cubicBezTo>
                    <a:pt x="311" y="390"/>
                    <a:pt x="319" y="364"/>
                    <a:pt x="326" y="336"/>
                  </a:cubicBezTo>
                  <a:moveTo>
                    <a:pt x="326" y="336"/>
                  </a:moveTo>
                  <a:cubicBezTo>
                    <a:pt x="329" y="336"/>
                    <a:pt x="325" y="332"/>
                    <a:pt x="326" y="336"/>
                  </a:cubicBezTo>
                  <a:moveTo>
                    <a:pt x="44" y="524"/>
                  </a:moveTo>
                  <a:cubicBezTo>
                    <a:pt x="49" y="523"/>
                    <a:pt x="54" y="514"/>
                    <a:pt x="59" y="510"/>
                  </a:cubicBezTo>
                  <a:cubicBezTo>
                    <a:pt x="80" y="455"/>
                    <a:pt x="109" y="407"/>
                    <a:pt x="139" y="360"/>
                  </a:cubicBezTo>
                  <a:cubicBezTo>
                    <a:pt x="134" y="356"/>
                    <a:pt x="135" y="347"/>
                    <a:pt x="133" y="339"/>
                  </a:cubicBezTo>
                  <a:cubicBezTo>
                    <a:pt x="97" y="394"/>
                    <a:pt x="66" y="454"/>
                    <a:pt x="44" y="524"/>
                  </a:cubicBezTo>
                  <a:close/>
                  <a:moveTo>
                    <a:pt x="1483" y="528"/>
                  </a:moveTo>
                  <a:cubicBezTo>
                    <a:pt x="1482" y="532"/>
                    <a:pt x="1486" y="529"/>
                    <a:pt x="1483" y="528"/>
                  </a:cubicBezTo>
                  <a:moveTo>
                    <a:pt x="1483" y="528"/>
                  </a:moveTo>
                  <a:cubicBezTo>
                    <a:pt x="1460" y="465"/>
                    <a:pt x="1432" y="396"/>
                    <a:pt x="1393" y="347"/>
                  </a:cubicBezTo>
                  <a:cubicBezTo>
                    <a:pt x="1393" y="347"/>
                    <a:pt x="1391" y="343"/>
                    <a:pt x="1390" y="345"/>
                  </a:cubicBezTo>
                  <a:cubicBezTo>
                    <a:pt x="1401" y="371"/>
                    <a:pt x="1415" y="395"/>
                    <a:pt x="1425" y="421"/>
                  </a:cubicBezTo>
                  <a:cubicBezTo>
                    <a:pt x="1436" y="447"/>
                    <a:pt x="1448" y="473"/>
                    <a:pt x="1455" y="503"/>
                  </a:cubicBezTo>
                  <a:cubicBezTo>
                    <a:pt x="1466" y="510"/>
                    <a:pt x="1474" y="519"/>
                    <a:pt x="1483" y="528"/>
                  </a:cubicBezTo>
                  <a:moveTo>
                    <a:pt x="1376" y="374"/>
                  </a:moveTo>
                  <a:cubicBezTo>
                    <a:pt x="1396" y="402"/>
                    <a:pt x="1417" y="437"/>
                    <a:pt x="1432" y="470"/>
                  </a:cubicBezTo>
                  <a:cubicBezTo>
                    <a:pt x="1437" y="481"/>
                    <a:pt x="1440" y="496"/>
                    <a:pt x="1452" y="499"/>
                  </a:cubicBezTo>
                  <a:cubicBezTo>
                    <a:pt x="1435" y="446"/>
                    <a:pt x="1415" y="397"/>
                    <a:pt x="1389" y="354"/>
                  </a:cubicBezTo>
                  <a:cubicBezTo>
                    <a:pt x="1386" y="362"/>
                    <a:pt x="1380" y="367"/>
                    <a:pt x="1376" y="374"/>
                  </a:cubicBezTo>
                  <a:close/>
                  <a:moveTo>
                    <a:pt x="212" y="356"/>
                  </a:moveTo>
                  <a:cubicBezTo>
                    <a:pt x="212" y="355"/>
                    <a:pt x="213" y="356"/>
                    <a:pt x="212" y="356"/>
                  </a:cubicBezTo>
                  <a:close/>
                  <a:moveTo>
                    <a:pt x="211" y="358"/>
                  </a:moveTo>
                  <a:cubicBezTo>
                    <a:pt x="202" y="370"/>
                    <a:pt x="193" y="382"/>
                    <a:pt x="186" y="396"/>
                  </a:cubicBezTo>
                  <a:cubicBezTo>
                    <a:pt x="190" y="396"/>
                    <a:pt x="192" y="399"/>
                    <a:pt x="196" y="400"/>
                  </a:cubicBezTo>
                  <a:cubicBezTo>
                    <a:pt x="201" y="386"/>
                    <a:pt x="206" y="372"/>
                    <a:pt x="211" y="358"/>
                  </a:cubicBezTo>
                  <a:moveTo>
                    <a:pt x="211" y="358"/>
                  </a:moveTo>
                  <a:cubicBezTo>
                    <a:pt x="212" y="357"/>
                    <a:pt x="211" y="356"/>
                    <a:pt x="211" y="358"/>
                  </a:cubicBezTo>
                  <a:moveTo>
                    <a:pt x="94" y="487"/>
                  </a:moveTo>
                  <a:cubicBezTo>
                    <a:pt x="109" y="477"/>
                    <a:pt x="127" y="470"/>
                    <a:pt x="146" y="463"/>
                  </a:cubicBezTo>
                  <a:cubicBezTo>
                    <a:pt x="156" y="439"/>
                    <a:pt x="170" y="418"/>
                    <a:pt x="182" y="396"/>
                  </a:cubicBezTo>
                  <a:cubicBezTo>
                    <a:pt x="166" y="389"/>
                    <a:pt x="152" y="378"/>
                    <a:pt x="141" y="365"/>
                  </a:cubicBezTo>
                  <a:cubicBezTo>
                    <a:pt x="123" y="403"/>
                    <a:pt x="103" y="444"/>
                    <a:pt x="94" y="487"/>
                  </a:cubicBezTo>
                  <a:close/>
                  <a:moveTo>
                    <a:pt x="132" y="376"/>
                  </a:moveTo>
                  <a:cubicBezTo>
                    <a:pt x="132" y="375"/>
                    <a:pt x="133" y="376"/>
                    <a:pt x="132" y="376"/>
                  </a:cubicBezTo>
                  <a:close/>
                  <a:moveTo>
                    <a:pt x="1374" y="375"/>
                  </a:moveTo>
                  <a:cubicBezTo>
                    <a:pt x="1368" y="382"/>
                    <a:pt x="1359" y="386"/>
                    <a:pt x="1352" y="391"/>
                  </a:cubicBezTo>
                  <a:cubicBezTo>
                    <a:pt x="1362" y="413"/>
                    <a:pt x="1369" y="437"/>
                    <a:pt x="1375" y="462"/>
                  </a:cubicBezTo>
                  <a:cubicBezTo>
                    <a:pt x="1398" y="469"/>
                    <a:pt x="1420" y="482"/>
                    <a:pt x="1439" y="490"/>
                  </a:cubicBezTo>
                  <a:cubicBezTo>
                    <a:pt x="1419" y="450"/>
                    <a:pt x="1399" y="409"/>
                    <a:pt x="1374" y="375"/>
                  </a:cubicBezTo>
                  <a:close/>
                  <a:moveTo>
                    <a:pt x="131" y="378"/>
                  </a:moveTo>
                  <a:cubicBezTo>
                    <a:pt x="131" y="378"/>
                    <a:pt x="131" y="378"/>
                    <a:pt x="130" y="378"/>
                  </a:cubicBezTo>
                  <a:cubicBezTo>
                    <a:pt x="106" y="418"/>
                    <a:pt x="82" y="459"/>
                    <a:pt x="64" y="505"/>
                  </a:cubicBezTo>
                  <a:moveTo>
                    <a:pt x="64" y="505"/>
                  </a:moveTo>
                  <a:cubicBezTo>
                    <a:pt x="63" y="506"/>
                    <a:pt x="64" y="507"/>
                    <a:pt x="64" y="505"/>
                  </a:cubicBezTo>
                  <a:moveTo>
                    <a:pt x="64" y="505"/>
                  </a:moveTo>
                  <a:cubicBezTo>
                    <a:pt x="73" y="500"/>
                    <a:pt x="80" y="494"/>
                    <a:pt x="90" y="489"/>
                  </a:cubicBezTo>
                  <a:cubicBezTo>
                    <a:pt x="100" y="448"/>
                    <a:pt x="116" y="413"/>
                    <a:pt x="131" y="378"/>
                  </a:cubicBezTo>
                  <a:moveTo>
                    <a:pt x="131" y="378"/>
                  </a:moveTo>
                  <a:cubicBezTo>
                    <a:pt x="133" y="377"/>
                    <a:pt x="131" y="377"/>
                    <a:pt x="131" y="378"/>
                  </a:cubicBezTo>
                  <a:moveTo>
                    <a:pt x="620" y="385"/>
                  </a:moveTo>
                  <a:cubicBezTo>
                    <a:pt x="619" y="415"/>
                    <a:pt x="617" y="444"/>
                    <a:pt x="616" y="473"/>
                  </a:cubicBezTo>
                  <a:cubicBezTo>
                    <a:pt x="654" y="475"/>
                    <a:pt x="693" y="476"/>
                    <a:pt x="732" y="477"/>
                  </a:cubicBezTo>
                  <a:cubicBezTo>
                    <a:pt x="733" y="445"/>
                    <a:pt x="734" y="414"/>
                    <a:pt x="735" y="383"/>
                  </a:cubicBezTo>
                  <a:cubicBezTo>
                    <a:pt x="695" y="382"/>
                    <a:pt x="658" y="384"/>
                    <a:pt x="620" y="385"/>
                  </a:cubicBezTo>
                  <a:close/>
                  <a:moveTo>
                    <a:pt x="739" y="383"/>
                  </a:moveTo>
                  <a:cubicBezTo>
                    <a:pt x="736" y="412"/>
                    <a:pt x="736" y="445"/>
                    <a:pt x="735" y="477"/>
                  </a:cubicBezTo>
                  <a:cubicBezTo>
                    <a:pt x="753" y="477"/>
                    <a:pt x="771" y="477"/>
                    <a:pt x="789" y="477"/>
                  </a:cubicBezTo>
                  <a:cubicBezTo>
                    <a:pt x="789" y="445"/>
                    <a:pt x="787" y="415"/>
                    <a:pt x="788" y="383"/>
                  </a:cubicBezTo>
                  <a:cubicBezTo>
                    <a:pt x="772" y="383"/>
                    <a:pt x="755" y="383"/>
                    <a:pt x="739" y="383"/>
                  </a:cubicBezTo>
                  <a:close/>
                  <a:moveTo>
                    <a:pt x="792" y="383"/>
                  </a:moveTo>
                  <a:cubicBezTo>
                    <a:pt x="790" y="412"/>
                    <a:pt x="791" y="446"/>
                    <a:pt x="791" y="477"/>
                  </a:cubicBezTo>
                  <a:cubicBezTo>
                    <a:pt x="831" y="476"/>
                    <a:pt x="871" y="475"/>
                    <a:pt x="910" y="473"/>
                  </a:cubicBezTo>
                  <a:cubicBezTo>
                    <a:pt x="905" y="443"/>
                    <a:pt x="901" y="414"/>
                    <a:pt x="895" y="385"/>
                  </a:cubicBezTo>
                  <a:cubicBezTo>
                    <a:pt x="862" y="384"/>
                    <a:pt x="827" y="382"/>
                    <a:pt x="792" y="383"/>
                  </a:cubicBezTo>
                  <a:close/>
                  <a:moveTo>
                    <a:pt x="616" y="385"/>
                  </a:moveTo>
                  <a:cubicBezTo>
                    <a:pt x="616" y="385"/>
                    <a:pt x="615" y="385"/>
                    <a:pt x="615" y="385"/>
                  </a:cubicBezTo>
                  <a:cubicBezTo>
                    <a:pt x="603" y="387"/>
                    <a:pt x="589" y="387"/>
                    <a:pt x="577" y="388"/>
                  </a:cubicBezTo>
                  <a:cubicBezTo>
                    <a:pt x="571" y="416"/>
                    <a:pt x="564" y="441"/>
                    <a:pt x="559" y="470"/>
                  </a:cubicBezTo>
                  <a:cubicBezTo>
                    <a:pt x="578" y="470"/>
                    <a:pt x="595" y="472"/>
                    <a:pt x="613" y="473"/>
                  </a:cubicBezTo>
                  <a:cubicBezTo>
                    <a:pt x="612" y="443"/>
                    <a:pt x="617" y="409"/>
                    <a:pt x="616" y="385"/>
                  </a:cubicBezTo>
                  <a:close/>
                  <a:moveTo>
                    <a:pt x="914" y="473"/>
                  </a:moveTo>
                  <a:cubicBezTo>
                    <a:pt x="930" y="472"/>
                    <a:pt x="946" y="470"/>
                    <a:pt x="963" y="470"/>
                  </a:cubicBezTo>
                  <a:cubicBezTo>
                    <a:pt x="960" y="443"/>
                    <a:pt x="960" y="414"/>
                    <a:pt x="957" y="388"/>
                  </a:cubicBezTo>
                  <a:cubicBezTo>
                    <a:pt x="937" y="388"/>
                    <a:pt x="919" y="386"/>
                    <a:pt x="900" y="385"/>
                  </a:cubicBezTo>
                  <a:cubicBezTo>
                    <a:pt x="904" y="415"/>
                    <a:pt x="910" y="442"/>
                    <a:pt x="914" y="473"/>
                  </a:cubicBezTo>
                  <a:close/>
                  <a:moveTo>
                    <a:pt x="456" y="399"/>
                  </a:moveTo>
                  <a:cubicBezTo>
                    <a:pt x="454" y="419"/>
                    <a:pt x="451" y="438"/>
                    <a:pt x="450" y="459"/>
                  </a:cubicBezTo>
                  <a:cubicBezTo>
                    <a:pt x="486" y="462"/>
                    <a:pt x="520" y="467"/>
                    <a:pt x="557" y="469"/>
                  </a:cubicBezTo>
                  <a:cubicBezTo>
                    <a:pt x="561" y="441"/>
                    <a:pt x="569" y="416"/>
                    <a:pt x="574" y="388"/>
                  </a:cubicBezTo>
                  <a:cubicBezTo>
                    <a:pt x="534" y="391"/>
                    <a:pt x="494" y="394"/>
                    <a:pt x="456" y="399"/>
                  </a:cubicBezTo>
                  <a:close/>
                  <a:moveTo>
                    <a:pt x="960" y="389"/>
                  </a:moveTo>
                  <a:cubicBezTo>
                    <a:pt x="962" y="415"/>
                    <a:pt x="964" y="441"/>
                    <a:pt x="965" y="469"/>
                  </a:cubicBezTo>
                  <a:cubicBezTo>
                    <a:pt x="1003" y="467"/>
                    <a:pt x="1042" y="464"/>
                    <a:pt x="1076" y="457"/>
                  </a:cubicBezTo>
                  <a:cubicBezTo>
                    <a:pt x="1068" y="438"/>
                    <a:pt x="1062" y="417"/>
                    <a:pt x="1055" y="397"/>
                  </a:cubicBezTo>
                  <a:cubicBezTo>
                    <a:pt x="1023" y="395"/>
                    <a:pt x="993" y="391"/>
                    <a:pt x="960" y="389"/>
                  </a:cubicBezTo>
                  <a:close/>
                  <a:moveTo>
                    <a:pt x="1349" y="392"/>
                  </a:moveTo>
                  <a:cubicBezTo>
                    <a:pt x="1340" y="398"/>
                    <a:pt x="1329" y="402"/>
                    <a:pt x="1319" y="407"/>
                  </a:cubicBezTo>
                  <a:cubicBezTo>
                    <a:pt x="1327" y="421"/>
                    <a:pt x="1335" y="436"/>
                    <a:pt x="1343" y="451"/>
                  </a:cubicBezTo>
                  <a:cubicBezTo>
                    <a:pt x="1354" y="453"/>
                    <a:pt x="1362" y="458"/>
                    <a:pt x="1373" y="460"/>
                  </a:cubicBezTo>
                  <a:cubicBezTo>
                    <a:pt x="1366" y="439"/>
                    <a:pt x="1359" y="407"/>
                    <a:pt x="1349" y="392"/>
                  </a:cubicBezTo>
                  <a:close/>
                  <a:moveTo>
                    <a:pt x="184" y="398"/>
                  </a:moveTo>
                  <a:cubicBezTo>
                    <a:pt x="173" y="419"/>
                    <a:pt x="160" y="439"/>
                    <a:pt x="150" y="461"/>
                  </a:cubicBezTo>
                  <a:cubicBezTo>
                    <a:pt x="160" y="458"/>
                    <a:pt x="170" y="454"/>
                    <a:pt x="181" y="451"/>
                  </a:cubicBezTo>
                  <a:cubicBezTo>
                    <a:pt x="185" y="434"/>
                    <a:pt x="190" y="419"/>
                    <a:pt x="195" y="403"/>
                  </a:cubicBezTo>
                  <a:cubicBezTo>
                    <a:pt x="191" y="401"/>
                    <a:pt x="188" y="399"/>
                    <a:pt x="184" y="398"/>
                  </a:cubicBezTo>
                  <a:close/>
                  <a:moveTo>
                    <a:pt x="1079" y="458"/>
                  </a:moveTo>
                  <a:cubicBezTo>
                    <a:pt x="1094" y="457"/>
                    <a:pt x="1108" y="454"/>
                    <a:pt x="1123" y="453"/>
                  </a:cubicBezTo>
                  <a:cubicBezTo>
                    <a:pt x="1122" y="436"/>
                    <a:pt x="1119" y="421"/>
                    <a:pt x="1117" y="405"/>
                  </a:cubicBezTo>
                  <a:cubicBezTo>
                    <a:pt x="1097" y="404"/>
                    <a:pt x="1077" y="398"/>
                    <a:pt x="1058" y="399"/>
                  </a:cubicBezTo>
                  <a:cubicBezTo>
                    <a:pt x="1066" y="417"/>
                    <a:pt x="1071" y="439"/>
                    <a:pt x="1079" y="458"/>
                  </a:cubicBezTo>
                  <a:close/>
                  <a:moveTo>
                    <a:pt x="420" y="403"/>
                  </a:moveTo>
                  <a:cubicBezTo>
                    <a:pt x="414" y="419"/>
                    <a:pt x="407" y="435"/>
                    <a:pt x="401" y="453"/>
                  </a:cubicBezTo>
                  <a:cubicBezTo>
                    <a:pt x="417" y="454"/>
                    <a:pt x="431" y="457"/>
                    <a:pt x="447" y="458"/>
                  </a:cubicBezTo>
                  <a:cubicBezTo>
                    <a:pt x="449" y="438"/>
                    <a:pt x="451" y="418"/>
                    <a:pt x="454" y="399"/>
                  </a:cubicBezTo>
                  <a:cubicBezTo>
                    <a:pt x="453" y="399"/>
                    <a:pt x="453" y="399"/>
                    <a:pt x="452" y="399"/>
                  </a:cubicBezTo>
                  <a:cubicBezTo>
                    <a:pt x="442" y="401"/>
                    <a:pt x="431" y="402"/>
                    <a:pt x="420" y="403"/>
                  </a:cubicBezTo>
                  <a:close/>
                  <a:moveTo>
                    <a:pt x="185" y="450"/>
                  </a:moveTo>
                  <a:cubicBezTo>
                    <a:pt x="210" y="440"/>
                    <a:pt x="240" y="435"/>
                    <a:pt x="266" y="427"/>
                  </a:cubicBezTo>
                  <a:cubicBezTo>
                    <a:pt x="241" y="421"/>
                    <a:pt x="219" y="413"/>
                    <a:pt x="198" y="404"/>
                  </a:cubicBezTo>
                  <a:cubicBezTo>
                    <a:pt x="193" y="418"/>
                    <a:pt x="187" y="436"/>
                    <a:pt x="185" y="450"/>
                  </a:cubicBezTo>
                  <a:close/>
                  <a:moveTo>
                    <a:pt x="308" y="421"/>
                  </a:moveTo>
                  <a:cubicBezTo>
                    <a:pt x="307" y="425"/>
                    <a:pt x="307" y="430"/>
                    <a:pt x="305" y="434"/>
                  </a:cubicBezTo>
                  <a:cubicBezTo>
                    <a:pt x="335" y="441"/>
                    <a:pt x="366" y="447"/>
                    <a:pt x="398" y="452"/>
                  </a:cubicBezTo>
                  <a:cubicBezTo>
                    <a:pt x="401" y="444"/>
                    <a:pt x="405" y="436"/>
                    <a:pt x="408" y="428"/>
                  </a:cubicBezTo>
                  <a:cubicBezTo>
                    <a:pt x="411" y="419"/>
                    <a:pt x="416" y="410"/>
                    <a:pt x="414" y="404"/>
                  </a:cubicBezTo>
                  <a:cubicBezTo>
                    <a:pt x="378" y="409"/>
                    <a:pt x="343" y="415"/>
                    <a:pt x="308" y="421"/>
                  </a:cubicBezTo>
                  <a:close/>
                  <a:moveTo>
                    <a:pt x="1126" y="452"/>
                  </a:moveTo>
                  <a:cubicBezTo>
                    <a:pt x="1156" y="447"/>
                    <a:pt x="1185" y="442"/>
                    <a:pt x="1213" y="435"/>
                  </a:cubicBezTo>
                  <a:cubicBezTo>
                    <a:pt x="1212" y="429"/>
                    <a:pt x="1208" y="425"/>
                    <a:pt x="1206" y="419"/>
                  </a:cubicBezTo>
                  <a:cubicBezTo>
                    <a:pt x="1178" y="415"/>
                    <a:pt x="1148" y="407"/>
                    <a:pt x="1119" y="407"/>
                  </a:cubicBezTo>
                  <a:cubicBezTo>
                    <a:pt x="1123" y="420"/>
                    <a:pt x="1123" y="437"/>
                    <a:pt x="1126" y="452"/>
                  </a:cubicBezTo>
                  <a:close/>
                  <a:moveTo>
                    <a:pt x="1317" y="408"/>
                  </a:moveTo>
                  <a:cubicBezTo>
                    <a:pt x="1298" y="416"/>
                    <a:pt x="1277" y="420"/>
                    <a:pt x="1260" y="429"/>
                  </a:cubicBezTo>
                  <a:cubicBezTo>
                    <a:pt x="1288" y="434"/>
                    <a:pt x="1313" y="441"/>
                    <a:pt x="1338" y="449"/>
                  </a:cubicBezTo>
                  <a:cubicBezTo>
                    <a:pt x="1332" y="434"/>
                    <a:pt x="1323" y="423"/>
                    <a:pt x="1317" y="408"/>
                  </a:cubicBezTo>
                  <a:close/>
                  <a:moveTo>
                    <a:pt x="1216" y="434"/>
                  </a:moveTo>
                  <a:cubicBezTo>
                    <a:pt x="1226" y="433"/>
                    <a:pt x="1237" y="431"/>
                    <a:pt x="1245" y="427"/>
                  </a:cubicBezTo>
                  <a:cubicBezTo>
                    <a:pt x="1232" y="426"/>
                    <a:pt x="1220" y="420"/>
                    <a:pt x="1209" y="421"/>
                  </a:cubicBezTo>
                  <a:cubicBezTo>
                    <a:pt x="1213" y="424"/>
                    <a:pt x="1214" y="430"/>
                    <a:pt x="1216" y="434"/>
                  </a:cubicBezTo>
                  <a:close/>
                  <a:moveTo>
                    <a:pt x="279" y="427"/>
                  </a:moveTo>
                  <a:cubicBezTo>
                    <a:pt x="285" y="431"/>
                    <a:pt x="295" y="431"/>
                    <a:pt x="303" y="433"/>
                  </a:cubicBezTo>
                  <a:cubicBezTo>
                    <a:pt x="303" y="429"/>
                    <a:pt x="305" y="426"/>
                    <a:pt x="305" y="422"/>
                  </a:cubicBezTo>
                  <a:cubicBezTo>
                    <a:pt x="296" y="423"/>
                    <a:pt x="289" y="426"/>
                    <a:pt x="279" y="427"/>
                  </a:cubicBezTo>
                  <a:close/>
                  <a:moveTo>
                    <a:pt x="1218" y="437"/>
                  </a:moveTo>
                  <a:cubicBezTo>
                    <a:pt x="1240" y="486"/>
                    <a:pt x="1259" y="538"/>
                    <a:pt x="1277" y="593"/>
                  </a:cubicBezTo>
                  <a:cubicBezTo>
                    <a:pt x="1275" y="533"/>
                    <a:pt x="1270" y="478"/>
                    <a:pt x="1257" y="430"/>
                  </a:cubicBezTo>
                  <a:cubicBezTo>
                    <a:pt x="1244" y="429"/>
                    <a:pt x="1232" y="435"/>
                    <a:pt x="1218" y="437"/>
                  </a:cubicBezTo>
                  <a:close/>
                  <a:moveTo>
                    <a:pt x="183" y="453"/>
                  </a:moveTo>
                  <a:cubicBezTo>
                    <a:pt x="169" y="514"/>
                    <a:pt x="159" y="583"/>
                    <a:pt x="163" y="659"/>
                  </a:cubicBezTo>
                  <a:cubicBezTo>
                    <a:pt x="171" y="655"/>
                    <a:pt x="179" y="652"/>
                    <a:pt x="188" y="650"/>
                  </a:cubicBezTo>
                  <a:cubicBezTo>
                    <a:pt x="208" y="570"/>
                    <a:pt x="235" y="496"/>
                    <a:pt x="270" y="430"/>
                  </a:cubicBezTo>
                  <a:cubicBezTo>
                    <a:pt x="269" y="430"/>
                    <a:pt x="268" y="430"/>
                    <a:pt x="268" y="430"/>
                  </a:cubicBezTo>
                  <a:cubicBezTo>
                    <a:pt x="239" y="437"/>
                    <a:pt x="210" y="444"/>
                    <a:pt x="183" y="453"/>
                  </a:cubicBezTo>
                  <a:close/>
                  <a:moveTo>
                    <a:pt x="192" y="648"/>
                  </a:moveTo>
                  <a:cubicBezTo>
                    <a:pt x="190" y="649"/>
                    <a:pt x="192" y="650"/>
                    <a:pt x="192" y="648"/>
                  </a:cubicBezTo>
                  <a:moveTo>
                    <a:pt x="192" y="648"/>
                  </a:moveTo>
                  <a:cubicBezTo>
                    <a:pt x="223" y="640"/>
                    <a:pt x="254" y="630"/>
                    <a:pt x="289" y="623"/>
                  </a:cubicBezTo>
                  <a:cubicBezTo>
                    <a:pt x="287" y="555"/>
                    <a:pt x="293" y="494"/>
                    <a:pt x="302" y="436"/>
                  </a:cubicBezTo>
                  <a:cubicBezTo>
                    <a:pt x="292" y="434"/>
                    <a:pt x="283" y="431"/>
                    <a:pt x="272" y="430"/>
                  </a:cubicBezTo>
                  <a:cubicBezTo>
                    <a:pt x="239" y="496"/>
                    <a:pt x="211" y="568"/>
                    <a:pt x="192" y="648"/>
                  </a:cubicBezTo>
                  <a:moveTo>
                    <a:pt x="1275" y="515"/>
                  </a:moveTo>
                  <a:cubicBezTo>
                    <a:pt x="1279" y="557"/>
                    <a:pt x="1276" y="605"/>
                    <a:pt x="1288" y="636"/>
                  </a:cubicBezTo>
                  <a:cubicBezTo>
                    <a:pt x="1316" y="643"/>
                    <a:pt x="1341" y="652"/>
                    <a:pt x="1367" y="660"/>
                  </a:cubicBezTo>
                  <a:cubicBezTo>
                    <a:pt x="1377" y="657"/>
                    <a:pt x="1386" y="652"/>
                    <a:pt x="1397" y="648"/>
                  </a:cubicBezTo>
                  <a:cubicBezTo>
                    <a:pt x="1395" y="622"/>
                    <a:pt x="1398" y="600"/>
                    <a:pt x="1394" y="577"/>
                  </a:cubicBezTo>
                  <a:cubicBezTo>
                    <a:pt x="1392" y="567"/>
                    <a:pt x="1386" y="555"/>
                    <a:pt x="1382" y="545"/>
                  </a:cubicBezTo>
                  <a:cubicBezTo>
                    <a:pt x="1370" y="512"/>
                    <a:pt x="1354" y="481"/>
                    <a:pt x="1340" y="452"/>
                  </a:cubicBezTo>
                  <a:cubicBezTo>
                    <a:pt x="1314" y="444"/>
                    <a:pt x="1288" y="437"/>
                    <a:pt x="1261" y="431"/>
                  </a:cubicBezTo>
                  <a:cubicBezTo>
                    <a:pt x="1266" y="456"/>
                    <a:pt x="1272" y="485"/>
                    <a:pt x="1275" y="515"/>
                  </a:cubicBezTo>
                  <a:close/>
                  <a:moveTo>
                    <a:pt x="305" y="437"/>
                  </a:moveTo>
                  <a:cubicBezTo>
                    <a:pt x="295" y="493"/>
                    <a:pt x="288" y="559"/>
                    <a:pt x="293" y="623"/>
                  </a:cubicBezTo>
                  <a:cubicBezTo>
                    <a:pt x="311" y="617"/>
                    <a:pt x="332" y="615"/>
                    <a:pt x="351" y="610"/>
                  </a:cubicBezTo>
                  <a:cubicBezTo>
                    <a:pt x="364" y="556"/>
                    <a:pt x="379" y="504"/>
                    <a:pt x="397" y="455"/>
                  </a:cubicBezTo>
                  <a:cubicBezTo>
                    <a:pt x="366" y="449"/>
                    <a:pt x="335" y="444"/>
                    <a:pt x="305" y="437"/>
                  </a:cubicBezTo>
                  <a:close/>
                  <a:moveTo>
                    <a:pt x="1126" y="455"/>
                  </a:moveTo>
                  <a:cubicBezTo>
                    <a:pt x="1131" y="501"/>
                    <a:pt x="1133" y="551"/>
                    <a:pt x="1133" y="603"/>
                  </a:cubicBezTo>
                  <a:cubicBezTo>
                    <a:pt x="1182" y="612"/>
                    <a:pt x="1231" y="620"/>
                    <a:pt x="1277" y="633"/>
                  </a:cubicBezTo>
                  <a:cubicBezTo>
                    <a:pt x="1279" y="602"/>
                    <a:pt x="1270" y="583"/>
                    <a:pt x="1263" y="561"/>
                  </a:cubicBezTo>
                  <a:cubicBezTo>
                    <a:pt x="1248" y="517"/>
                    <a:pt x="1234" y="477"/>
                    <a:pt x="1215" y="438"/>
                  </a:cubicBezTo>
                  <a:cubicBezTo>
                    <a:pt x="1214" y="438"/>
                    <a:pt x="1214" y="438"/>
                    <a:pt x="1213" y="438"/>
                  </a:cubicBezTo>
                  <a:cubicBezTo>
                    <a:pt x="1185" y="445"/>
                    <a:pt x="1156" y="450"/>
                    <a:pt x="1126" y="455"/>
                  </a:cubicBezTo>
                  <a:close/>
                  <a:moveTo>
                    <a:pt x="179" y="454"/>
                  </a:moveTo>
                  <a:cubicBezTo>
                    <a:pt x="168" y="457"/>
                    <a:pt x="158" y="461"/>
                    <a:pt x="147" y="465"/>
                  </a:cubicBezTo>
                  <a:cubicBezTo>
                    <a:pt x="123" y="516"/>
                    <a:pt x="101" y="568"/>
                    <a:pt x="85" y="627"/>
                  </a:cubicBezTo>
                  <a:cubicBezTo>
                    <a:pt x="108" y="640"/>
                    <a:pt x="131" y="652"/>
                    <a:pt x="159" y="660"/>
                  </a:cubicBezTo>
                  <a:cubicBezTo>
                    <a:pt x="157" y="583"/>
                    <a:pt x="168" y="513"/>
                    <a:pt x="179" y="454"/>
                  </a:cubicBezTo>
                  <a:close/>
                  <a:moveTo>
                    <a:pt x="1392" y="564"/>
                  </a:moveTo>
                  <a:cubicBezTo>
                    <a:pt x="1388" y="528"/>
                    <a:pt x="1381" y="495"/>
                    <a:pt x="1374" y="463"/>
                  </a:cubicBezTo>
                  <a:cubicBezTo>
                    <a:pt x="1363" y="461"/>
                    <a:pt x="1354" y="457"/>
                    <a:pt x="1345" y="454"/>
                  </a:cubicBezTo>
                  <a:cubicBezTo>
                    <a:pt x="1362" y="489"/>
                    <a:pt x="1378" y="525"/>
                    <a:pt x="1392" y="564"/>
                  </a:cubicBezTo>
                  <a:close/>
                  <a:moveTo>
                    <a:pt x="401" y="455"/>
                  </a:moveTo>
                  <a:cubicBezTo>
                    <a:pt x="382" y="503"/>
                    <a:pt x="367" y="556"/>
                    <a:pt x="354" y="610"/>
                  </a:cubicBezTo>
                  <a:cubicBezTo>
                    <a:pt x="383" y="605"/>
                    <a:pt x="412" y="600"/>
                    <a:pt x="442" y="597"/>
                  </a:cubicBezTo>
                  <a:cubicBezTo>
                    <a:pt x="442" y="550"/>
                    <a:pt x="443" y="504"/>
                    <a:pt x="447" y="461"/>
                  </a:cubicBezTo>
                  <a:cubicBezTo>
                    <a:pt x="432" y="459"/>
                    <a:pt x="415" y="458"/>
                    <a:pt x="401" y="455"/>
                  </a:cubicBezTo>
                  <a:close/>
                  <a:moveTo>
                    <a:pt x="1080" y="461"/>
                  </a:moveTo>
                  <a:cubicBezTo>
                    <a:pt x="1093" y="507"/>
                    <a:pt x="1106" y="553"/>
                    <a:pt x="1116" y="601"/>
                  </a:cubicBezTo>
                  <a:cubicBezTo>
                    <a:pt x="1121" y="602"/>
                    <a:pt x="1125" y="602"/>
                    <a:pt x="1130" y="603"/>
                  </a:cubicBezTo>
                  <a:cubicBezTo>
                    <a:pt x="1130" y="551"/>
                    <a:pt x="1129" y="501"/>
                    <a:pt x="1123" y="455"/>
                  </a:cubicBezTo>
                  <a:cubicBezTo>
                    <a:pt x="1108" y="457"/>
                    <a:pt x="1094" y="459"/>
                    <a:pt x="1080" y="461"/>
                  </a:cubicBezTo>
                  <a:close/>
                  <a:moveTo>
                    <a:pt x="445" y="596"/>
                  </a:moveTo>
                  <a:cubicBezTo>
                    <a:pt x="475" y="592"/>
                    <a:pt x="505" y="589"/>
                    <a:pt x="535" y="586"/>
                  </a:cubicBezTo>
                  <a:cubicBezTo>
                    <a:pt x="542" y="548"/>
                    <a:pt x="548" y="509"/>
                    <a:pt x="556" y="472"/>
                  </a:cubicBezTo>
                  <a:cubicBezTo>
                    <a:pt x="519" y="469"/>
                    <a:pt x="483" y="466"/>
                    <a:pt x="449" y="461"/>
                  </a:cubicBezTo>
                  <a:cubicBezTo>
                    <a:pt x="446" y="504"/>
                    <a:pt x="444" y="549"/>
                    <a:pt x="445" y="596"/>
                  </a:cubicBezTo>
                  <a:close/>
                  <a:moveTo>
                    <a:pt x="965" y="472"/>
                  </a:moveTo>
                  <a:cubicBezTo>
                    <a:pt x="967" y="507"/>
                    <a:pt x="966" y="546"/>
                    <a:pt x="966" y="584"/>
                  </a:cubicBezTo>
                  <a:cubicBezTo>
                    <a:pt x="1016" y="589"/>
                    <a:pt x="1065" y="594"/>
                    <a:pt x="1113" y="600"/>
                  </a:cubicBezTo>
                  <a:cubicBezTo>
                    <a:pt x="1102" y="553"/>
                    <a:pt x="1092" y="503"/>
                    <a:pt x="1075" y="461"/>
                  </a:cubicBezTo>
                  <a:cubicBezTo>
                    <a:pt x="1039" y="466"/>
                    <a:pt x="1003" y="470"/>
                    <a:pt x="965" y="472"/>
                  </a:cubicBezTo>
                  <a:close/>
                  <a:moveTo>
                    <a:pt x="1388" y="521"/>
                  </a:moveTo>
                  <a:cubicBezTo>
                    <a:pt x="1391" y="540"/>
                    <a:pt x="1392" y="559"/>
                    <a:pt x="1396" y="577"/>
                  </a:cubicBezTo>
                  <a:cubicBezTo>
                    <a:pt x="1400" y="600"/>
                    <a:pt x="1412" y="620"/>
                    <a:pt x="1416" y="640"/>
                  </a:cubicBezTo>
                  <a:cubicBezTo>
                    <a:pt x="1437" y="628"/>
                    <a:pt x="1459" y="617"/>
                    <a:pt x="1473" y="599"/>
                  </a:cubicBezTo>
                  <a:cubicBezTo>
                    <a:pt x="1470" y="557"/>
                    <a:pt x="1454" y="529"/>
                    <a:pt x="1442" y="496"/>
                  </a:cubicBezTo>
                  <a:cubicBezTo>
                    <a:pt x="1421" y="484"/>
                    <a:pt x="1400" y="473"/>
                    <a:pt x="1376" y="465"/>
                  </a:cubicBezTo>
                  <a:cubicBezTo>
                    <a:pt x="1381" y="483"/>
                    <a:pt x="1385" y="502"/>
                    <a:pt x="1388" y="521"/>
                  </a:cubicBezTo>
                  <a:close/>
                  <a:moveTo>
                    <a:pt x="91" y="491"/>
                  </a:moveTo>
                  <a:cubicBezTo>
                    <a:pt x="82" y="531"/>
                    <a:pt x="72" y="570"/>
                    <a:pt x="69" y="616"/>
                  </a:cubicBezTo>
                  <a:cubicBezTo>
                    <a:pt x="73" y="619"/>
                    <a:pt x="78" y="623"/>
                    <a:pt x="83" y="625"/>
                  </a:cubicBezTo>
                  <a:cubicBezTo>
                    <a:pt x="98" y="568"/>
                    <a:pt x="121" y="515"/>
                    <a:pt x="142" y="467"/>
                  </a:cubicBezTo>
                  <a:cubicBezTo>
                    <a:pt x="124" y="474"/>
                    <a:pt x="107" y="482"/>
                    <a:pt x="91" y="491"/>
                  </a:cubicBezTo>
                  <a:close/>
                  <a:moveTo>
                    <a:pt x="558" y="472"/>
                  </a:moveTo>
                  <a:cubicBezTo>
                    <a:pt x="551" y="509"/>
                    <a:pt x="545" y="548"/>
                    <a:pt x="538" y="586"/>
                  </a:cubicBezTo>
                  <a:cubicBezTo>
                    <a:pt x="562" y="584"/>
                    <a:pt x="586" y="582"/>
                    <a:pt x="611" y="581"/>
                  </a:cubicBezTo>
                  <a:cubicBezTo>
                    <a:pt x="611" y="545"/>
                    <a:pt x="613" y="511"/>
                    <a:pt x="612" y="476"/>
                  </a:cubicBezTo>
                  <a:cubicBezTo>
                    <a:pt x="594" y="474"/>
                    <a:pt x="576" y="474"/>
                    <a:pt x="558" y="472"/>
                  </a:cubicBezTo>
                  <a:close/>
                  <a:moveTo>
                    <a:pt x="915" y="476"/>
                  </a:moveTo>
                  <a:cubicBezTo>
                    <a:pt x="919" y="511"/>
                    <a:pt x="925" y="546"/>
                    <a:pt x="928" y="582"/>
                  </a:cubicBezTo>
                  <a:cubicBezTo>
                    <a:pt x="941" y="582"/>
                    <a:pt x="952" y="584"/>
                    <a:pt x="965" y="584"/>
                  </a:cubicBezTo>
                  <a:cubicBezTo>
                    <a:pt x="965" y="546"/>
                    <a:pt x="963" y="510"/>
                    <a:pt x="963" y="473"/>
                  </a:cubicBezTo>
                  <a:cubicBezTo>
                    <a:pt x="946" y="473"/>
                    <a:pt x="930" y="474"/>
                    <a:pt x="915" y="476"/>
                  </a:cubicBezTo>
                  <a:close/>
                  <a:moveTo>
                    <a:pt x="617" y="476"/>
                  </a:moveTo>
                  <a:cubicBezTo>
                    <a:pt x="614" y="508"/>
                    <a:pt x="615" y="545"/>
                    <a:pt x="615" y="580"/>
                  </a:cubicBezTo>
                  <a:cubicBezTo>
                    <a:pt x="653" y="579"/>
                    <a:pt x="691" y="577"/>
                    <a:pt x="729" y="576"/>
                  </a:cubicBezTo>
                  <a:cubicBezTo>
                    <a:pt x="731" y="545"/>
                    <a:pt x="731" y="511"/>
                    <a:pt x="732" y="479"/>
                  </a:cubicBezTo>
                  <a:cubicBezTo>
                    <a:pt x="693" y="479"/>
                    <a:pt x="654" y="478"/>
                    <a:pt x="617" y="476"/>
                  </a:cubicBezTo>
                  <a:close/>
                  <a:moveTo>
                    <a:pt x="791" y="479"/>
                  </a:moveTo>
                  <a:cubicBezTo>
                    <a:pt x="791" y="513"/>
                    <a:pt x="791" y="544"/>
                    <a:pt x="791" y="576"/>
                  </a:cubicBezTo>
                  <a:cubicBezTo>
                    <a:pt x="836" y="577"/>
                    <a:pt x="881" y="579"/>
                    <a:pt x="924" y="581"/>
                  </a:cubicBezTo>
                  <a:cubicBezTo>
                    <a:pt x="920" y="546"/>
                    <a:pt x="915" y="511"/>
                    <a:pt x="911" y="476"/>
                  </a:cubicBezTo>
                  <a:cubicBezTo>
                    <a:pt x="872" y="478"/>
                    <a:pt x="831" y="479"/>
                    <a:pt x="791" y="479"/>
                  </a:cubicBezTo>
                  <a:close/>
                  <a:moveTo>
                    <a:pt x="736" y="479"/>
                  </a:moveTo>
                  <a:cubicBezTo>
                    <a:pt x="732" y="509"/>
                    <a:pt x="734" y="545"/>
                    <a:pt x="732" y="576"/>
                  </a:cubicBezTo>
                  <a:cubicBezTo>
                    <a:pt x="751" y="576"/>
                    <a:pt x="770" y="576"/>
                    <a:pt x="789" y="576"/>
                  </a:cubicBezTo>
                  <a:cubicBezTo>
                    <a:pt x="789" y="544"/>
                    <a:pt x="789" y="512"/>
                    <a:pt x="789" y="479"/>
                  </a:cubicBezTo>
                  <a:cubicBezTo>
                    <a:pt x="771" y="479"/>
                    <a:pt x="754" y="479"/>
                    <a:pt x="736" y="479"/>
                  </a:cubicBezTo>
                  <a:close/>
                  <a:moveTo>
                    <a:pt x="60" y="512"/>
                  </a:moveTo>
                  <a:cubicBezTo>
                    <a:pt x="53" y="535"/>
                    <a:pt x="44" y="556"/>
                    <a:pt x="37" y="580"/>
                  </a:cubicBezTo>
                  <a:cubicBezTo>
                    <a:pt x="45" y="593"/>
                    <a:pt x="53" y="606"/>
                    <a:pt x="67" y="613"/>
                  </a:cubicBezTo>
                  <a:cubicBezTo>
                    <a:pt x="69" y="569"/>
                    <a:pt x="81" y="529"/>
                    <a:pt x="87" y="493"/>
                  </a:cubicBezTo>
                  <a:cubicBezTo>
                    <a:pt x="78" y="499"/>
                    <a:pt x="69" y="505"/>
                    <a:pt x="60" y="512"/>
                  </a:cubicBezTo>
                  <a:close/>
                  <a:moveTo>
                    <a:pt x="1462" y="539"/>
                  </a:moveTo>
                  <a:cubicBezTo>
                    <a:pt x="1461" y="543"/>
                    <a:pt x="1465" y="539"/>
                    <a:pt x="1462" y="539"/>
                  </a:cubicBezTo>
                  <a:moveTo>
                    <a:pt x="1462" y="539"/>
                  </a:moveTo>
                  <a:cubicBezTo>
                    <a:pt x="1458" y="526"/>
                    <a:pt x="1458" y="502"/>
                    <a:pt x="1446" y="501"/>
                  </a:cubicBezTo>
                  <a:cubicBezTo>
                    <a:pt x="1452" y="512"/>
                    <a:pt x="1456" y="526"/>
                    <a:pt x="1462" y="539"/>
                  </a:cubicBezTo>
                  <a:moveTo>
                    <a:pt x="1480" y="592"/>
                  </a:moveTo>
                  <a:cubicBezTo>
                    <a:pt x="1504" y="563"/>
                    <a:pt x="1482" y="521"/>
                    <a:pt x="1457" y="507"/>
                  </a:cubicBezTo>
                  <a:cubicBezTo>
                    <a:pt x="1465" y="535"/>
                    <a:pt x="1469" y="567"/>
                    <a:pt x="1480" y="592"/>
                  </a:cubicBezTo>
                  <a:close/>
                  <a:moveTo>
                    <a:pt x="36" y="575"/>
                  </a:moveTo>
                  <a:cubicBezTo>
                    <a:pt x="40" y="555"/>
                    <a:pt x="51" y="536"/>
                    <a:pt x="54" y="517"/>
                  </a:cubicBezTo>
                  <a:cubicBezTo>
                    <a:pt x="42" y="529"/>
                    <a:pt x="28" y="553"/>
                    <a:pt x="36" y="575"/>
                  </a:cubicBezTo>
                  <a:close/>
                  <a:moveTo>
                    <a:pt x="1463" y="544"/>
                  </a:moveTo>
                  <a:cubicBezTo>
                    <a:pt x="1462" y="543"/>
                    <a:pt x="1463" y="544"/>
                    <a:pt x="1463" y="544"/>
                  </a:cubicBezTo>
                  <a:close/>
                  <a:moveTo>
                    <a:pt x="1480" y="597"/>
                  </a:moveTo>
                  <a:cubicBezTo>
                    <a:pt x="1494" y="642"/>
                    <a:pt x="1503" y="692"/>
                    <a:pt x="1508" y="747"/>
                  </a:cubicBezTo>
                  <a:cubicBezTo>
                    <a:pt x="1512" y="753"/>
                    <a:pt x="1516" y="760"/>
                    <a:pt x="1519" y="767"/>
                  </a:cubicBezTo>
                  <a:cubicBezTo>
                    <a:pt x="1521" y="690"/>
                    <a:pt x="1511" y="622"/>
                    <a:pt x="1494" y="563"/>
                  </a:cubicBezTo>
                  <a:cubicBezTo>
                    <a:pt x="1493" y="578"/>
                    <a:pt x="1486" y="587"/>
                    <a:pt x="1480" y="597"/>
                  </a:cubicBezTo>
                  <a:close/>
                  <a:moveTo>
                    <a:pt x="17" y="654"/>
                  </a:moveTo>
                  <a:cubicBezTo>
                    <a:pt x="21" y="628"/>
                    <a:pt x="28" y="604"/>
                    <a:pt x="34" y="580"/>
                  </a:cubicBezTo>
                  <a:cubicBezTo>
                    <a:pt x="33" y="577"/>
                    <a:pt x="32" y="573"/>
                    <a:pt x="30" y="570"/>
                  </a:cubicBezTo>
                  <a:cubicBezTo>
                    <a:pt x="26" y="597"/>
                    <a:pt x="18" y="626"/>
                    <a:pt x="17" y="654"/>
                  </a:cubicBezTo>
                  <a:close/>
                  <a:moveTo>
                    <a:pt x="615" y="583"/>
                  </a:moveTo>
                  <a:cubicBezTo>
                    <a:pt x="616" y="635"/>
                    <a:pt x="617" y="686"/>
                    <a:pt x="620" y="736"/>
                  </a:cubicBezTo>
                  <a:cubicBezTo>
                    <a:pt x="655" y="737"/>
                    <a:pt x="690" y="739"/>
                    <a:pt x="726" y="739"/>
                  </a:cubicBezTo>
                  <a:cubicBezTo>
                    <a:pt x="728" y="686"/>
                    <a:pt x="729" y="633"/>
                    <a:pt x="729" y="579"/>
                  </a:cubicBezTo>
                  <a:cubicBezTo>
                    <a:pt x="690" y="580"/>
                    <a:pt x="652" y="581"/>
                    <a:pt x="615" y="583"/>
                  </a:cubicBezTo>
                  <a:close/>
                  <a:moveTo>
                    <a:pt x="729" y="739"/>
                  </a:moveTo>
                  <a:cubicBezTo>
                    <a:pt x="750" y="738"/>
                    <a:pt x="769" y="740"/>
                    <a:pt x="788" y="739"/>
                  </a:cubicBezTo>
                  <a:cubicBezTo>
                    <a:pt x="788" y="685"/>
                    <a:pt x="790" y="633"/>
                    <a:pt x="789" y="579"/>
                  </a:cubicBezTo>
                  <a:cubicBezTo>
                    <a:pt x="770" y="579"/>
                    <a:pt x="752" y="579"/>
                    <a:pt x="733" y="579"/>
                  </a:cubicBezTo>
                  <a:cubicBezTo>
                    <a:pt x="730" y="630"/>
                    <a:pt x="731" y="686"/>
                    <a:pt x="729" y="739"/>
                  </a:cubicBezTo>
                  <a:close/>
                  <a:moveTo>
                    <a:pt x="791" y="582"/>
                  </a:moveTo>
                  <a:cubicBezTo>
                    <a:pt x="791" y="634"/>
                    <a:pt x="791" y="687"/>
                    <a:pt x="791" y="739"/>
                  </a:cubicBezTo>
                  <a:cubicBezTo>
                    <a:pt x="842" y="739"/>
                    <a:pt x="890" y="736"/>
                    <a:pt x="938" y="734"/>
                  </a:cubicBezTo>
                  <a:cubicBezTo>
                    <a:pt x="934" y="683"/>
                    <a:pt x="930" y="633"/>
                    <a:pt x="924" y="584"/>
                  </a:cubicBezTo>
                  <a:cubicBezTo>
                    <a:pt x="881" y="581"/>
                    <a:pt x="837" y="580"/>
                    <a:pt x="792" y="579"/>
                  </a:cubicBezTo>
                  <a:cubicBezTo>
                    <a:pt x="791" y="579"/>
                    <a:pt x="791" y="581"/>
                    <a:pt x="791" y="582"/>
                  </a:cubicBezTo>
                  <a:close/>
                  <a:moveTo>
                    <a:pt x="538" y="588"/>
                  </a:moveTo>
                  <a:cubicBezTo>
                    <a:pt x="531" y="634"/>
                    <a:pt x="526" y="681"/>
                    <a:pt x="521" y="729"/>
                  </a:cubicBezTo>
                  <a:cubicBezTo>
                    <a:pt x="552" y="732"/>
                    <a:pt x="584" y="734"/>
                    <a:pt x="616" y="736"/>
                  </a:cubicBezTo>
                  <a:cubicBezTo>
                    <a:pt x="612" y="686"/>
                    <a:pt x="615" y="630"/>
                    <a:pt x="609" y="583"/>
                  </a:cubicBezTo>
                  <a:cubicBezTo>
                    <a:pt x="586" y="585"/>
                    <a:pt x="562" y="587"/>
                    <a:pt x="538" y="588"/>
                  </a:cubicBezTo>
                  <a:close/>
                  <a:moveTo>
                    <a:pt x="929" y="584"/>
                  </a:moveTo>
                  <a:cubicBezTo>
                    <a:pt x="933" y="634"/>
                    <a:pt x="939" y="682"/>
                    <a:pt x="942" y="734"/>
                  </a:cubicBezTo>
                  <a:cubicBezTo>
                    <a:pt x="946" y="733"/>
                    <a:pt x="953" y="733"/>
                    <a:pt x="959" y="733"/>
                  </a:cubicBezTo>
                  <a:cubicBezTo>
                    <a:pt x="962" y="685"/>
                    <a:pt x="963" y="636"/>
                    <a:pt x="965" y="587"/>
                  </a:cubicBezTo>
                  <a:cubicBezTo>
                    <a:pt x="953" y="585"/>
                    <a:pt x="941" y="585"/>
                    <a:pt x="929" y="584"/>
                  </a:cubicBezTo>
                  <a:close/>
                  <a:moveTo>
                    <a:pt x="13" y="752"/>
                  </a:moveTo>
                  <a:cubicBezTo>
                    <a:pt x="25" y="732"/>
                    <a:pt x="46" y="719"/>
                    <a:pt x="63" y="704"/>
                  </a:cubicBezTo>
                  <a:cubicBezTo>
                    <a:pt x="63" y="674"/>
                    <a:pt x="63" y="645"/>
                    <a:pt x="66" y="618"/>
                  </a:cubicBezTo>
                  <a:cubicBezTo>
                    <a:pt x="54" y="609"/>
                    <a:pt x="45" y="597"/>
                    <a:pt x="35" y="585"/>
                  </a:cubicBezTo>
                  <a:cubicBezTo>
                    <a:pt x="23" y="635"/>
                    <a:pt x="7" y="690"/>
                    <a:pt x="13" y="752"/>
                  </a:cubicBezTo>
                  <a:close/>
                  <a:moveTo>
                    <a:pt x="967" y="587"/>
                  </a:moveTo>
                  <a:cubicBezTo>
                    <a:pt x="965" y="635"/>
                    <a:pt x="965" y="686"/>
                    <a:pt x="961" y="732"/>
                  </a:cubicBezTo>
                  <a:cubicBezTo>
                    <a:pt x="1017" y="729"/>
                    <a:pt x="1071" y="723"/>
                    <a:pt x="1123" y="716"/>
                  </a:cubicBezTo>
                  <a:cubicBezTo>
                    <a:pt x="1132" y="675"/>
                    <a:pt x="1121" y="639"/>
                    <a:pt x="1114" y="603"/>
                  </a:cubicBezTo>
                  <a:cubicBezTo>
                    <a:pt x="1067" y="597"/>
                    <a:pt x="1018" y="591"/>
                    <a:pt x="967" y="587"/>
                  </a:cubicBezTo>
                  <a:close/>
                  <a:moveTo>
                    <a:pt x="1476" y="597"/>
                  </a:moveTo>
                  <a:cubicBezTo>
                    <a:pt x="1478" y="594"/>
                    <a:pt x="1476" y="589"/>
                    <a:pt x="1474" y="587"/>
                  </a:cubicBezTo>
                  <a:cubicBezTo>
                    <a:pt x="1475" y="590"/>
                    <a:pt x="1475" y="594"/>
                    <a:pt x="1476" y="597"/>
                  </a:cubicBezTo>
                  <a:close/>
                  <a:moveTo>
                    <a:pt x="445" y="599"/>
                  </a:moveTo>
                  <a:cubicBezTo>
                    <a:pt x="446" y="641"/>
                    <a:pt x="448" y="683"/>
                    <a:pt x="452" y="722"/>
                  </a:cubicBezTo>
                  <a:cubicBezTo>
                    <a:pt x="474" y="725"/>
                    <a:pt x="496" y="727"/>
                    <a:pt x="518" y="729"/>
                  </a:cubicBezTo>
                  <a:cubicBezTo>
                    <a:pt x="523" y="682"/>
                    <a:pt x="528" y="634"/>
                    <a:pt x="535" y="589"/>
                  </a:cubicBezTo>
                  <a:cubicBezTo>
                    <a:pt x="504" y="591"/>
                    <a:pt x="475" y="595"/>
                    <a:pt x="445" y="599"/>
                  </a:cubicBezTo>
                  <a:close/>
                  <a:moveTo>
                    <a:pt x="1398" y="592"/>
                  </a:moveTo>
                  <a:cubicBezTo>
                    <a:pt x="1398" y="610"/>
                    <a:pt x="1399" y="628"/>
                    <a:pt x="1399" y="647"/>
                  </a:cubicBezTo>
                  <a:cubicBezTo>
                    <a:pt x="1404" y="644"/>
                    <a:pt x="1410" y="644"/>
                    <a:pt x="1412" y="640"/>
                  </a:cubicBezTo>
                  <a:cubicBezTo>
                    <a:pt x="1407" y="624"/>
                    <a:pt x="1403" y="607"/>
                    <a:pt x="1398" y="592"/>
                  </a:cubicBezTo>
                  <a:moveTo>
                    <a:pt x="1398" y="592"/>
                  </a:moveTo>
                  <a:cubicBezTo>
                    <a:pt x="1399" y="587"/>
                    <a:pt x="1395" y="591"/>
                    <a:pt x="1398" y="592"/>
                  </a:cubicBezTo>
                  <a:moveTo>
                    <a:pt x="354" y="612"/>
                  </a:moveTo>
                  <a:cubicBezTo>
                    <a:pt x="346" y="641"/>
                    <a:pt x="341" y="673"/>
                    <a:pt x="335" y="705"/>
                  </a:cubicBezTo>
                  <a:cubicBezTo>
                    <a:pt x="372" y="712"/>
                    <a:pt x="409" y="718"/>
                    <a:pt x="449" y="721"/>
                  </a:cubicBezTo>
                  <a:cubicBezTo>
                    <a:pt x="445" y="682"/>
                    <a:pt x="445" y="639"/>
                    <a:pt x="441" y="599"/>
                  </a:cubicBezTo>
                  <a:cubicBezTo>
                    <a:pt x="412" y="603"/>
                    <a:pt x="383" y="607"/>
                    <a:pt x="354" y="612"/>
                  </a:cubicBezTo>
                  <a:close/>
                  <a:moveTo>
                    <a:pt x="1483" y="721"/>
                  </a:moveTo>
                  <a:cubicBezTo>
                    <a:pt x="1487" y="724"/>
                    <a:pt x="1490" y="729"/>
                    <a:pt x="1494" y="733"/>
                  </a:cubicBezTo>
                  <a:cubicBezTo>
                    <a:pt x="1498" y="736"/>
                    <a:pt x="1504" y="743"/>
                    <a:pt x="1505" y="742"/>
                  </a:cubicBezTo>
                  <a:cubicBezTo>
                    <a:pt x="1499" y="690"/>
                    <a:pt x="1492" y="641"/>
                    <a:pt x="1477" y="599"/>
                  </a:cubicBezTo>
                  <a:cubicBezTo>
                    <a:pt x="1480" y="635"/>
                    <a:pt x="1484" y="678"/>
                    <a:pt x="1483" y="721"/>
                  </a:cubicBezTo>
                  <a:close/>
                  <a:moveTo>
                    <a:pt x="1416" y="642"/>
                  </a:moveTo>
                  <a:cubicBezTo>
                    <a:pt x="1419" y="657"/>
                    <a:pt x="1423" y="671"/>
                    <a:pt x="1425" y="686"/>
                  </a:cubicBezTo>
                  <a:cubicBezTo>
                    <a:pt x="1441" y="692"/>
                    <a:pt x="1456" y="703"/>
                    <a:pt x="1468" y="711"/>
                  </a:cubicBezTo>
                  <a:cubicBezTo>
                    <a:pt x="1472" y="714"/>
                    <a:pt x="1478" y="718"/>
                    <a:pt x="1480" y="718"/>
                  </a:cubicBezTo>
                  <a:cubicBezTo>
                    <a:pt x="1480" y="677"/>
                    <a:pt x="1480" y="637"/>
                    <a:pt x="1473" y="603"/>
                  </a:cubicBezTo>
                  <a:cubicBezTo>
                    <a:pt x="1457" y="619"/>
                    <a:pt x="1438" y="632"/>
                    <a:pt x="1416" y="642"/>
                  </a:cubicBezTo>
                  <a:close/>
                  <a:moveTo>
                    <a:pt x="1128" y="658"/>
                  </a:moveTo>
                  <a:cubicBezTo>
                    <a:pt x="1128" y="640"/>
                    <a:pt x="1129" y="623"/>
                    <a:pt x="1130" y="605"/>
                  </a:cubicBezTo>
                  <a:cubicBezTo>
                    <a:pt x="1124" y="606"/>
                    <a:pt x="1122" y="604"/>
                    <a:pt x="1117" y="604"/>
                  </a:cubicBezTo>
                  <a:cubicBezTo>
                    <a:pt x="1120" y="623"/>
                    <a:pt x="1124" y="640"/>
                    <a:pt x="1128" y="658"/>
                  </a:cubicBezTo>
                  <a:close/>
                  <a:moveTo>
                    <a:pt x="1134" y="606"/>
                  </a:moveTo>
                  <a:cubicBezTo>
                    <a:pt x="1132" y="607"/>
                    <a:pt x="1132" y="607"/>
                    <a:pt x="1132" y="609"/>
                  </a:cubicBezTo>
                  <a:cubicBezTo>
                    <a:pt x="1131" y="648"/>
                    <a:pt x="1128" y="682"/>
                    <a:pt x="1136" y="714"/>
                  </a:cubicBezTo>
                  <a:cubicBezTo>
                    <a:pt x="1184" y="707"/>
                    <a:pt x="1230" y="698"/>
                    <a:pt x="1274" y="688"/>
                  </a:cubicBezTo>
                  <a:cubicBezTo>
                    <a:pt x="1276" y="671"/>
                    <a:pt x="1276" y="653"/>
                    <a:pt x="1277" y="635"/>
                  </a:cubicBezTo>
                  <a:cubicBezTo>
                    <a:pt x="1230" y="624"/>
                    <a:pt x="1183" y="614"/>
                    <a:pt x="1134" y="606"/>
                  </a:cubicBezTo>
                  <a:close/>
                  <a:moveTo>
                    <a:pt x="349" y="613"/>
                  </a:moveTo>
                  <a:cubicBezTo>
                    <a:pt x="330" y="617"/>
                    <a:pt x="311" y="621"/>
                    <a:pt x="292" y="624"/>
                  </a:cubicBezTo>
                  <a:cubicBezTo>
                    <a:pt x="292" y="650"/>
                    <a:pt x="293" y="674"/>
                    <a:pt x="295" y="697"/>
                  </a:cubicBezTo>
                  <a:cubicBezTo>
                    <a:pt x="307" y="700"/>
                    <a:pt x="319" y="703"/>
                    <a:pt x="332" y="704"/>
                  </a:cubicBezTo>
                  <a:cubicBezTo>
                    <a:pt x="337" y="674"/>
                    <a:pt x="345" y="641"/>
                    <a:pt x="349" y="613"/>
                  </a:cubicBezTo>
                  <a:close/>
                  <a:moveTo>
                    <a:pt x="1279" y="634"/>
                  </a:moveTo>
                  <a:cubicBezTo>
                    <a:pt x="1282" y="634"/>
                    <a:pt x="1283" y="634"/>
                    <a:pt x="1284" y="635"/>
                  </a:cubicBezTo>
                  <a:cubicBezTo>
                    <a:pt x="1283" y="628"/>
                    <a:pt x="1282" y="622"/>
                    <a:pt x="1279" y="617"/>
                  </a:cubicBezTo>
                  <a:cubicBezTo>
                    <a:pt x="1279" y="623"/>
                    <a:pt x="1279" y="628"/>
                    <a:pt x="1279" y="634"/>
                  </a:cubicBezTo>
                  <a:close/>
                  <a:moveTo>
                    <a:pt x="67" y="699"/>
                  </a:moveTo>
                  <a:cubicBezTo>
                    <a:pt x="70" y="674"/>
                    <a:pt x="76" y="651"/>
                    <a:pt x="82" y="628"/>
                  </a:cubicBezTo>
                  <a:cubicBezTo>
                    <a:pt x="77" y="626"/>
                    <a:pt x="74" y="621"/>
                    <a:pt x="68" y="620"/>
                  </a:cubicBezTo>
                  <a:cubicBezTo>
                    <a:pt x="67" y="645"/>
                    <a:pt x="64" y="674"/>
                    <a:pt x="67" y="699"/>
                  </a:cubicBezTo>
                  <a:close/>
                  <a:moveTo>
                    <a:pt x="288" y="625"/>
                  </a:moveTo>
                  <a:cubicBezTo>
                    <a:pt x="255" y="634"/>
                    <a:pt x="221" y="642"/>
                    <a:pt x="190" y="652"/>
                  </a:cubicBezTo>
                  <a:cubicBezTo>
                    <a:pt x="189" y="659"/>
                    <a:pt x="188" y="664"/>
                    <a:pt x="186" y="670"/>
                  </a:cubicBezTo>
                  <a:cubicBezTo>
                    <a:pt x="220" y="680"/>
                    <a:pt x="255" y="690"/>
                    <a:pt x="293" y="696"/>
                  </a:cubicBezTo>
                  <a:cubicBezTo>
                    <a:pt x="290" y="673"/>
                    <a:pt x="291" y="648"/>
                    <a:pt x="288" y="625"/>
                  </a:cubicBezTo>
                  <a:close/>
                  <a:moveTo>
                    <a:pt x="69" y="701"/>
                  </a:moveTo>
                  <a:cubicBezTo>
                    <a:pt x="95" y="687"/>
                    <a:pt x="122" y="673"/>
                    <a:pt x="152" y="663"/>
                  </a:cubicBezTo>
                  <a:cubicBezTo>
                    <a:pt x="130" y="651"/>
                    <a:pt x="104" y="643"/>
                    <a:pt x="84" y="629"/>
                  </a:cubicBezTo>
                  <a:cubicBezTo>
                    <a:pt x="79" y="653"/>
                    <a:pt x="73" y="676"/>
                    <a:pt x="69" y="701"/>
                  </a:cubicBezTo>
                  <a:close/>
                  <a:moveTo>
                    <a:pt x="1277" y="687"/>
                  </a:moveTo>
                  <a:cubicBezTo>
                    <a:pt x="1283" y="685"/>
                    <a:pt x="1289" y="684"/>
                    <a:pt x="1296" y="682"/>
                  </a:cubicBezTo>
                  <a:cubicBezTo>
                    <a:pt x="1292" y="667"/>
                    <a:pt x="1290" y="652"/>
                    <a:pt x="1285" y="638"/>
                  </a:cubicBezTo>
                  <a:cubicBezTo>
                    <a:pt x="1284" y="637"/>
                    <a:pt x="1281" y="637"/>
                    <a:pt x="1279" y="636"/>
                  </a:cubicBezTo>
                  <a:cubicBezTo>
                    <a:pt x="1278" y="652"/>
                    <a:pt x="1278" y="670"/>
                    <a:pt x="1277" y="687"/>
                  </a:cubicBezTo>
                  <a:close/>
                  <a:moveTo>
                    <a:pt x="1298" y="681"/>
                  </a:moveTo>
                  <a:cubicBezTo>
                    <a:pt x="1320" y="675"/>
                    <a:pt x="1342" y="670"/>
                    <a:pt x="1362" y="661"/>
                  </a:cubicBezTo>
                  <a:cubicBezTo>
                    <a:pt x="1338" y="654"/>
                    <a:pt x="1315" y="645"/>
                    <a:pt x="1289" y="639"/>
                  </a:cubicBezTo>
                  <a:cubicBezTo>
                    <a:pt x="1291" y="653"/>
                    <a:pt x="1296" y="666"/>
                    <a:pt x="1298" y="681"/>
                  </a:cubicBezTo>
                  <a:close/>
                  <a:moveTo>
                    <a:pt x="1399" y="649"/>
                  </a:moveTo>
                  <a:cubicBezTo>
                    <a:pt x="1399" y="657"/>
                    <a:pt x="1399" y="665"/>
                    <a:pt x="1399" y="673"/>
                  </a:cubicBezTo>
                  <a:cubicBezTo>
                    <a:pt x="1407" y="677"/>
                    <a:pt x="1415" y="680"/>
                    <a:pt x="1422" y="684"/>
                  </a:cubicBezTo>
                  <a:cubicBezTo>
                    <a:pt x="1419" y="671"/>
                    <a:pt x="1418" y="655"/>
                    <a:pt x="1412" y="644"/>
                  </a:cubicBezTo>
                  <a:cubicBezTo>
                    <a:pt x="1409" y="646"/>
                    <a:pt x="1404" y="648"/>
                    <a:pt x="1399" y="649"/>
                  </a:cubicBezTo>
                  <a:close/>
                  <a:moveTo>
                    <a:pt x="1371" y="662"/>
                  </a:moveTo>
                  <a:cubicBezTo>
                    <a:pt x="1379" y="665"/>
                    <a:pt x="1388" y="668"/>
                    <a:pt x="1397" y="672"/>
                  </a:cubicBezTo>
                  <a:cubicBezTo>
                    <a:pt x="1396" y="666"/>
                    <a:pt x="1398" y="656"/>
                    <a:pt x="1396" y="651"/>
                  </a:cubicBezTo>
                  <a:cubicBezTo>
                    <a:pt x="1388" y="655"/>
                    <a:pt x="1379" y="658"/>
                    <a:pt x="1371" y="662"/>
                  </a:cubicBezTo>
                  <a:close/>
                  <a:moveTo>
                    <a:pt x="162" y="662"/>
                  </a:moveTo>
                  <a:cubicBezTo>
                    <a:pt x="169" y="664"/>
                    <a:pt x="175" y="668"/>
                    <a:pt x="184" y="669"/>
                  </a:cubicBezTo>
                  <a:cubicBezTo>
                    <a:pt x="184" y="663"/>
                    <a:pt x="187" y="659"/>
                    <a:pt x="187" y="653"/>
                  </a:cubicBezTo>
                  <a:cubicBezTo>
                    <a:pt x="178" y="656"/>
                    <a:pt x="170" y="658"/>
                    <a:pt x="162" y="662"/>
                  </a:cubicBezTo>
                  <a:close/>
                  <a:moveTo>
                    <a:pt x="109" y="683"/>
                  </a:moveTo>
                  <a:cubicBezTo>
                    <a:pt x="98" y="688"/>
                    <a:pt x="72" y="698"/>
                    <a:pt x="68" y="707"/>
                  </a:cubicBezTo>
                  <a:cubicBezTo>
                    <a:pt x="63" y="717"/>
                    <a:pt x="68" y="742"/>
                    <a:pt x="70" y="755"/>
                  </a:cubicBezTo>
                  <a:cubicBezTo>
                    <a:pt x="76" y="807"/>
                    <a:pt x="83" y="853"/>
                    <a:pt x="96" y="893"/>
                  </a:cubicBezTo>
                  <a:cubicBezTo>
                    <a:pt x="107" y="898"/>
                    <a:pt x="117" y="903"/>
                    <a:pt x="127" y="908"/>
                  </a:cubicBezTo>
                  <a:cubicBezTo>
                    <a:pt x="138" y="901"/>
                    <a:pt x="150" y="898"/>
                    <a:pt x="158" y="889"/>
                  </a:cubicBezTo>
                  <a:cubicBezTo>
                    <a:pt x="157" y="859"/>
                    <a:pt x="160" y="834"/>
                    <a:pt x="162" y="808"/>
                  </a:cubicBezTo>
                  <a:cubicBezTo>
                    <a:pt x="163" y="790"/>
                    <a:pt x="168" y="772"/>
                    <a:pt x="168" y="756"/>
                  </a:cubicBezTo>
                  <a:cubicBezTo>
                    <a:pt x="168" y="741"/>
                    <a:pt x="163" y="727"/>
                    <a:pt x="162" y="712"/>
                  </a:cubicBezTo>
                  <a:cubicBezTo>
                    <a:pt x="161" y="696"/>
                    <a:pt x="161" y="681"/>
                    <a:pt x="159" y="665"/>
                  </a:cubicBezTo>
                  <a:cubicBezTo>
                    <a:pt x="159" y="664"/>
                    <a:pt x="159" y="664"/>
                    <a:pt x="158" y="664"/>
                  </a:cubicBezTo>
                  <a:cubicBezTo>
                    <a:pt x="145" y="667"/>
                    <a:pt x="128" y="674"/>
                    <a:pt x="109" y="683"/>
                  </a:cubicBezTo>
                  <a:close/>
                  <a:moveTo>
                    <a:pt x="1367" y="664"/>
                  </a:moveTo>
                  <a:cubicBezTo>
                    <a:pt x="1347" y="670"/>
                    <a:pt x="1321" y="678"/>
                    <a:pt x="1299" y="685"/>
                  </a:cubicBezTo>
                  <a:cubicBezTo>
                    <a:pt x="1311" y="742"/>
                    <a:pt x="1319" y="805"/>
                    <a:pt x="1322" y="872"/>
                  </a:cubicBezTo>
                  <a:cubicBezTo>
                    <a:pt x="1336" y="877"/>
                    <a:pt x="1347" y="884"/>
                    <a:pt x="1362" y="888"/>
                  </a:cubicBezTo>
                  <a:cubicBezTo>
                    <a:pt x="1380" y="824"/>
                    <a:pt x="1394" y="754"/>
                    <a:pt x="1397" y="674"/>
                  </a:cubicBezTo>
                  <a:cubicBezTo>
                    <a:pt x="1386" y="672"/>
                    <a:pt x="1378" y="666"/>
                    <a:pt x="1367" y="664"/>
                  </a:cubicBezTo>
                  <a:close/>
                  <a:moveTo>
                    <a:pt x="170" y="745"/>
                  </a:moveTo>
                  <a:cubicBezTo>
                    <a:pt x="172" y="719"/>
                    <a:pt x="178" y="695"/>
                    <a:pt x="183" y="671"/>
                  </a:cubicBezTo>
                  <a:cubicBezTo>
                    <a:pt x="175" y="670"/>
                    <a:pt x="169" y="667"/>
                    <a:pt x="162" y="665"/>
                  </a:cubicBezTo>
                  <a:cubicBezTo>
                    <a:pt x="164" y="692"/>
                    <a:pt x="164" y="722"/>
                    <a:pt x="170" y="745"/>
                  </a:cubicBezTo>
                  <a:close/>
                  <a:moveTo>
                    <a:pt x="185" y="672"/>
                  </a:moveTo>
                  <a:cubicBezTo>
                    <a:pt x="185" y="673"/>
                    <a:pt x="185" y="674"/>
                    <a:pt x="185" y="675"/>
                  </a:cubicBezTo>
                  <a:cubicBezTo>
                    <a:pt x="182" y="704"/>
                    <a:pt x="169" y="731"/>
                    <a:pt x="171" y="761"/>
                  </a:cubicBezTo>
                  <a:cubicBezTo>
                    <a:pt x="172" y="801"/>
                    <a:pt x="188" y="839"/>
                    <a:pt x="195" y="875"/>
                  </a:cubicBezTo>
                  <a:cubicBezTo>
                    <a:pt x="232" y="860"/>
                    <a:pt x="272" y="848"/>
                    <a:pt x="314" y="837"/>
                  </a:cubicBezTo>
                  <a:cubicBezTo>
                    <a:pt x="306" y="792"/>
                    <a:pt x="297" y="749"/>
                    <a:pt x="294" y="700"/>
                  </a:cubicBezTo>
                  <a:cubicBezTo>
                    <a:pt x="256" y="692"/>
                    <a:pt x="219" y="683"/>
                    <a:pt x="185" y="672"/>
                  </a:cubicBezTo>
                  <a:close/>
                  <a:moveTo>
                    <a:pt x="1364" y="890"/>
                  </a:moveTo>
                  <a:cubicBezTo>
                    <a:pt x="1375" y="896"/>
                    <a:pt x="1385" y="902"/>
                    <a:pt x="1397" y="908"/>
                  </a:cubicBezTo>
                  <a:cubicBezTo>
                    <a:pt x="1411" y="900"/>
                    <a:pt x="1428" y="894"/>
                    <a:pt x="1441" y="885"/>
                  </a:cubicBezTo>
                  <a:cubicBezTo>
                    <a:pt x="1442" y="811"/>
                    <a:pt x="1435" y="747"/>
                    <a:pt x="1423" y="687"/>
                  </a:cubicBezTo>
                  <a:cubicBezTo>
                    <a:pt x="1415" y="684"/>
                    <a:pt x="1408" y="679"/>
                    <a:pt x="1398" y="676"/>
                  </a:cubicBezTo>
                  <a:cubicBezTo>
                    <a:pt x="1397" y="757"/>
                    <a:pt x="1382" y="826"/>
                    <a:pt x="1364" y="890"/>
                  </a:cubicBezTo>
                  <a:close/>
                  <a:moveTo>
                    <a:pt x="1127" y="716"/>
                  </a:moveTo>
                  <a:cubicBezTo>
                    <a:pt x="1127" y="713"/>
                    <a:pt x="1132" y="715"/>
                    <a:pt x="1134" y="715"/>
                  </a:cubicBezTo>
                  <a:cubicBezTo>
                    <a:pt x="1132" y="705"/>
                    <a:pt x="1131" y="694"/>
                    <a:pt x="1129" y="685"/>
                  </a:cubicBezTo>
                  <a:cubicBezTo>
                    <a:pt x="1128" y="694"/>
                    <a:pt x="1125" y="707"/>
                    <a:pt x="1127" y="716"/>
                  </a:cubicBezTo>
                  <a:close/>
                  <a:moveTo>
                    <a:pt x="1277" y="690"/>
                  </a:moveTo>
                  <a:cubicBezTo>
                    <a:pt x="1272" y="746"/>
                    <a:pt x="1263" y="798"/>
                    <a:pt x="1252" y="848"/>
                  </a:cubicBezTo>
                  <a:cubicBezTo>
                    <a:pt x="1275" y="855"/>
                    <a:pt x="1298" y="862"/>
                    <a:pt x="1319" y="871"/>
                  </a:cubicBezTo>
                  <a:cubicBezTo>
                    <a:pt x="1316" y="804"/>
                    <a:pt x="1310" y="740"/>
                    <a:pt x="1295" y="685"/>
                  </a:cubicBezTo>
                  <a:cubicBezTo>
                    <a:pt x="1289" y="687"/>
                    <a:pt x="1283" y="688"/>
                    <a:pt x="1277" y="690"/>
                  </a:cubicBezTo>
                  <a:close/>
                  <a:moveTo>
                    <a:pt x="1443" y="884"/>
                  </a:moveTo>
                  <a:cubicBezTo>
                    <a:pt x="1447" y="884"/>
                    <a:pt x="1454" y="877"/>
                    <a:pt x="1459" y="875"/>
                  </a:cubicBezTo>
                  <a:cubicBezTo>
                    <a:pt x="1470" y="828"/>
                    <a:pt x="1478" y="779"/>
                    <a:pt x="1480" y="723"/>
                  </a:cubicBezTo>
                  <a:cubicBezTo>
                    <a:pt x="1465" y="709"/>
                    <a:pt x="1446" y="699"/>
                    <a:pt x="1426" y="689"/>
                  </a:cubicBezTo>
                  <a:cubicBezTo>
                    <a:pt x="1437" y="748"/>
                    <a:pt x="1446" y="814"/>
                    <a:pt x="1443" y="884"/>
                  </a:cubicBezTo>
                  <a:close/>
                  <a:moveTo>
                    <a:pt x="1136" y="718"/>
                  </a:moveTo>
                  <a:cubicBezTo>
                    <a:pt x="1142" y="751"/>
                    <a:pt x="1146" y="785"/>
                    <a:pt x="1148" y="822"/>
                  </a:cubicBezTo>
                  <a:cubicBezTo>
                    <a:pt x="1182" y="830"/>
                    <a:pt x="1216" y="838"/>
                    <a:pt x="1249" y="847"/>
                  </a:cubicBezTo>
                  <a:cubicBezTo>
                    <a:pt x="1260" y="798"/>
                    <a:pt x="1269" y="747"/>
                    <a:pt x="1274" y="691"/>
                  </a:cubicBezTo>
                  <a:cubicBezTo>
                    <a:pt x="1273" y="691"/>
                    <a:pt x="1272" y="691"/>
                    <a:pt x="1272" y="691"/>
                  </a:cubicBezTo>
                  <a:cubicBezTo>
                    <a:pt x="1229" y="702"/>
                    <a:pt x="1181" y="708"/>
                    <a:pt x="1136" y="718"/>
                  </a:cubicBezTo>
                  <a:close/>
                  <a:moveTo>
                    <a:pt x="317" y="834"/>
                  </a:moveTo>
                  <a:cubicBezTo>
                    <a:pt x="320" y="790"/>
                    <a:pt x="325" y="747"/>
                    <a:pt x="332" y="707"/>
                  </a:cubicBezTo>
                  <a:cubicBezTo>
                    <a:pt x="319" y="706"/>
                    <a:pt x="307" y="703"/>
                    <a:pt x="295" y="700"/>
                  </a:cubicBezTo>
                  <a:cubicBezTo>
                    <a:pt x="301" y="747"/>
                    <a:pt x="306" y="792"/>
                    <a:pt x="317" y="834"/>
                  </a:cubicBezTo>
                  <a:close/>
                  <a:moveTo>
                    <a:pt x="334" y="708"/>
                  </a:moveTo>
                  <a:cubicBezTo>
                    <a:pt x="329" y="749"/>
                    <a:pt x="320" y="792"/>
                    <a:pt x="320" y="836"/>
                  </a:cubicBezTo>
                  <a:cubicBezTo>
                    <a:pt x="364" y="824"/>
                    <a:pt x="411" y="815"/>
                    <a:pt x="460" y="809"/>
                  </a:cubicBezTo>
                  <a:cubicBezTo>
                    <a:pt x="456" y="781"/>
                    <a:pt x="452" y="754"/>
                    <a:pt x="450" y="724"/>
                  </a:cubicBezTo>
                  <a:cubicBezTo>
                    <a:pt x="410" y="721"/>
                    <a:pt x="372" y="714"/>
                    <a:pt x="334" y="708"/>
                  </a:cubicBezTo>
                  <a:close/>
                  <a:moveTo>
                    <a:pt x="12" y="759"/>
                  </a:moveTo>
                  <a:cubicBezTo>
                    <a:pt x="10" y="769"/>
                    <a:pt x="13" y="784"/>
                    <a:pt x="14" y="796"/>
                  </a:cubicBezTo>
                  <a:cubicBezTo>
                    <a:pt x="15" y="809"/>
                    <a:pt x="15" y="823"/>
                    <a:pt x="18" y="833"/>
                  </a:cubicBezTo>
                  <a:cubicBezTo>
                    <a:pt x="21" y="843"/>
                    <a:pt x="38" y="854"/>
                    <a:pt x="45" y="860"/>
                  </a:cubicBezTo>
                  <a:cubicBezTo>
                    <a:pt x="48" y="862"/>
                    <a:pt x="50" y="867"/>
                    <a:pt x="54" y="865"/>
                  </a:cubicBezTo>
                  <a:cubicBezTo>
                    <a:pt x="52" y="809"/>
                    <a:pt x="59" y="757"/>
                    <a:pt x="63" y="710"/>
                  </a:cubicBezTo>
                  <a:cubicBezTo>
                    <a:pt x="63" y="709"/>
                    <a:pt x="63" y="709"/>
                    <a:pt x="62" y="709"/>
                  </a:cubicBezTo>
                  <a:cubicBezTo>
                    <a:pt x="50" y="719"/>
                    <a:pt x="16" y="741"/>
                    <a:pt x="12" y="759"/>
                  </a:cubicBezTo>
                  <a:close/>
                  <a:moveTo>
                    <a:pt x="1134" y="718"/>
                  </a:moveTo>
                  <a:cubicBezTo>
                    <a:pt x="1133" y="716"/>
                    <a:pt x="1129" y="719"/>
                    <a:pt x="1126" y="718"/>
                  </a:cubicBezTo>
                  <a:cubicBezTo>
                    <a:pt x="1122" y="751"/>
                    <a:pt x="1118" y="785"/>
                    <a:pt x="1112" y="816"/>
                  </a:cubicBezTo>
                  <a:cubicBezTo>
                    <a:pt x="1124" y="818"/>
                    <a:pt x="1134" y="821"/>
                    <a:pt x="1146" y="822"/>
                  </a:cubicBezTo>
                  <a:cubicBezTo>
                    <a:pt x="1143" y="787"/>
                    <a:pt x="1139" y="752"/>
                    <a:pt x="1134" y="718"/>
                  </a:cubicBezTo>
                  <a:close/>
                  <a:moveTo>
                    <a:pt x="961" y="735"/>
                  </a:moveTo>
                  <a:cubicBezTo>
                    <a:pt x="960" y="755"/>
                    <a:pt x="958" y="775"/>
                    <a:pt x="956" y="795"/>
                  </a:cubicBezTo>
                  <a:cubicBezTo>
                    <a:pt x="1009" y="801"/>
                    <a:pt x="1060" y="807"/>
                    <a:pt x="1110" y="815"/>
                  </a:cubicBezTo>
                  <a:cubicBezTo>
                    <a:pt x="1113" y="784"/>
                    <a:pt x="1123" y="748"/>
                    <a:pt x="1121" y="719"/>
                  </a:cubicBezTo>
                  <a:cubicBezTo>
                    <a:pt x="1070" y="726"/>
                    <a:pt x="1016" y="732"/>
                    <a:pt x="961" y="735"/>
                  </a:cubicBezTo>
                  <a:close/>
                  <a:moveTo>
                    <a:pt x="1462" y="872"/>
                  </a:moveTo>
                  <a:cubicBezTo>
                    <a:pt x="1480" y="862"/>
                    <a:pt x="1495" y="848"/>
                    <a:pt x="1507" y="832"/>
                  </a:cubicBezTo>
                  <a:cubicBezTo>
                    <a:pt x="1507" y="814"/>
                    <a:pt x="1508" y="802"/>
                    <a:pt x="1507" y="786"/>
                  </a:cubicBezTo>
                  <a:cubicBezTo>
                    <a:pt x="1506" y="773"/>
                    <a:pt x="1508" y="759"/>
                    <a:pt x="1506" y="750"/>
                  </a:cubicBezTo>
                  <a:cubicBezTo>
                    <a:pt x="1503" y="738"/>
                    <a:pt x="1488" y="733"/>
                    <a:pt x="1482" y="724"/>
                  </a:cubicBezTo>
                  <a:cubicBezTo>
                    <a:pt x="1481" y="779"/>
                    <a:pt x="1472" y="827"/>
                    <a:pt x="1462" y="872"/>
                  </a:cubicBezTo>
                  <a:close/>
                  <a:moveTo>
                    <a:pt x="462" y="808"/>
                  </a:moveTo>
                  <a:cubicBezTo>
                    <a:pt x="479" y="806"/>
                    <a:pt x="496" y="804"/>
                    <a:pt x="512" y="801"/>
                  </a:cubicBezTo>
                  <a:cubicBezTo>
                    <a:pt x="515" y="778"/>
                    <a:pt x="516" y="755"/>
                    <a:pt x="518" y="732"/>
                  </a:cubicBezTo>
                  <a:cubicBezTo>
                    <a:pt x="496" y="729"/>
                    <a:pt x="474" y="727"/>
                    <a:pt x="452" y="725"/>
                  </a:cubicBezTo>
                  <a:cubicBezTo>
                    <a:pt x="455" y="753"/>
                    <a:pt x="458" y="780"/>
                    <a:pt x="462" y="808"/>
                  </a:cubicBezTo>
                  <a:close/>
                  <a:moveTo>
                    <a:pt x="56" y="868"/>
                  </a:moveTo>
                  <a:cubicBezTo>
                    <a:pt x="66" y="877"/>
                    <a:pt x="79" y="884"/>
                    <a:pt x="92" y="890"/>
                  </a:cubicBezTo>
                  <a:cubicBezTo>
                    <a:pt x="79" y="840"/>
                    <a:pt x="69" y="787"/>
                    <a:pt x="64" y="728"/>
                  </a:cubicBezTo>
                  <a:cubicBezTo>
                    <a:pt x="58" y="772"/>
                    <a:pt x="55" y="818"/>
                    <a:pt x="56" y="868"/>
                  </a:cubicBezTo>
                  <a:close/>
                  <a:moveTo>
                    <a:pt x="522" y="732"/>
                  </a:moveTo>
                  <a:cubicBezTo>
                    <a:pt x="518" y="753"/>
                    <a:pt x="518" y="778"/>
                    <a:pt x="515" y="801"/>
                  </a:cubicBezTo>
                  <a:cubicBezTo>
                    <a:pt x="549" y="797"/>
                    <a:pt x="584" y="794"/>
                    <a:pt x="619" y="791"/>
                  </a:cubicBezTo>
                  <a:cubicBezTo>
                    <a:pt x="619" y="773"/>
                    <a:pt x="617" y="756"/>
                    <a:pt x="616" y="739"/>
                  </a:cubicBezTo>
                  <a:cubicBezTo>
                    <a:pt x="585" y="736"/>
                    <a:pt x="553" y="735"/>
                    <a:pt x="522" y="732"/>
                  </a:cubicBezTo>
                  <a:close/>
                  <a:moveTo>
                    <a:pt x="8" y="761"/>
                  </a:moveTo>
                  <a:cubicBezTo>
                    <a:pt x="10" y="754"/>
                    <a:pt x="10" y="740"/>
                    <a:pt x="8" y="733"/>
                  </a:cubicBezTo>
                  <a:cubicBezTo>
                    <a:pt x="10" y="743"/>
                    <a:pt x="6" y="753"/>
                    <a:pt x="8" y="761"/>
                  </a:cubicBezTo>
                  <a:close/>
                  <a:moveTo>
                    <a:pt x="942" y="737"/>
                  </a:moveTo>
                  <a:cubicBezTo>
                    <a:pt x="943" y="757"/>
                    <a:pt x="945" y="775"/>
                    <a:pt x="945" y="795"/>
                  </a:cubicBezTo>
                  <a:cubicBezTo>
                    <a:pt x="948" y="795"/>
                    <a:pt x="950" y="795"/>
                    <a:pt x="953" y="795"/>
                  </a:cubicBezTo>
                  <a:cubicBezTo>
                    <a:pt x="956" y="776"/>
                    <a:pt x="957" y="756"/>
                    <a:pt x="958" y="736"/>
                  </a:cubicBezTo>
                  <a:cubicBezTo>
                    <a:pt x="953" y="736"/>
                    <a:pt x="946" y="735"/>
                    <a:pt x="942" y="737"/>
                  </a:cubicBezTo>
                  <a:close/>
                  <a:moveTo>
                    <a:pt x="790" y="742"/>
                  </a:moveTo>
                  <a:cubicBezTo>
                    <a:pt x="790" y="757"/>
                    <a:pt x="790" y="772"/>
                    <a:pt x="790" y="788"/>
                  </a:cubicBezTo>
                  <a:cubicBezTo>
                    <a:pt x="843" y="788"/>
                    <a:pt x="892" y="791"/>
                    <a:pt x="942" y="794"/>
                  </a:cubicBezTo>
                  <a:cubicBezTo>
                    <a:pt x="940" y="776"/>
                    <a:pt x="940" y="755"/>
                    <a:pt x="938" y="737"/>
                  </a:cubicBezTo>
                  <a:cubicBezTo>
                    <a:pt x="889" y="739"/>
                    <a:pt x="841" y="742"/>
                    <a:pt x="790" y="742"/>
                  </a:cubicBezTo>
                  <a:close/>
                  <a:moveTo>
                    <a:pt x="621" y="739"/>
                  </a:moveTo>
                  <a:cubicBezTo>
                    <a:pt x="619" y="755"/>
                    <a:pt x="623" y="774"/>
                    <a:pt x="623" y="791"/>
                  </a:cubicBezTo>
                  <a:cubicBezTo>
                    <a:pt x="657" y="790"/>
                    <a:pt x="691" y="788"/>
                    <a:pt x="726" y="788"/>
                  </a:cubicBezTo>
                  <a:cubicBezTo>
                    <a:pt x="726" y="772"/>
                    <a:pt x="726" y="757"/>
                    <a:pt x="726" y="742"/>
                  </a:cubicBezTo>
                  <a:cubicBezTo>
                    <a:pt x="690" y="742"/>
                    <a:pt x="656" y="740"/>
                    <a:pt x="621" y="739"/>
                  </a:cubicBezTo>
                  <a:close/>
                  <a:moveTo>
                    <a:pt x="729" y="742"/>
                  </a:moveTo>
                  <a:cubicBezTo>
                    <a:pt x="729" y="757"/>
                    <a:pt x="729" y="772"/>
                    <a:pt x="729" y="788"/>
                  </a:cubicBezTo>
                  <a:cubicBezTo>
                    <a:pt x="749" y="788"/>
                    <a:pt x="768" y="788"/>
                    <a:pt x="787" y="788"/>
                  </a:cubicBezTo>
                  <a:cubicBezTo>
                    <a:pt x="788" y="773"/>
                    <a:pt x="788" y="757"/>
                    <a:pt x="788" y="742"/>
                  </a:cubicBezTo>
                  <a:cubicBezTo>
                    <a:pt x="768" y="742"/>
                    <a:pt x="749" y="742"/>
                    <a:pt x="729" y="742"/>
                  </a:cubicBezTo>
                  <a:close/>
                  <a:moveTo>
                    <a:pt x="1508" y="753"/>
                  </a:moveTo>
                  <a:cubicBezTo>
                    <a:pt x="1508" y="753"/>
                    <a:pt x="1509" y="754"/>
                    <a:pt x="1508" y="753"/>
                  </a:cubicBezTo>
                  <a:close/>
                  <a:moveTo>
                    <a:pt x="1511" y="827"/>
                  </a:moveTo>
                  <a:cubicBezTo>
                    <a:pt x="1520" y="808"/>
                    <a:pt x="1524" y="768"/>
                    <a:pt x="1509" y="754"/>
                  </a:cubicBezTo>
                  <a:cubicBezTo>
                    <a:pt x="1510" y="778"/>
                    <a:pt x="1509" y="804"/>
                    <a:pt x="1511" y="827"/>
                  </a:cubicBezTo>
                  <a:close/>
                  <a:moveTo>
                    <a:pt x="15" y="828"/>
                  </a:moveTo>
                  <a:cubicBezTo>
                    <a:pt x="12" y="808"/>
                    <a:pt x="12" y="784"/>
                    <a:pt x="8" y="765"/>
                  </a:cubicBezTo>
                  <a:cubicBezTo>
                    <a:pt x="6" y="784"/>
                    <a:pt x="4" y="816"/>
                    <a:pt x="15" y="828"/>
                  </a:cubicBezTo>
                  <a:close/>
                  <a:moveTo>
                    <a:pt x="162" y="890"/>
                  </a:moveTo>
                  <a:cubicBezTo>
                    <a:pt x="171" y="884"/>
                    <a:pt x="184" y="881"/>
                    <a:pt x="193" y="875"/>
                  </a:cubicBezTo>
                  <a:cubicBezTo>
                    <a:pt x="182" y="842"/>
                    <a:pt x="176" y="805"/>
                    <a:pt x="169" y="768"/>
                  </a:cubicBezTo>
                  <a:cubicBezTo>
                    <a:pt x="165" y="806"/>
                    <a:pt x="159" y="852"/>
                    <a:pt x="162" y="890"/>
                  </a:cubicBezTo>
                  <a:close/>
                  <a:moveTo>
                    <a:pt x="5" y="797"/>
                  </a:moveTo>
                  <a:cubicBezTo>
                    <a:pt x="5" y="793"/>
                    <a:pt x="5" y="784"/>
                    <a:pt x="4" y="780"/>
                  </a:cubicBezTo>
                  <a:cubicBezTo>
                    <a:pt x="2" y="787"/>
                    <a:pt x="4" y="811"/>
                    <a:pt x="5" y="797"/>
                  </a:cubicBezTo>
                  <a:close/>
                  <a:moveTo>
                    <a:pt x="624" y="794"/>
                  </a:moveTo>
                  <a:cubicBezTo>
                    <a:pt x="627" y="863"/>
                    <a:pt x="635" y="934"/>
                    <a:pt x="643" y="1001"/>
                  </a:cubicBezTo>
                  <a:cubicBezTo>
                    <a:pt x="670" y="999"/>
                    <a:pt x="698" y="998"/>
                    <a:pt x="726" y="997"/>
                  </a:cubicBezTo>
                  <a:cubicBezTo>
                    <a:pt x="726" y="928"/>
                    <a:pt x="725" y="858"/>
                    <a:pt x="726" y="791"/>
                  </a:cubicBezTo>
                  <a:cubicBezTo>
                    <a:pt x="694" y="790"/>
                    <a:pt x="656" y="792"/>
                    <a:pt x="624" y="794"/>
                  </a:cubicBezTo>
                  <a:close/>
                  <a:moveTo>
                    <a:pt x="729" y="792"/>
                  </a:moveTo>
                  <a:cubicBezTo>
                    <a:pt x="727" y="859"/>
                    <a:pt x="729" y="929"/>
                    <a:pt x="728" y="997"/>
                  </a:cubicBezTo>
                  <a:cubicBezTo>
                    <a:pt x="747" y="997"/>
                    <a:pt x="765" y="997"/>
                    <a:pt x="783" y="997"/>
                  </a:cubicBezTo>
                  <a:cubicBezTo>
                    <a:pt x="785" y="929"/>
                    <a:pt x="787" y="860"/>
                    <a:pt x="787" y="790"/>
                  </a:cubicBezTo>
                  <a:cubicBezTo>
                    <a:pt x="768" y="790"/>
                    <a:pt x="749" y="790"/>
                    <a:pt x="730" y="790"/>
                  </a:cubicBezTo>
                  <a:cubicBezTo>
                    <a:pt x="729" y="790"/>
                    <a:pt x="729" y="791"/>
                    <a:pt x="729" y="792"/>
                  </a:cubicBezTo>
                  <a:close/>
                  <a:moveTo>
                    <a:pt x="790" y="792"/>
                  </a:moveTo>
                  <a:cubicBezTo>
                    <a:pt x="789" y="861"/>
                    <a:pt x="788" y="929"/>
                    <a:pt x="786" y="997"/>
                  </a:cubicBezTo>
                  <a:cubicBezTo>
                    <a:pt x="834" y="997"/>
                    <a:pt x="881" y="1003"/>
                    <a:pt x="927" y="998"/>
                  </a:cubicBezTo>
                  <a:cubicBezTo>
                    <a:pt x="937" y="935"/>
                    <a:pt x="950" y="870"/>
                    <a:pt x="942" y="797"/>
                  </a:cubicBezTo>
                  <a:cubicBezTo>
                    <a:pt x="894" y="792"/>
                    <a:pt x="842" y="791"/>
                    <a:pt x="791" y="790"/>
                  </a:cubicBezTo>
                  <a:cubicBezTo>
                    <a:pt x="790" y="790"/>
                    <a:pt x="790" y="791"/>
                    <a:pt x="790" y="792"/>
                  </a:cubicBezTo>
                  <a:close/>
                  <a:moveTo>
                    <a:pt x="1521" y="796"/>
                  </a:moveTo>
                  <a:cubicBezTo>
                    <a:pt x="1521" y="795"/>
                    <a:pt x="1522" y="788"/>
                    <a:pt x="1520" y="791"/>
                  </a:cubicBezTo>
                  <a:cubicBezTo>
                    <a:pt x="1520" y="793"/>
                    <a:pt x="1520" y="799"/>
                    <a:pt x="1521" y="796"/>
                  </a:cubicBezTo>
                  <a:close/>
                  <a:moveTo>
                    <a:pt x="515" y="804"/>
                  </a:moveTo>
                  <a:cubicBezTo>
                    <a:pt x="511" y="864"/>
                    <a:pt x="510" y="926"/>
                    <a:pt x="510" y="991"/>
                  </a:cubicBezTo>
                  <a:cubicBezTo>
                    <a:pt x="552" y="995"/>
                    <a:pt x="598" y="999"/>
                    <a:pt x="640" y="1000"/>
                  </a:cubicBezTo>
                  <a:cubicBezTo>
                    <a:pt x="631" y="934"/>
                    <a:pt x="624" y="865"/>
                    <a:pt x="620" y="794"/>
                  </a:cubicBezTo>
                  <a:cubicBezTo>
                    <a:pt x="584" y="797"/>
                    <a:pt x="549" y="799"/>
                    <a:pt x="515" y="804"/>
                  </a:cubicBezTo>
                  <a:close/>
                  <a:moveTo>
                    <a:pt x="948" y="845"/>
                  </a:moveTo>
                  <a:cubicBezTo>
                    <a:pt x="950" y="830"/>
                    <a:pt x="952" y="814"/>
                    <a:pt x="953" y="798"/>
                  </a:cubicBezTo>
                  <a:cubicBezTo>
                    <a:pt x="950" y="798"/>
                    <a:pt x="949" y="797"/>
                    <a:pt x="945" y="797"/>
                  </a:cubicBezTo>
                  <a:cubicBezTo>
                    <a:pt x="947" y="812"/>
                    <a:pt x="946" y="830"/>
                    <a:pt x="948" y="845"/>
                  </a:cubicBezTo>
                  <a:close/>
                  <a:moveTo>
                    <a:pt x="950" y="997"/>
                  </a:moveTo>
                  <a:cubicBezTo>
                    <a:pt x="991" y="993"/>
                    <a:pt x="1030" y="989"/>
                    <a:pt x="1070" y="985"/>
                  </a:cubicBezTo>
                  <a:cubicBezTo>
                    <a:pt x="1087" y="933"/>
                    <a:pt x="1099" y="877"/>
                    <a:pt x="1110" y="818"/>
                  </a:cubicBezTo>
                  <a:cubicBezTo>
                    <a:pt x="1061" y="809"/>
                    <a:pt x="1009" y="803"/>
                    <a:pt x="957" y="798"/>
                  </a:cubicBezTo>
                  <a:cubicBezTo>
                    <a:pt x="944" y="857"/>
                    <a:pt x="952" y="927"/>
                    <a:pt x="950" y="997"/>
                  </a:cubicBezTo>
                  <a:close/>
                  <a:moveTo>
                    <a:pt x="462" y="811"/>
                  </a:moveTo>
                  <a:cubicBezTo>
                    <a:pt x="470" y="866"/>
                    <a:pt x="483" y="925"/>
                    <a:pt x="495" y="975"/>
                  </a:cubicBezTo>
                  <a:cubicBezTo>
                    <a:pt x="497" y="982"/>
                    <a:pt x="496" y="993"/>
                    <a:pt x="508" y="991"/>
                  </a:cubicBezTo>
                  <a:cubicBezTo>
                    <a:pt x="507" y="935"/>
                    <a:pt x="508" y="873"/>
                    <a:pt x="511" y="820"/>
                  </a:cubicBezTo>
                  <a:cubicBezTo>
                    <a:pt x="512" y="816"/>
                    <a:pt x="515" y="807"/>
                    <a:pt x="510" y="804"/>
                  </a:cubicBezTo>
                  <a:cubicBezTo>
                    <a:pt x="494" y="807"/>
                    <a:pt x="477" y="808"/>
                    <a:pt x="462" y="811"/>
                  </a:cubicBezTo>
                  <a:close/>
                  <a:moveTo>
                    <a:pt x="318" y="839"/>
                  </a:moveTo>
                  <a:cubicBezTo>
                    <a:pt x="326" y="887"/>
                    <a:pt x="341" y="928"/>
                    <a:pt x="354" y="970"/>
                  </a:cubicBezTo>
                  <a:cubicBezTo>
                    <a:pt x="400" y="977"/>
                    <a:pt x="448" y="987"/>
                    <a:pt x="496" y="988"/>
                  </a:cubicBezTo>
                  <a:cubicBezTo>
                    <a:pt x="480" y="933"/>
                    <a:pt x="470" y="871"/>
                    <a:pt x="459" y="811"/>
                  </a:cubicBezTo>
                  <a:cubicBezTo>
                    <a:pt x="411" y="819"/>
                    <a:pt x="363" y="827"/>
                    <a:pt x="318" y="839"/>
                  </a:cubicBezTo>
                  <a:close/>
                  <a:moveTo>
                    <a:pt x="1113" y="819"/>
                  </a:moveTo>
                  <a:cubicBezTo>
                    <a:pt x="1113" y="819"/>
                    <a:pt x="1113" y="818"/>
                    <a:pt x="1112" y="818"/>
                  </a:cubicBezTo>
                  <a:cubicBezTo>
                    <a:pt x="1102" y="876"/>
                    <a:pt x="1089" y="932"/>
                    <a:pt x="1074" y="984"/>
                  </a:cubicBezTo>
                  <a:cubicBezTo>
                    <a:pt x="1100" y="981"/>
                    <a:pt x="1126" y="978"/>
                    <a:pt x="1151" y="973"/>
                  </a:cubicBezTo>
                  <a:cubicBezTo>
                    <a:pt x="1151" y="922"/>
                    <a:pt x="1149" y="873"/>
                    <a:pt x="1146" y="825"/>
                  </a:cubicBezTo>
                  <a:cubicBezTo>
                    <a:pt x="1135" y="823"/>
                    <a:pt x="1125" y="820"/>
                    <a:pt x="1113" y="819"/>
                  </a:cubicBezTo>
                  <a:close/>
                  <a:moveTo>
                    <a:pt x="46" y="1018"/>
                  </a:moveTo>
                  <a:cubicBezTo>
                    <a:pt x="45" y="1002"/>
                    <a:pt x="48" y="990"/>
                    <a:pt x="54" y="980"/>
                  </a:cubicBezTo>
                  <a:cubicBezTo>
                    <a:pt x="37" y="936"/>
                    <a:pt x="24" y="889"/>
                    <a:pt x="17" y="837"/>
                  </a:cubicBezTo>
                  <a:cubicBezTo>
                    <a:pt x="13" y="832"/>
                    <a:pt x="11" y="826"/>
                    <a:pt x="7" y="821"/>
                  </a:cubicBezTo>
                  <a:cubicBezTo>
                    <a:pt x="12" y="895"/>
                    <a:pt x="24" y="961"/>
                    <a:pt x="46" y="1018"/>
                  </a:cubicBezTo>
                  <a:close/>
                  <a:moveTo>
                    <a:pt x="1507" y="887"/>
                  </a:moveTo>
                  <a:cubicBezTo>
                    <a:pt x="1509" y="865"/>
                    <a:pt x="1516" y="844"/>
                    <a:pt x="1515" y="823"/>
                  </a:cubicBezTo>
                  <a:cubicBezTo>
                    <a:pt x="1506" y="838"/>
                    <a:pt x="1508" y="868"/>
                    <a:pt x="1507" y="887"/>
                  </a:cubicBezTo>
                  <a:close/>
                  <a:moveTo>
                    <a:pt x="1149" y="826"/>
                  </a:moveTo>
                  <a:cubicBezTo>
                    <a:pt x="1152" y="873"/>
                    <a:pt x="1154" y="922"/>
                    <a:pt x="1154" y="973"/>
                  </a:cubicBezTo>
                  <a:cubicBezTo>
                    <a:pt x="1174" y="969"/>
                    <a:pt x="1195" y="965"/>
                    <a:pt x="1215" y="961"/>
                  </a:cubicBezTo>
                  <a:cubicBezTo>
                    <a:pt x="1227" y="925"/>
                    <a:pt x="1240" y="889"/>
                    <a:pt x="1248" y="849"/>
                  </a:cubicBezTo>
                  <a:cubicBezTo>
                    <a:pt x="1215" y="841"/>
                    <a:pt x="1184" y="832"/>
                    <a:pt x="1149" y="826"/>
                  </a:cubicBezTo>
                  <a:close/>
                  <a:moveTo>
                    <a:pt x="1461" y="878"/>
                  </a:moveTo>
                  <a:cubicBezTo>
                    <a:pt x="1455" y="899"/>
                    <a:pt x="1449" y="921"/>
                    <a:pt x="1442" y="941"/>
                  </a:cubicBezTo>
                  <a:cubicBezTo>
                    <a:pt x="1456" y="956"/>
                    <a:pt x="1469" y="972"/>
                    <a:pt x="1476" y="993"/>
                  </a:cubicBezTo>
                  <a:cubicBezTo>
                    <a:pt x="1493" y="949"/>
                    <a:pt x="1507" y="896"/>
                    <a:pt x="1506" y="837"/>
                  </a:cubicBezTo>
                  <a:cubicBezTo>
                    <a:pt x="1495" y="854"/>
                    <a:pt x="1476" y="865"/>
                    <a:pt x="1461" y="878"/>
                  </a:cubicBezTo>
                  <a:close/>
                  <a:moveTo>
                    <a:pt x="196" y="877"/>
                  </a:moveTo>
                  <a:cubicBezTo>
                    <a:pt x="201" y="898"/>
                    <a:pt x="208" y="918"/>
                    <a:pt x="215" y="938"/>
                  </a:cubicBezTo>
                  <a:cubicBezTo>
                    <a:pt x="247" y="946"/>
                    <a:pt x="278" y="956"/>
                    <a:pt x="313" y="961"/>
                  </a:cubicBezTo>
                  <a:cubicBezTo>
                    <a:pt x="311" y="919"/>
                    <a:pt x="316" y="878"/>
                    <a:pt x="315" y="839"/>
                  </a:cubicBezTo>
                  <a:cubicBezTo>
                    <a:pt x="314" y="839"/>
                    <a:pt x="313" y="839"/>
                    <a:pt x="313" y="839"/>
                  </a:cubicBezTo>
                  <a:cubicBezTo>
                    <a:pt x="272" y="850"/>
                    <a:pt x="233" y="863"/>
                    <a:pt x="196" y="877"/>
                  </a:cubicBezTo>
                  <a:close/>
                  <a:moveTo>
                    <a:pt x="55" y="977"/>
                  </a:moveTo>
                  <a:cubicBezTo>
                    <a:pt x="56" y="970"/>
                    <a:pt x="61" y="968"/>
                    <a:pt x="63" y="962"/>
                  </a:cubicBezTo>
                  <a:cubicBezTo>
                    <a:pt x="57" y="935"/>
                    <a:pt x="56" y="902"/>
                    <a:pt x="54" y="871"/>
                  </a:cubicBezTo>
                  <a:cubicBezTo>
                    <a:pt x="42" y="861"/>
                    <a:pt x="30" y="852"/>
                    <a:pt x="20" y="840"/>
                  </a:cubicBezTo>
                  <a:cubicBezTo>
                    <a:pt x="27" y="890"/>
                    <a:pt x="39" y="936"/>
                    <a:pt x="55" y="977"/>
                  </a:cubicBezTo>
                  <a:close/>
                  <a:moveTo>
                    <a:pt x="1251" y="851"/>
                  </a:moveTo>
                  <a:cubicBezTo>
                    <a:pt x="1241" y="889"/>
                    <a:pt x="1230" y="925"/>
                    <a:pt x="1218" y="960"/>
                  </a:cubicBezTo>
                  <a:cubicBezTo>
                    <a:pt x="1253" y="953"/>
                    <a:pt x="1288" y="945"/>
                    <a:pt x="1320" y="935"/>
                  </a:cubicBezTo>
                  <a:cubicBezTo>
                    <a:pt x="1320" y="914"/>
                    <a:pt x="1320" y="893"/>
                    <a:pt x="1319" y="873"/>
                  </a:cubicBezTo>
                  <a:cubicBezTo>
                    <a:pt x="1296" y="866"/>
                    <a:pt x="1275" y="857"/>
                    <a:pt x="1251" y="851"/>
                  </a:cubicBezTo>
                  <a:close/>
                  <a:moveTo>
                    <a:pt x="316" y="962"/>
                  </a:moveTo>
                  <a:cubicBezTo>
                    <a:pt x="327" y="965"/>
                    <a:pt x="339" y="967"/>
                    <a:pt x="351" y="969"/>
                  </a:cubicBezTo>
                  <a:cubicBezTo>
                    <a:pt x="338" y="932"/>
                    <a:pt x="328" y="893"/>
                    <a:pt x="318" y="853"/>
                  </a:cubicBezTo>
                  <a:cubicBezTo>
                    <a:pt x="316" y="889"/>
                    <a:pt x="315" y="925"/>
                    <a:pt x="316" y="962"/>
                  </a:cubicBezTo>
                  <a:close/>
                  <a:moveTo>
                    <a:pt x="65" y="959"/>
                  </a:moveTo>
                  <a:cubicBezTo>
                    <a:pt x="75" y="948"/>
                    <a:pt x="90" y="935"/>
                    <a:pt x="102" y="923"/>
                  </a:cubicBezTo>
                  <a:cubicBezTo>
                    <a:pt x="99" y="914"/>
                    <a:pt x="96" y="904"/>
                    <a:pt x="94" y="894"/>
                  </a:cubicBezTo>
                  <a:cubicBezTo>
                    <a:pt x="80" y="889"/>
                    <a:pt x="69" y="880"/>
                    <a:pt x="56" y="873"/>
                  </a:cubicBezTo>
                  <a:cubicBezTo>
                    <a:pt x="59" y="902"/>
                    <a:pt x="60" y="932"/>
                    <a:pt x="65" y="959"/>
                  </a:cubicBezTo>
                  <a:close/>
                  <a:moveTo>
                    <a:pt x="1322" y="934"/>
                  </a:moveTo>
                  <a:cubicBezTo>
                    <a:pt x="1332" y="932"/>
                    <a:pt x="1340" y="928"/>
                    <a:pt x="1350" y="925"/>
                  </a:cubicBezTo>
                  <a:cubicBezTo>
                    <a:pt x="1354" y="914"/>
                    <a:pt x="1357" y="903"/>
                    <a:pt x="1360" y="891"/>
                  </a:cubicBezTo>
                  <a:cubicBezTo>
                    <a:pt x="1347" y="886"/>
                    <a:pt x="1335" y="880"/>
                    <a:pt x="1322" y="875"/>
                  </a:cubicBezTo>
                  <a:cubicBezTo>
                    <a:pt x="1323" y="895"/>
                    <a:pt x="1323" y="913"/>
                    <a:pt x="1322" y="934"/>
                  </a:cubicBezTo>
                  <a:close/>
                  <a:moveTo>
                    <a:pt x="194" y="879"/>
                  </a:moveTo>
                  <a:cubicBezTo>
                    <a:pt x="181" y="882"/>
                    <a:pt x="173" y="889"/>
                    <a:pt x="161" y="892"/>
                  </a:cubicBezTo>
                  <a:cubicBezTo>
                    <a:pt x="161" y="902"/>
                    <a:pt x="161" y="911"/>
                    <a:pt x="161" y="921"/>
                  </a:cubicBezTo>
                  <a:cubicBezTo>
                    <a:pt x="179" y="925"/>
                    <a:pt x="195" y="935"/>
                    <a:pt x="212" y="935"/>
                  </a:cubicBezTo>
                  <a:cubicBezTo>
                    <a:pt x="205" y="917"/>
                    <a:pt x="199" y="899"/>
                    <a:pt x="194" y="879"/>
                  </a:cubicBezTo>
                  <a:close/>
                  <a:moveTo>
                    <a:pt x="1457" y="881"/>
                  </a:moveTo>
                  <a:cubicBezTo>
                    <a:pt x="1457" y="880"/>
                    <a:pt x="1456" y="880"/>
                    <a:pt x="1455" y="880"/>
                  </a:cubicBezTo>
                  <a:cubicBezTo>
                    <a:pt x="1452" y="883"/>
                    <a:pt x="1447" y="885"/>
                    <a:pt x="1443" y="887"/>
                  </a:cubicBezTo>
                  <a:cubicBezTo>
                    <a:pt x="1443" y="905"/>
                    <a:pt x="1440" y="923"/>
                    <a:pt x="1441" y="937"/>
                  </a:cubicBezTo>
                  <a:cubicBezTo>
                    <a:pt x="1443" y="919"/>
                    <a:pt x="1456" y="899"/>
                    <a:pt x="1457" y="881"/>
                  </a:cubicBezTo>
                  <a:close/>
                  <a:moveTo>
                    <a:pt x="1505" y="889"/>
                  </a:moveTo>
                  <a:cubicBezTo>
                    <a:pt x="1506" y="893"/>
                    <a:pt x="1506" y="886"/>
                    <a:pt x="1505" y="889"/>
                  </a:cubicBezTo>
                  <a:close/>
                  <a:moveTo>
                    <a:pt x="1399" y="909"/>
                  </a:moveTo>
                  <a:cubicBezTo>
                    <a:pt x="1411" y="918"/>
                    <a:pt x="1425" y="927"/>
                    <a:pt x="1437" y="936"/>
                  </a:cubicBezTo>
                  <a:cubicBezTo>
                    <a:pt x="1438" y="922"/>
                    <a:pt x="1441" y="904"/>
                    <a:pt x="1439" y="889"/>
                  </a:cubicBezTo>
                  <a:cubicBezTo>
                    <a:pt x="1427" y="897"/>
                    <a:pt x="1413" y="903"/>
                    <a:pt x="1399" y="909"/>
                  </a:cubicBezTo>
                  <a:close/>
                  <a:moveTo>
                    <a:pt x="1354" y="924"/>
                  </a:moveTo>
                  <a:cubicBezTo>
                    <a:pt x="1366" y="919"/>
                    <a:pt x="1379" y="914"/>
                    <a:pt x="1392" y="910"/>
                  </a:cubicBezTo>
                  <a:cubicBezTo>
                    <a:pt x="1384" y="902"/>
                    <a:pt x="1373" y="898"/>
                    <a:pt x="1363" y="893"/>
                  </a:cubicBezTo>
                  <a:cubicBezTo>
                    <a:pt x="1360" y="903"/>
                    <a:pt x="1354" y="915"/>
                    <a:pt x="1354" y="924"/>
                  </a:cubicBezTo>
                  <a:close/>
                  <a:moveTo>
                    <a:pt x="131" y="910"/>
                  </a:moveTo>
                  <a:cubicBezTo>
                    <a:pt x="141" y="912"/>
                    <a:pt x="148" y="917"/>
                    <a:pt x="158" y="919"/>
                  </a:cubicBezTo>
                  <a:cubicBezTo>
                    <a:pt x="158" y="911"/>
                    <a:pt x="159" y="901"/>
                    <a:pt x="157" y="894"/>
                  </a:cubicBezTo>
                  <a:cubicBezTo>
                    <a:pt x="149" y="900"/>
                    <a:pt x="139" y="903"/>
                    <a:pt x="131" y="910"/>
                  </a:cubicBezTo>
                  <a:close/>
                  <a:moveTo>
                    <a:pt x="929" y="998"/>
                  </a:moveTo>
                  <a:cubicBezTo>
                    <a:pt x="936" y="999"/>
                    <a:pt x="939" y="996"/>
                    <a:pt x="945" y="997"/>
                  </a:cubicBezTo>
                  <a:cubicBezTo>
                    <a:pt x="947" y="964"/>
                    <a:pt x="945" y="928"/>
                    <a:pt x="944" y="895"/>
                  </a:cubicBezTo>
                  <a:cubicBezTo>
                    <a:pt x="941" y="931"/>
                    <a:pt x="935" y="964"/>
                    <a:pt x="929" y="998"/>
                  </a:cubicBezTo>
                  <a:close/>
                  <a:moveTo>
                    <a:pt x="98" y="897"/>
                  </a:moveTo>
                  <a:cubicBezTo>
                    <a:pt x="99" y="906"/>
                    <a:pt x="103" y="913"/>
                    <a:pt x="104" y="922"/>
                  </a:cubicBezTo>
                  <a:cubicBezTo>
                    <a:pt x="112" y="918"/>
                    <a:pt x="119" y="915"/>
                    <a:pt x="125" y="909"/>
                  </a:cubicBezTo>
                  <a:cubicBezTo>
                    <a:pt x="115" y="906"/>
                    <a:pt x="107" y="900"/>
                    <a:pt x="98" y="897"/>
                  </a:cubicBezTo>
                  <a:moveTo>
                    <a:pt x="98" y="897"/>
                  </a:moveTo>
                  <a:cubicBezTo>
                    <a:pt x="97" y="896"/>
                    <a:pt x="97" y="897"/>
                    <a:pt x="98" y="897"/>
                  </a:cubicBezTo>
                  <a:moveTo>
                    <a:pt x="128" y="911"/>
                  </a:moveTo>
                  <a:cubicBezTo>
                    <a:pt x="121" y="916"/>
                    <a:pt x="111" y="919"/>
                    <a:pt x="106" y="927"/>
                  </a:cubicBezTo>
                  <a:cubicBezTo>
                    <a:pt x="126" y="981"/>
                    <a:pt x="148" y="1032"/>
                    <a:pt x="176" y="1078"/>
                  </a:cubicBezTo>
                  <a:cubicBezTo>
                    <a:pt x="166" y="1030"/>
                    <a:pt x="160" y="978"/>
                    <a:pt x="158" y="922"/>
                  </a:cubicBezTo>
                  <a:cubicBezTo>
                    <a:pt x="148" y="919"/>
                    <a:pt x="138" y="915"/>
                    <a:pt x="128" y="911"/>
                  </a:cubicBezTo>
                  <a:close/>
                  <a:moveTo>
                    <a:pt x="1396" y="911"/>
                  </a:moveTo>
                  <a:cubicBezTo>
                    <a:pt x="1381" y="916"/>
                    <a:pt x="1367" y="923"/>
                    <a:pt x="1351" y="927"/>
                  </a:cubicBezTo>
                  <a:cubicBezTo>
                    <a:pt x="1341" y="957"/>
                    <a:pt x="1330" y="985"/>
                    <a:pt x="1317" y="1011"/>
                  </a:cubicBezTo>
                  <a:cubicBezTo>
                    <a:pt x="1313" y="1047"/>
                    <a:pt x="1308" y="1080"/>
                    <a:pt x="1301" y="1111"/>
                  </a:cubicBezTo>
                  <a:cubicBezTo>
                    <a:pt x="1314" y="1119"/>
                    <a:pt x="1324" y="1130"/>
                    <a:pt x="1336" y="1139"/>
                  </a:cubicBezTo>
                  <a:cubicBezTo>
                    <a:pt x="1376" y="1079"/>
                    <a:pt x="1414" y="1018"/>
                    <a:pt x="1437" y="941"/>
                  </a:cubicBezTo>
                  <a:cubicBezTo>
                    <a:pt x="1425" y="929"/>
                    <a:pt x="1410" y="920"/>
                    <a:pt x="1396" y="911"/>
                  </a:cubicBezTo>
                  <a:close/>
                  <a:moveTo>
                    <a:pt x="161" y="927"/>
                  </a:moveTo>
                  <a:cubicBezTo>
                    <a:pt x="163" y="985"/>
                    <a:pt x="170" y="1038"/>
                    <a:pt x="181" y="1087"/>
                  </a:cubicBezTo>
                  <a:cubicBezTo>
                    <a:pt x="190" y="1099"/>
                    <a:pt x="197" y="1113"/>
                    <a:pt x="206" y="1125"/>
                  </a:cubicBezTo>
                  <a:cubicBezTo>
                    <a:pt x="227" y="1107"/>
                    <a:pt x="251" y="1093"/>
                    <a:pt x="277" y="1081"/>
                  </a:cubicBezTo>
                  <a:cubicBezTo>
                    <a:pt x="255" y="1036"/>
                    <a:pt x="231" y="992"/>
                    <a:pt x="214" y="940"/>
                  </a:cubicBezTo>
                  <a:cubicBezTo>
                    <a:pt x="195" y="936"/>
                    <a:pt x="179" y="929"/>
                    <a:pt x="161" y="924"/>
                  </a:cubicBezTo>
                  <a:cubicBezTo>
                    <a:pt x="161" y="925"/>
                    <a:pt x="161" y="926"/>
                    <a:pt x="161" y="927"/>
                  </a:cubicBezTo>
                  <a:close/>
                  <a:moveTo>
                    <a:pt x="66" y="965"/>
                  </a:moveTo>
                  <a:cubicBezTo>
                    <a:pt x="64" y="977"/>
                    <a:pt x="71" y="992"/>
                    <a:pt x="74" y="1005"/>
                  </a:cubicBezTo>
                  <a:cubicBezTo>
                    <a:pt x="77" y="1019"/>
                    <a:pt x="78" y="1032"/>
                    <a:pt x="82" y="1043"/>
                  </a:cubicBezTo>
                  <a:cubicBezTo>
                    <a:pt x="93" y="1070"/>
                    <a:pt x="112" y="1092"/>
                    <a:pt x="122" y="1112"/>
                  </a:cubicBezTo>
                  <a:cubicBezTo>
                    <a:pt x="142" y="1123"/>
                    <a:pt x="164" y="1137"/>
                    <a:pt x="186" y="1144"/>
                  </a:cubicBezTo>
                  <a:cubicBezTo>
                    <a:pt x="195" y="1137"/>
                    <a:pt x="189" y="1127"/>
                    <a:pt x="186" y="1118"/>
                  </a:cubicBezTo>
                  <a:cubicBezTo>
                    <a:pt x="183" y="1108"/>
                    <a:pt x="181" y="1097"/>
                    <a:pt x="179" y="1087"/>
                  </a:cubicBezTo>
                  <a:cubicBezTo>
                    <a:pt x="149" y="1039"/>
                    <a:pt x="124" y="986"/>
                    <a:pt x="104" y="928"/>
                  </a:cubicBezTo>
                  <a:cubicBezTo>
                    <a:pt x="104" y="927"/>
                    <a:pt x="104" y="927"/>
                    <a:pt x="103" y="927"/>
                  </a:cubicBezTo>
                  <a:cubicBezTo>
                    <a:pt x="95" y="937"/>
                    <a:pt x="68" y="952"/>
                    <a:pt x="66" y="965"/>
                  </a:cubicBezTo>
                  <a:close/>
                  <a:moveTo>
                    <a:pt x="1322" y="936"/>
                  </a:moveTo>
                  <a:cubicBezTo>
                    <a:pt x="1322" y="959"/>
                    <a:pt x="1319" y="983"/>
                    <a:pt x="1319" y="1003"/>
                  </a:cubicBezTo>
                  <a:cubicBezTo>
                    <a:pt x="1329" y="979"/>
                    <a:pt x="1339" y="954"/>
                    <a:pt x="1349" y="929"/>
                  </a:cubicBezTo>
                  <a:cubicBezTo>
                    <a:pt x="1339" y="930"/>
                    <a:pt x="1332" y="935"/>
                    <a:pt x="1322" y="936"/>
                  </a:cubicBezTo>
                  <a:close/>
                  <a:moveTo>
                    <a:pt x="1216" y="963"/>
                  </a:moveTo>
                  <a:cubicBezTo>
                    <a:pt x="1206" y="996"/>
                    <a:pt x="1192" y="1025"/>
                    <a:pt x="1179" y="1055"/>
                  </a:cubicBezTo>
                  <a:cubicBezTo>
                    <a:pt x="1212" y="1065"/>
                    <a:pt x="1242" y="1078"/>
                    <a:pt x="1271" y="1093"/>
                  </a:cubicBezTo>
                  <a:cubicBezTo>
                    <a:pt x="1278" y="1080"/>
                    <a:pt x="1286" y="1067"/>
                    <a:pt x="1294" y="1053"/>
                  </a:cubicBezTo>
                  <a:cubicBezTo>
                    <a:pt x="1300" y="1041"/>
                    <a:pt x="1312" y="1023"/>
                    <a:pt x="1315" y="1010"/>
                  </a:cubicBezTo>
                  <a:cubicBezTo>
                    <a:pt x="1320" y="988"/>
                    <a:pt x="1316" y="966"/>
                    <a:pt x="1319" y="938"/>
                  </a:cubicBezTo>
                  <a:cubicBezTo>
                    <a:pt x="1318" y="938"/>
                    <a:pt x="1318" y="938"/>
                    <a:pt x="1317" y="938"/>
                  </a:cubicBezTo>
                  <a:cubicBezTo>
                    <a:pt x="1285" y="948"/>
                    <a:pt x="1252" y="957"/>
                    <a:pt x="1216" y="963"/>
                  </a:cubicBezTo>
                  <a:close/>
                  <a:moveTo>
                    <a:pt x="280" y="1079"/>
                  </a:moveTo>
                  <a:cubicBezTo>
                    <a:pt x="293" y="1075"/>
                    <a:pt x="305" y="1068"/>
                    <a:pt x="319" y="1064"/>
                  </a:cubicBezTo>
                  <a:cubicBezTo>
                    <a:pt x="315" y="1033"/>
                    <a:pt x="314" y="998"/>
                    <a:pt x="313" y="964"/>
                  </a:cubicBezTo>
                  <a:cubicBezTo>
                    <a:pt x="279" y="958"/>
                    <a:pt x="248" y="950"/>
                    <a:pt x="217" y="941"/>
                  </a:cubicBezTo>
                  <a:cubicBezTo>
                    <a:pt x="234" y="991"/>
                    <a:pt x="256" y="1036"/>
                    <a:pt x="280" y="1079"/>
                  </a:cubicBezTo>
                  <a:close/>
                  <a:moveTo>
                    <a:pt x="1403" y="1111"/>
                  </a:moveTo>
                  <a:cubicBezTo>
                    <a:pt x="1431" y="1098"/>
                    <a:pt x="1442" y="1073"/>
                    <a:pt x="1454" y="1045"/>
                  </a:cubicBezTo>
                  <a:cubicBezTo>
                    <a:pt x="1461" y="1029"/>
                    <a:pt x="1470" y="1013"/>
                    <a:pt x="1474" y="997"/>
                  </a:cubicBezTo>
                  <a:cubicBezTo>
                    <a:pt x="1468" y="975"/>
                    <a:pt x="1455" y="958"/>
                    <a:pt x="1440" y="944"/>
                  </a:cubicBezTo>
                  <a:cubicBezTo>
                    <a:pt x="1433" y="1004"/>
                    <a:pt x="1418" y="1062"/>
                    <a:pt x="1403" y="1111"/>
                  </a:cubicBezTo>
                  <a:close/>
                  <a:moveTo>
                    <a:pt x="1491" y="959"/>
                  </a:moveTo>
                  <a:cubicBezTo>
                    <a:pt x="1492" y="962"/>
                    <a:pt x="1492" y="955"/>
                    <a:pt x="1491" y="959"/>
                  </a:cubicBezTo>
                  <a:close/>
                  <a:moveTo>
                    <a:pt x="1434" y="961"/>
                  </a:moveTo>
                  <a:cubicBezTo>
                    <a:pt x="1434" y="961"/>
                    <a:pt x="1435" y="962"/>
                    <a:pt x="1434" y="961"/>
                  </a:cubicBezTo>
                  <a:close/>
                  <a:moveTo>
                    <a:pt x="1490" y="963"/>
                  </a:moveTo>
                  <a:cubicBezTo>
                    <a:pt x="1489" y="963"/>
                    <a:pt x="1489" y="963"/>
                    <a:pt x="1489" y="963"/>
                  </a:cubicBezTo>
                  <a:cubicBezTo>
                    <a:pt x="1487" y="979"/>
                    <a:pt x="1474" y="992"/>
                    <a:pt x="1479" y="1008"/>
                  </a:cubicBezTo>
                  <a:cubicBezTo>
                    <a:pt x="1482" y="992"/>
                    <a:pt x="1488" y="980"/>
                    <a:pt x="1490" y="963"/>
                  </a:cubicBezTo>
                  <a:moveTo>
                    <a:pt x="1490" y="963"/>
                  </a:moveTo>
                  <a:cubicBezTo>
                    <a:pt x="1493" y="962"/>
                    <a:pt x="1489" y="958"/>
                    <a:pt x="1490" y="963"/>
                  </a:cubicBezTo>
                  <a:moveTo>
                    <a:pt x="1350" y="1123"/>
                  </a:moveTo>
                  <a:cubicBezTo>
                    <a:pt x="1346" y="1129"/>
                    <a:pt x="1339" y="1135"/>
                    <a:pt x="1338" y="1144"/>
                  </a:cubicBezTo>
                  <a:cubicBezTo>
                    <a:pt x="1361" y="1136"/>
                    <a:pt x="1379" y="1125"/>
                    <a:pt x="1398" y="1114"/>
                  </a:cubicBezTo>
                  <a:cubicBezTo>
                    <a:pt x="1414" y="1068"/>
                    <a:pt x="1429" y="1017"/>
                    <a:pt x="1433" y="963"/>
                  </a:cubicBezTo>
                  <a:cubicBezTo>
                    <a:pt x="1411" y="1021"/>
                    <a:pt x="1383" y="1076"/>
                    <a:pt x="1350" y="1123"/>
                  </a:cubicBezTo>
                  <a:close/>
                  <a:moveTo>
                    <a:pt x="1213" y="965"/>
                  </a:moveTo>
                  <a:cubicBezTo>
                    <a:pt x="1195" y="967"/>
                    <a:pt x="1173" y="973"/>
                    <a:pt x="1153" y="976"/>
                  </a:cubicBezTo>
                  <a:cubicBezTo>
                    <a:pt x="1153" y="1000"/>
                    <a:pt x="1152" y="1023"/>
                    <a:pt x="1150" y="1046"/>
                  </a:cubicBezTo>
                  <a:cubicBezTo>
                    <a:pt x="1160" y="1048"/>
                    <a:pt x="1167" y="1052"/>
                    <a:pt x="1177" y="1054"/>
                  </a:cubicBezTo>
                  <a:cubicBezTo>
                    <a:pt x="1190" y="1025"/>
                    <a:pt x="1202" y="996"/>
                    <a:pt x="1213" y="965"/>
                  </a:cubicBezTo>
                  <a:close/>
                  <a:moveTo>
                    <a:pt x="321" y="1062"/>
                  </a:moveTo>
                  <a:cubicBezTo>
                    <a:pt x="341" y="1057"/>
                    <a:pt x="360" y="1049"/>
                    <a:pt x="380" y="1044"/>
                  </a:cubicBezTo>
                  <a:cubicBezTo>
                    <a:pt x="370" y="1020"/>
                    <a:pt x="361" y="996"/>
                    <a:pt x="352" y="972"/>
                  </a:cubicBezTo>
                  <a:cubicBezTo>
                    <a:pt x="339" y="970"/>
                    <a:pt x="328" y="967"/>
                    <a:pt x="316" y="965"/>
                  </a:cubicBezTo>
                  <a:cubicBezTo>
                    <a:pt x="316" y="999"/>
                    <a:pt x="319" y="1030"/>
                    <a:pt x="321" y="1062"/>
                  </a:cubicBezTo>
                  <a:close/>
                  <a:moveTo>
                    <a:pt x="75" y="1024"/>
                  </a:moveTo>
                  <a:cubicBezTo>
                    <a:pt x="70" y="1006"/>
                    <a:pt x="68" y="985"/>
                    <a:pt x="62" y="968"/>
                  </a:cubicBezTo>
                  <a:cubicBezTo>
                    <a:pt x="50" y="986"/>
                    <a:pt x="69" y="1007"/>
                    <a:pt x="75" y="1024"/>
                  </a:cubicBezTo>
                  <a:close/>
                  <a:moveTo>
                    <a:pt x="382" y="1043"/>
                  </a:moveTo>
                  <a:cubicBezTo>
                    <a:pt x="421" y="1032"/>
                    <a:pt x="463" y="1025"/>
                    <a:pt x="504" y="1016"/>
                  </a:cubicBezTo>
                  <a:cubicBezTo>
                    <a:pt x="501" y="1009"/>
                    <a:pt x="499" y="1001"/>
                    <a:pt x="497" y="992"/>
                  </a:cubicBezTo>
                  <a:cubicBezTo>
                    <a:pt x="448" y="988"/>
                    <a:pt x="402" y="981"/>
                    <a:pt x="356" y="973"/>
                  </a:cubicBezTo>
                  <a:cubicBezTo>
                    <a:pt x="363" y="998"/>
                    <a:pt x="374" y="1019"/>
                    <a:pt x="382" y="1043"/>
                  </a:cubicBezTo>
                  <a:close/>
                  <a:moveTo>
                    <a:pt x="1150" y="976"/>
                  </a:moveTo>
                  <a:cubicBezTo>
                    <a:pt x="1125" y="981"/>
                    <a:pt x="1099" y="984"/>
                    <a:pt x="1073" y="987"/>
                  </a:cubicBezTo>
                  <a:cubicBezTo>
                    <a:pt x="1069" y="1000"/>
                    <a:pt x="1065" y="1012"/>
                    <a:pt x="1062" y="1025"/>
                  </a:cubicBezTo>
                  <a:cubicBezTo>
                    <a:pt x="1092" y="1029"/>
                    <a:pt x="1121" y="1039"/>
                    <a:pt x="1148" y="1044"/>
                  </a:cubicBezTo>
                  <a:cubicBezTo>
                    <a:pt x="1148" y="1021"/>
                    <a:pt x="1151" y="996"/>
                    <a:pt x="1150" y="976"/>
                  </a:cubicBezTo>
                  <a:close/>
                  <a:moveTo>
                    <a:pt x="95" y="1092"/>
                  </a:moveTo>
                  <a:cubicBezTo>
                    <a:pt x="95" y="1093"/>
                    <a:pt x="96" y="1092"/>
                    <a:pt x="95" y="1092"/>
                  </a:cubicBezTo>
                  <a:moveTo>
                    <a:pt x="95" y="1092"/>
                  </a:moveTo>
                  <a:cubicBezTo>
                    <a:pt x="84" y="1053"/>
                    <a:pt x="70" y="1017"/>
                    <a:pt x="54" y="984"/>
                  </a:cubicBezTo>
                  <a:cubicBezTo>
                    <a:pt x="36" y="1032"/>
                    <a:pt x="67" y="1071"/>
                    <a:pt x="95" y="1092"/>
                  </a:cubicBezTo>
                  <a:moveTo>
                    <a:pt x="950" y="1000"/>
                  </a:moveTo>
                  <a:cubicBezTo>
                    <a:pt x="950" y="1002"/>
                    <a:pt x="950" y="1004"/>
                    <a:pt x="950" y="1007"/>
                  </a:cubicBezTo>
                  <a:cubicBezTo>
                    <a:pt x="986" y="1013"/>
                    <a:pt x="1024" y="1017"/>
                    <a:pt x="1059" y="1024"/>
                  </a:cubicBezTo>
                  <a:cubicBezTo>
                    <a:pt x="1063" y="1013"/>
                    <a:pt x="1066" y="1000"/>
                    <a:pt x="1070" y="988"/>
                  </a:cubicBezTo>
                  <a:cubicBezTo>
                    <a:pt x="1030" y="992"/>
                    <a:pt x="990" y="996"/>
                    <a:pt x="950" y="1000"/>
                  </a:cubicBezTo>
                  <a:close/>
                  <a:moveTo>
                    <a:pt x="508" y="1016"/>
                  </a:moveTo>
                  <a:cubicBezTo>
                    <a:pt x="508" y="1009"/>
                    <a:pt x="508" y="1001"/>
                    <a:pt x="508" y="994"/>
                  </a:cubicBezTo>
                  <a:cubicBezTo>
                    <a:pt x="506" y="993"/>
                    <a:pt x="503" y="993"/>
                    <a:pt x="500" y="993"/>
                  </a:cubicBezTo>
                  <a:cubicBezTo>
                    <a:pt x="502" y="1001"/>
                    <a:pt x="502" y="1011"/>
                    <a:pt x="508" y="1016"/>
                  </a:cubicBezTo>
                  <a:close/>
                  <a:moveTo>
                    <a:pt x="510" y="994"/>
                  </a:moveTo>
                  <a:cubicBezTo>
                    <a:pt x="511" y="1001"/>
                    <a:pt x="509" y="1011"/>
                    <a:pt x="511" y="1016"/>
                  </a:cubicBezTo>
                  <a:cubicBezTo>
                    <a:pt x="545" y="1009"/>
                    <a:pt x="584" y="1008"/>
                    <a:pt x="619" y="1002"/>
                  </a:cubicBezTo>
                  <a:cubicBezTo>
                    <a:pt x="581" y="1001"/>
                    <a:pt x="546" y="997"/>
                    <a:pt x="510" y="994"/>
                  </a:cubicBezTo>
                  <a:close/>
                  <a:moveTo>
                    <a:pt x="684" y="1002"/>
                  </a:moveTo>
                  <a:cubicBezTo>
                    <a:pt x="696" y="1003"/>
                    <a:pt x="716" y="1005"/>
                    <a:pt x="726" y="1001"/>
                  </a:cubicBezTo>
                  <a:cubicBezTo>
                    <a:pt x="714" y="999"/>
                    <a:pt x="697" y="1001"/>
                    <a:pt x="684" y="1002"/>
                  </a:cubicBezTo>
                  <a:close/>
                  <a:moveTo>
                    <a:pt x="728" y="1002"/>
                  </a:moveTo>
                  <a:cubicBezTo>
                    <a:pt x="729" y="1002"/>
                    <a:pt x="729" y="1003"/>
                    <a:pt x="730" y="1003"/>
                  </a:cubicBezTo>
                  <a:cubicBezTo>
                    <a:pt x="740" y="1004"/>
                    <a:pt x="752" y="1004"/>
                    <a:pt x="763" y="1004"/>
                  </a:cubicBezTo>
                  <a:cubicBezTo>
                    <a:pt x="770" y="1004"/>
                    <a:pt x="780" y="1006"/>
                    <a:pt x="783" y="1001"/>
                  </a:cubicBezTo>
                  <a:cubicBezTo>
                    <a:pt x="767" y="1000"/>
                    <a:pt x="743" y="998"/>
                    <a:pt x="728" y="1002"/>
                  </a:cubicBezTo>
                  <a:close/>
                  <a:moveTo>
                    <a:pt x="786" y="1002"/>
                  </a:moveTo>
                  <a:cubicBezTo>
                    <a:pt x="802" y="1003"/>
                    <a:pt x="826" y="1004"/>
                    <a:pt x="840" y="1001"/>
                  </a:cubicBezTo>
                  <a:cubicBezTo>
                    <a:pt x="822" y="1003"/>
                    <a:pt x="801" y="997"/>
                    <a:pt x="786" y="1002"/>
                  </a:cubicBezTo>
                  <a:close/>
                  <a:moveTo>
                    <a:pt x="928" y="1005"/>
                  </a:moveTo>
                  <a:cubicBezTo>
                    <a:pt x="933" y="1006"/>
                    <a:pt x="939" y="1006"/>
                    <a:pt x="945" y="1007"/>
                  </a:cubicBezTo>
                  <a:cubicBezTo>
                    <a:pt x="945" y="1004"/>
                    <a:pt x="945" y="1002"/>
                    <a:pt x="945" y="1000"/>
                  </a:cubicBezTo>
                  <a:cubicBezTo>
                    <a:pt x="939" y="1001"/>
                    <a:pt x="929" y="998"/>
                    <a:pt x="928" y="1005"/>
                  </a:cubicBezTo>
                  <a:close/>
                  <a:moveTo>
                    <a:pt x="905" y="1003"/>
                  </a:moveTo>
                  <a:cubicBezTo>
                    <a:pt x="911" y="1002"/>
                    <a:pt x="924" y="1008"/>
                    <a:pt x="926" y="1002"/>
                  </a:cubicBezTo>
                  <a:cubicBezTo>
                    <a:pt x="921" y="1001"/>
                    <a:pt x="911" y="1002"/>
                    <a:pt x="905" y="1003"/>
                  </a:cubicBezTo>
                  <a:close/>
                  <a:moveTo>
                    <a:pt x="510" y="1018"/>
                  </a:moveTo>
                  <a:cubicBezTo>
                    <a:pt x="512" y="1043"/>
                    <a:pt x="518" y="1061"/>
                    <a:pt x="525" y="1080"/>
                  </a:cubicBezTo>
                  <a:cubicBezTo>
                    <a:pt x="539" y="1124"/>
                    <a:pt x="556" y="1165"/>
                    <a:pt x="573" y="1204"/>
                  </a:cubicBezTo>
                  <a:cubicBezTo>
                    <a:pt x="605" y="1200"/>
                    <a:pt x="636" y="1195"/>
                    <a:pt x="671" y="1193"/>
                  </a:cubicBezTo>
                  <a:cubicBezTo>
                    <a:pt x="658" y="1137"/>
                    <a:pt x="651" y="1072"/>
                    <a:pt x="641" y="1014"/>
                  </a:cubicBezTo>
                  <a:cubicBezTo>
                    <a:pt x="641" y="1011"/>
                    <a:pt x="643" y="1004"/>
                    <a:pt x="637" y="1004"/>
                  </a:cubicBezTo>
                  <a:cubicBezTo>
                    <a:pt x="594" y="1007"/>
                    <a:pt x="552" y="1012"/>
                    <a:pt x="510" y="1018"/>
                  </a:cubicBezTo>
                  <a:close/>
                  <a:moveTo>
                    <a:pt x="675" y="1192"/>
                  </a:moveTo>
                  <a:cubicBezTo>
                    <a:pt x="693" y="1192"/>
                    <a:pt x="708" y="1189"/>
                    <a:pt x="726" y="1190"/>
                  </a:cubicBezTo>
                  <a:cubicBezTo>
                    <a:pt x="727" y="1128"/>
                    <a:pt x="725" y="1068"/>
                    <a:pt x="726" y="1006"/>
                  </a:cubicBezTo>
                  <a:cubicBezTo>
                    <a:pt x="697" y="1006"/>
                    <a:pt x="672" y="1004"/>
                    <a:pt x="645" y="1004"/>
                  </a:cubicBezTo>
                  <a:cubicBezTo>
                    <a:pt x="650" y="1067"/>
                    <a:pt x="663" y="1131"/>
                    <a:pt x="675" y="1192"/>
                  </a:cubicBezTo>
                  <a:close/>
                  <a:moveTo>
                    <a:pt x="786" y="1006"/>
                  </a:moveTo>
                  <a:cubicBezTo>
                    <a:pt x="784" y="1067"/>
                    <a:pt x="782" y="1128"/>
                    <a:pt x="780" y="1189"/>
                  </a:cubicBezTo>
                  <a:cubicBezTo>
                    <a:pt x="815" y="1190"/>
                    <a:pt x="851" y="1191"/>
                    <a:pt x="883" y="1196"/>
                  </a:cubicBezTo>
                  <a:cubicBezTo>
                    <a:pt x="899" y="1135"/>
                    <a:pt x="913" y="1072"/>
                    <a:pt x="925" y="1007"/>
                  </a:cubicBezTo>
                  <a:cubicBezTo>
                    <a:pt x="882" y="1000"/>
                    <a:pt x="834" y="1007"/>
                    <a:pt x="786" y="1006"/>
                  </a:cubicBezTo>
                  <a:close/>
                  <a:moveTo>
                    <a:pt x="1439" y="1083"/>
                  </a:moveTo>
                  <a:cubicBezTo>
                    <a:pt x="1437" y="1084"/>
                    <a:pt x="1439" y="1084"/>
                    <a:pt x="1439" y="1083"/>
                  </a:cubicBezTo>
                  <a:moveTo>
                    <a:pt x="1439" y="1083"/>
                  </a:moveTo>
                  <a:cubicBezTo>
                    <a:pt x="1439" y="1083"/>
                    <a:pt x="1440" y="1083"/>
                    <a:pt x="1440" y="1083"/>
                  </a:cubicBezTo>
                  <a:cubicBezTo>
                    <a:pt x="1458" y="1065"/>
                    <a:pt x="1478" y="1037"/>
                    <a:pt x="1474" y="1004"/>
                  </a:cubicBezTo>
                  <a:cubicBezTo>
                    <a:pt x="1465" y="1033"/>
                    <a:pt x="1451" y="1057"/>
                    <a:pt x="1439" y="1083"/>
                  </a:cubicBezTo>
                  <a:moveTo>
                    <a:pt x="729" y="1190"/>
                  </a:moveTo>
                  <a:cubicBezTo>
                    <a:pt x="744" y="1188"/>
                    <a:pt x="762" y="1189"/>
                    <a:pt x="777" y="1189"/>
                  </a:cubicBezTo>
                  <a:cubicBezTo>
                    <a:pt x="780" y="1129"/>
                    <a:pt x="782" y="1067"/>
                    <a:pt x="783" y="1006"/>
                  </a:cubicBezTo>
                  <a:cubicBezTo>
                    <a:pt x="765" y="1006"/>
                    <a:pt x="747" y="1006"/>
                    <a:pt x="729" y="1006"/>
                  </a:cubicBezTo>
                  <a:cubicBezTo>
                    <a:pt x="727" y="1066"/>
                    <a:pt x="729" y="1129"/>
                    <a:pt x="729" y="1190"/>
                  </a:cubicBezTo>
                  <a:close/>
                  <a:moveTo>
                    <a:pt x="928" y="1007"/>
                  </a:moveTo>
                  <a:cubicBezTo>
                    <a:pt x="915" y="1072"/>
                    <a:pt x="903" y="1136"/>
                    <a:pt x="885" y="1196"/>
                  </a:cubicBezTo>
                  <a:cubicBezTo>
                    <a:pt x="903" y="1197"/>
                    <a:pt x="920" y="1200"/>
                    <a:pt x="937" y="1202"/>
                  </a:cubicBezTo>
                  <a:cubicBezTo>
                    <a:pt x="941" y="1140"/>
                    <a:pt x="945" y="1077"/>
                    <a:pt x="945" y="1009"/>
                  </a:cubicBezTo>
                  <a:cubicBezTo>
                    <a:pt x="940" y="1009"/>
                    <a:pt x="934" y="1008"/>
                    <a:pt x="928" y="1007"/>
                  </a:cubicBezTo>
                  <a:close/>
                  <a:moveTo>
                    <a:pt x="951" y="1010"/>
                  </a:moveTo>
                  <a:cubicBezTo>
                    <a:pt x="947" y="1074"/>
                    <a:pt x="947" y="1142"/>
                    <a:pt x="941" y="1203"/>
                  </a:cubicBezTo>
                  <a:cubicBezTo>
                    <a:pt x="955" y="1205"/>
                    <a:pt x="968" y="1208"/>
                    <a:pt x="981" y="1211"/>
                  </a:cubicBezTo>
                  <a:cubicBezTo>
                    <a:pt x="1010" y="1153"/>
                    <a:pt x="1037" y="1093"/>
                    <a:pt x="1058" y="1026"/>
                  </a:cubicBezTo>
                  <a:cubicBezTo>
                    <a:pt x="1022" y="1020"/>
                    <a:pt x="989" y="1013"/>
                    <a:pt x="951" y="1010"/>
                  </a:cubicBezTo>
                  <a:close/>
                  <a:moveTo>
                    <a:pt x="507" y="1020"/>
                  </a:moveTo>
                  <a:cubicBezTo>
                    <a:pt x="508" y="1024"/>
                    <a:pt x="508" y="1016"/>
                    <a:pt x="507" y="1020"/>
                  </a:cubicBezTo>
                  <a:close/>
                  <a:moveTo>
                    <a:pt x="384" y="1045"/>
                  </a:moveTo>
                  <a:cubicBezTo>
                    <a:pt x="411" y="1107"/>
                    <a:pt x="441" y="1167"/>
                    <a:pt x="479" y="1218"/>
                  </a:cubicBezTo>
                  <a:cubicBezTo>
                    <a:pt x="493" y="1223"/>
                    <a:pt x="508" y="1219"/>
                    <a:pt x="522" y="1216"/>
                  </a:cubicBezTo>
                  <a:cubicBezTo>
                    <a:pt x="517" y="1173"/>
                    <a:pt x="513" y="1126"/>
                    <a:pt x="510" y="1081"/>
                  </a:cubicBezTo>
                  <a:cubicBezTo>
                    <a:pt x="509" y="1066"/>
                    <a:pt x="511" y="1049"/>
                    <a:pt x="509" y="1034"/>
                  </a:cubicBezTo>
                  <a:cubicBezTo>
                    <a:pt x="508" y="1030"/>
                    <a:pt x="506" y="1023"/>
                    <a:pt x="502" y="1020"/>
                  </a:cubicBezTo>
                  <a:cubicBezTo>
                    <a:pt x="460" y="1026"/>
                    <a:pt x="422" y="1036"/>
                    <a:pt x="384" y="1045"/>
                  </a:cubicBezTo>
                  <a:close/>
                  <a:moveTo>
                    <a:pt x="1274" y="1095"/>
                  </a:moveTo>
                  <a:cubicBezTo>
                    <a:pt x="1283" y="1099"/>
                    <a:pt x="1290" y="1105"/>
                    <a:pt x="1299" y="1109"/>
                  </a:cubicBezTo>
                  <a:cubicBezTo>
                    <a:pt x="1304" y="1081"/>
                    <a:pt x="1312" y="1050"/>
                    <a:pt x="1312" y="1021"/>
                  </a:cubicBezTo>
                  <a:cubicBezTo>
                    <a:pt x="1301" y="1047"/>
                    <a:pt x="1286" y="1070"/>
                    <a:pt x="1274" y="1095"/>
                  </a:cubicBezTo>
                  <a:close/>
                  <a:moveTo>
                    <a:pt x="508" y="1025"/>
                  </a:moveTo>
                  <a:cubicBezTo>
                    <a:pt x="507" y="1024"/>
                    <a:pt x="508" y="1025"/>
                    <a:pt x="508" y="1025"/>
                  </a:cubicBezTo>
                  <a:close/>
                  <a:moveTo>
                    <a:pt x="75" y="1026"/>
                  </a:moveTo>
                  <a:cubicBezTo>
                    <a:pt x="75" y="1026"/>
                    <a:pt x="74" y="1025"/>
                    <a:pt x="75" y="1026"/>
                  </a:cubicBezTo>
                  <a:close/>
                  <a:moveTo>
                    <a:pt x="1062" y="1027"/>
                  </a:moveTo>
                  <a:cubicBezTo>
                    <a:pt x="1038" y="1091"/>
                    <a:pt x="1014" y="1154"/>
                    <a:pt x="984" y="1211"/>
                  </a:cubicBezTo>
                  <a:cubicBezTo>
                    <a:pt x="1013" y="1223"/>
                    <a:pt x="1049" y="1219"/>
                    <a:pt x="1083" y="1213"/>
                  </a:cubicBezTo>
                  <a:cubicBezTo>
                    <a:pt x="1092" y="1199"/>
                    <a:pt x="1103" y="1185"/>
                    <a:pt x="1112" y="1170"/>
                  </a:cubicBezTo>
                  <a:cubicBezTo>
                    <a:pt x="1121" y="1156"/>
                    <a:pt x="1134" y="1140"/>
                    <a:pt x="1139" y="1124"/>
                  </a:cubicBezTo>
                  <a:cubicBezTo>
                    <a:pt x="1146" y="1101"/>
                    <a:pt x="1143" y="1075"/>
                    <a:pt x="1147" y="1047"/>
                  </a:cubicBezTo>
                  <a:cubicBezTo>
                    <a:pt x="1119" y="1040"/>
                    <a:pt x="1091" y="1033"/>
                    <a:pt x="1062" y="1027"/>
                  </a:cubicBezTo>
                  <a:close/>
                  <a:moveTo>
                    <a:pt x="526" y="1215"/>
                  </a:moveTo>
                  <a:cubicBezTo>
                    <a:pt x="539" y="1211"/>
                    <a:pt x="555" y="1208"/>
                    <a:pt x="570" y="1205"/>
                  </a:cubicBezTo>
                  <a:cubicBezTo>
                    <a:pt x="548" y="1154"/>
                    <a:pt x="529" y="1101"/>
                    <a:pt x="511" y="1046"/>
                  </a:cubicBezTo>
                  <a:cubicBezTo>
                    <a:pt x="514" y="1104"/>
                    <a:pt x="518" y="1162"/>
                    <a:pt x="526" y="1215"/>
                  </a:cubicBezTo>
                  <a:close/>
                  <a:moveTo>
                    <a:pt x="322" y="1065"/>
                  </a:moveTo>
                  <a:cubicBezTo>
                    <a:pt x="325" y="1103"/>
                    <a:pt x="332" y="1137"/>
                    <a:pt x="339" y="1171"/>
                  </a:cubicBezTo>
                  <a:cubicBezTo>
                    <a:pt x="345" y="1180"/>
                    <a:pt x="353" y="1188"/>
                    <a:pt x="359" y="1198"/>
                  </a:cubicBezTo>
                  <a:cubicBezTo>
                    <a:pt x="396" y="1205"/>
                    <a:pt x="436" y="1213"/>
                    <a:pt x="474" y="1217"/>
                  </a:cubicBezTo>
                  <a:cubicBezTo>
                    <a:pt x="441" y="1168"/>
                    <a:pt x="410" y="1113"/>
                    <a:pt x="386" y="1057"/>
                  </a:cubicBezTo>
                  <a:cubicBezTo>
                    <a:pt x="384" y="1054"/>
                    <a:pt x="384" y="1048"/>
                    <a:pt x="379" y="1047"/>
                  </a:cubicBezTo>
                  <a:cubicBezTo>
                    <a:pt x="359" y="1052"/>
                    <a:pt x="341" y="1059"/>
                    <a:pt x="322" y="1065"/>
                  </a:cubicBezTo>
                  <a:close/>
                  <a:moveTo>
                    <a:pt x="1144" y="1118"/>
                  </a:moveTo>
                  <a:cubicBezTo>
                    <a:pt x="1154" y="1097"/>
                    <a:pt x="1166" y="1078"/>
                    <a:pt x="1175" y="1055"/>
                  </a:cubicBezTo>
                  <a:cubicBezTo>
                    <a:pt x="1166" y="1054"/>
                    <a:pt x="1159" y="1050"/>
                    <a:pt x="1150" y="1049"/>
                  </a:cubicBezTo>
                  <a:cubicBezTo>
                    <a:pt x="1149" y="1072"/>
                    <a:pt x="1144" y="1097"/>
                    <a:pt x="1144" y="1118"/>
                  </a:cubicBezTo>
                  <a:close/>
                  <a:moveTo>
                    <a:pt x="87" y="1057"/>
                  </a:moveTo>
                  <a:cubicBezTo>
                    <a:pt x="94" y="1077"/>
                    <a:pt x="96" y="1100"/>
                    <a:pt x="115" y="1107"/>
                  </a:cubicBezTo>
                  <a:cubicBezTo>
                    <a:pt x="106" y="1091"/>
                    <a:pt x="96" y="1074"/>
                    <a:pt x="87" y="1057"/>
                  </a:cubicBezTo>
                  <a:moveTo>
                    <a:pt x="87" y="1057"/>
                  </a:moveTo>
                  <a:cubicBezTo>
                    <a:pt x="88" y="1053"/>
                    <a:pt x="84" y="1057"/>
                    <a:pt x="87" y="1057"/>
                  </a:cubicBezTo>
                  <a:moveTo>
                    <a:pt x="1177" y="1057"/>
                  </a:moveTo>
                  <a:cubicBezTo>
                    <a:pt x="1172" y="1069"/>
                    <a:pt x="1167" y="1081"/>
                    <a:pt x="1160" y="1093"/>
                  </a:cubicBezTo>
                  <a:cubicBezTo>
                    <a:pt x="1155" y="1103"/>
                    <a:pt x="1146" y="1113"/>
                    <a:pt x="1142" y="1125"/>
                  </a:cubicBezTo>
                  <a:cubicBezTo>
                    <a:pt x="1138" y="1137"/>
                    <a:pt x="1139" y="1152"/>
                    <a:pt x="1136" y="1165"/>
                  </a:cubicBezTo>
                  <a:cubicBezTo>
                    <a:pt x="1134" y="1178"/>
                    <a:pt x="1131" y="1190"/>
                    <a:pt x="1129" y="1204"/>
                  </a:cubicBezTo>
                  <a:cubicBezTo>
                    <a:pt x="1155" y="1201"/>
                    <a:pt x="1179" y="1194"/>
                    <a:pt x="1204" y="1189"/>
                  </a:cubicBezTo>
                  <a:cubicBezTo>
                    <a:pt x="1227" y="1159"/>
                    <a:pt x="1250" y="1129"/>
                    <a:pt x="1269" y="1095"/>
                  </a:cubicBezTo>
                  <a:cubicBezTo>
                    <a:pt x="1240" y="1080"/>
                    <a:pt x="1211" y="1066"/>
                    <a:pt x="1177" y="1057"/>
                  </a:cubicBezTo>
                  <a:close/>
                  <a:moveTo>
                    <a:pt x="64" y="1065"/>
                  </a:moveTo>
                  <a:cubicBezTo>
                    <a:pt x="88" y="1121"/>
                    <a:pt x="118" y="1171"/>
                    <a:pt x="154" y="1215"/>
                  </a:cubicBezTo>
                  <a:moveTo>
                    <a:pt x="154" y="1215"/>
                  </a:moveTo>
                  <a:cubicBezTo>
                    <a:pt x="154" y="1216"/>
                    <a:pt x="155" y="1216"/>
                    <a:pt x="155" y="1216"/>
                  </a:cubicBezTo>
                  <a:moveTo>
                    <a:pt x="155" y="1216"/>
                  </a:moveTo>
                  <a:cubicBezTo>
                    <a:pt x="155" y="1217"/>
                    <a:pt x="155" y="1218"/>
                    <a:pt x="156" y="1218"/>
                  </a:cubicBezTo>
                  <a:moveTo>
                    <a:pt x="156" y="1218"/>
                  </a:moveTo>
                  <a:cubicBezTo>
                    <a:pt x="156" y="1219"/>
                    <a:pt x="157" y="1219"/>
                    <a:pt x="157" y="1219"/>
                  </a:cubicBezTo>
                  <a:moveTo>
                    <a:pt x="157" y="1219"/>
                  </a:moveTo>
                  <a:cubicBezTo>
                    <a:pt x="158" y="1220"/>
                    <a:pt x="158" y="1219"/>
                    <a:pt x="157" y="1219"/>
                  </a:cubicBezTo>
                  <a:moveTo>
                    <a:pt x="157" y="1219"/>
                  </a:moveTo>
                  <a:cubicBezTo>
                    <a:pt x="157" y="1218"/>
                    <a:pt x="157" y="1218"/>
                    <a:pt x="156" y="1218"/>
                  </a:cubicBezTo>
                  <a:moveTo>
                    <a:pt x="156" y="1218"/>
                  </a:moveTo>
                  <a:cubicBezTo>
                    <a:pt x="156" y="1217"/>
                    <a:pt x="156" y="1216"/>
                    <a:pt x="155" y="1216"/>
                  </a:cubicBezTo>
                  <a:moveTo>
                    <a:pt x="155" y="1216"/>
                  </a:moveTo>
                  <a:cubicBezTo>
                    <a:pt x="155" y="1215"/>
                    <a:pt x="155" y="1215"/>
                    <a:pt x="154" y="1215"/>
                  </a:cubicBezTo>
                  <a:moveTo>
                    <a:pt x="154" y="1215"/>
                  </a:moveTo>
                  <a:cubicBezTo>
                    <a:pt x="134" y="1178"/>
                    <a:pt x="113" y="1142"/>
                    <a:pt x="99" y="1099"/>
                  </a:cubicBezTo>
                  <a:cubicBezTo>
                    <a:pt x="85" y="1089"/>
                    <a:pt x="75" y="1077"/>
                    <a:pt x="64" y="1065"/>
                  </a:cubicBezTo>
                  <a:moveTo>
                    <a:pt x="64" y="1065"/>
                  </a:moveTo>
                  <a:cubicBezTo>
                    <a:pt x="63" y="1064"/>
                    <a:pt x="63" y="1065"/>
                    <a:pt x="64" y="1065"/>
                  </a:cubicBezTo>
                  <a:moveTo>
                    <a:pt x="282" y="1081"/>
                  </a:moveTo>
                  <a:cubicBezTo>
                    <a:pt x="297" y="1111"/>
                    <a:pt x="315" y="1138"/>
                    <a:pt x="335" y="1164"/>
                  </a:cubicBezTo>
                  <a:cubicBezTo>
                    <a:pt x="327" y="1133"/>
                    <a:pt x="324" y="1098"/>
                    <a:pt x="318" y="1066"/>
                  </a:cubicBezTo>
                  <a:cubicBezTo>
                    <a:pt x="307" y="1072"/>
                    <a:pt x="294" y="1076"/>
                    <a:pt x="282" y="1081"/>
                  </a:cubicBezTo>
                  <a:close/>
                  <a:moveTo>
                    <a:pt x="1457" y="1068"/>
                  </a:moveTo>
                  <a:cubicBezTo>
                    <a:pt x="1458" y="1069"/>
                    <a:pt x="1457" y="1068"/>
                    <a:pt x="1457" y="1068"/>
                  </a:cubicBezTo>
                  <a:close/>
                  <a:moveTo>
                    <a:pt x="1361" y="1232"/>
                  </a:moveTo>
                  <a:cubicBezTo>
                    <a:pt x="1360" y="1233"/>
                    <a:pt x="1361" y="1233"/>
                    <a:pt x="1361" y="1232"/>
                  </a:cubicBezTo>
                  <a:moveTo>
                    <a:pt x="1361" y="1232"/>
                  </a:moveTo>
                  <a:cubicBezTo>
                    <a:pt x="1399" y="1185"/>
                    <a:pt x="1434" y="1129"/>
                    <a:pt x="1456" y="1069"/>
                  </a:cubicBezTo>
                  <a:cubicBezTo>
                    <a:pt x="1450" y="1078"/>
                    <a:pt x="1442" y="1085"/>
                    <a:pt x="1433" y="1092"/>
                  </a:cubicBezTo>
                  <a:cubicBezTo>
                    <a:pt x="1414" y="1130"/>
                    <a:pt x="1388" y="1162"/>
                    <a:pt x="1365" y="1196"/>
                  </a:cubicBezTo>
                  <a:cubicBezTo>
                    <a:pt x="1367" y="1209"/>
                    <a:pt x="1364" y="1221"/>
                    <a:pt x="1361" y="1232"/>
                  </a:cubicBezTo>
                  <a:moveTo>
                    <a:pt x="341" y="1193"/>
                  </a:moveTo>
                  <a:cubicBezTo>
                    <a:pt x="341" y="1194"/>
                    <a:pt x="342" y="1193"/>
                    <a:pt x="341" y="1193"/>
                  </a:cubicBezTo>
                  <a:moveTo>
                    <a:pt x="341" y="1193"/>
                  </a:moveTo>
                  <a:cubicBezTo>
                    <a:pt x="340" y="1185"/>
                    <a:pt x="337" y="1179"/>
                    <a:pt x="337" y="1172"/>
                  </a:cubicBezTo>
                  <a:cubicBezTo>
                    <a:pt x="315" y="1144"/>
                    <a:pt x="298" y="1113"/>
                    <a:pt x="278" y="1083"/>
                  </a:cubicBezTo>
                  <a:cubicBezTo>
                    <a:pt x="261" y="1092"/>
                    <a:pt x="240" y="1102"/>
                    <a:pt x="222" y="1114"/>
                  </a:cubicBezTo>
                  <a:cubicBezTo>
                    <a:pt x="220" y="1116"/>
                    <a:pt x="207" y="1125"/>
                    <a:pt x="207" y="1127"/>
                  </a:cubicBezTo>
                  <a:cubicBezTo>
                    <a:pt x="207" y="1129"/>
                    <a:pt x="219" y="1144"/>
                    <a:pt x="221" y="1146"/>
                  </a:cubicBezTo>
                  <a:cubicBezTo>
                    <a:pt x="226" y="1153"/>
                    <a:pt x="230" y="1157"/>
                    <a:pt x="234" y="1164"/>
                  </a:cubicBezTo>
                  <a:cubicBezTo>
                    <a:pt x="269" y="1174"/>
                    <a:pt x="303" y="1186"/>
                    <a:pt x="341" y="1193"/>
                  </a:cubicBezTo>
                  <a:moveTo>
                    <a:pt x="183" y="1096"/>
                  </a:moveTo>
                  <a:cubicBezTo>
                    <a:pt x="183" y="1095"/>
                    <a:pt x="184" y="1096"/>
                    <a:pt x="183" y="1096"/>
                  </a:cubicBezTo>
                  <a:close/>
                  <a:moveTo>
                    <a:pt x="195" y="1134"/>
                  </a:moveTo>
                  <a:cubicBezTo>
                    <a:pt x="197" y="1130"/>
                    <a:pt x="202" y="1130"/>
                    <a:pt x="203" y="1125"/>
                  </a:cubicBezTo>
                  <a:cubicBezTo>
                    <a:pt x="196" y="1116"/>
                    <a:pt x="191" y="1106"/>
                    <a:pt x="184" y="1097"/>
                  </a:cubicBezTo>
                  <a:cubicBezTo>
                    <a:pt x="187" y="1110"/>
                    <a:pt x="190" y="1123"/>
                    <a:pt x="195" y="1134"/>
                  </a:cubicBezTo>
                  <a:close/>
                  <a:moveTo>
                    <a:pt x="1271" y="1097"/>
                  </a:moveTo>
                  <a:cubicBezTo>
                    <a:pt x="1271" y="1098"/>
                    <a:pt x="1270" y="1099"/>
                    <a:pt x="1270" y="1100"/>
                  </a:cubicBezTo>
                  <a:cubicBezTo>
                    <a:pt x="1254" y="1126"/>
                    <a:pt x="1234" y="1154"/>
                    <a:pt x="1216" y="1177"/>
                  </a:cubicBezTo>
                  <a:cubicBezTo>
                    <a:pt x="1214" y="1180"/>
                    <a:pt x="1210" y="1183"/>
                    <a:pt x="1210" y="1187"/>
                  </a:cubicBezTo>
                  <a:cubicBezTo>
                    <a:pt x="1235" y="1180"/>
                    <a:pt x="1261" y="1174"/>
                    <a:pt x="1284" y="1165"/>
                  </a:cubicBezTo>
                  <a:cubicBezTo>
                    <a:pt x="1289" y="1147"/>
                    <a:pt x="1294" y="1131"/>
                    <a:pt x="1298" y="1112"/>
                  </a:cubicBezTo>
                  <a:cubicBezTo>
                    <a:pt x="1289" y="1107"/>
                    <a:pt x="1281" y="1100"/>
                    <a:pt x="1271" y="1097"/>
                  </a:cubicBezTo>
                  <a:close/>
                  <a:moveTo>
                    <a:pt x="1426" y="1099"/>
                  </a:moveTo>
                  <a:cubicBezTo>
                    <a:pt x="1417" y="1104"/>
                    <a:pt x="1408" y="1111"/>
                    <a:pt x="1399" y="1117"/>
                  </a:cubicBezTo>
                  <a:cubicBezTo>
                    <a:pt x="1394" y="1137"/>
                    <a:pt x="1385" y="1154"/>
                    <a:pt x="1377" y="1173"/>
                  </a:cubicBezTo>
                  <a:moveTo>
                    <a:pt x="1377" y="1173"/>
                  </a:moveTo>
                  <a:cubicBezTo>
                    <a:pt x="1376" y="1173"/>
                    <a:pt x="1377" y="1174"/>
                    <a:pt x="1376" y="1175"/>
                  </a:cubicBezTo>
                  <a:moveTo>
                    <a:pt x="1376" y="1175"/>
                  </a:moveTo>
                  <a:cubicBezTo>
                    <a:pt x="1375" y="1175"/>
                    <a:pt x="1377" y="1176"/>
                    <a:pt x="1376" y="1175"/>
                  </a:cubicBezTo>
                  <a:moveTo>
                    <a:pt x="1376" y="1175"/>
                  </a:moveTo>
                  <a:cubicBezTo>
                    <a:pt x="1377" y="1174"/>
                    <a:pt x="1377" y="1173"/>
                    <a:pt x="1377" y="1173"/>
                  </a:cubicBezTo>
                  <a:moveTo>
                    <a:pt x="1377" y="1173"/>
                  </a:moveTo>
                  <a:cubicBezTo>
                    <a:pt x="1396" y="1150"/>
                    <a:pt x="1412" y="1125"/>
                    <a:pt x="1426" y="1099"/>
                  </a:cubicBezTo>
                  <a:moveTo>
                    <a:pt x="1426" y="1099"/>
                  </a:moveTo>
                  <a:cubicBezTo>
                    <a:pt x="1428" y="1098"/>
                    <a:pt x="1426" y="1098"/>
                    <a:pt x="1426" y="1099"/>
                  </a:cubicBezTo>
                  <a:moveTo>
                    <a:pt x="159" y="1216"/>
                  </a:moveTo>
                  <a:cubicBezTo>
                    <a:pt x="156" y="1201"/>
                    <a:pt x="160" y="1188"/>
                    <a:pt x="164" y="1176"/>
                  </a:cubicBezTo>
                  <a:cubicBezTo>
                    <a:pt x="148" y="1157"/>
                    <a:pt x="133" y="1136"/>
                    <a:pt x="120" y="1113"/>
                  </a:cubicBezTo>
                  <a:cubicBezTo>
                    <a:pt x="113" y="1111"/>
                    <a:pt x="109" y="1105"/>
                    <a:pt x="102" y="1103"/>
                  </a:cubicBezTo>
                  <a:cubicBezTo>
                    <a:pt x="118" y="1144"/>
                    <a:pt x="137" y="1181"/>
                    <a:pt x="159" y="1216"/>
                  </a:cubicBezTo>
                  <a:close/>
                  <a:moveTo>
                    <a:pt x="1287" y="1164"/>
                  </a:moveTo>
                  <a:cubicBezTo>
                    <a:pt x="1303" y="1157"/>
                    <a:pt x="1323" y="1155"/>
                    <a:pt x="1333" y="1143"/>
                  </a:cubicBezTo>
                  <a:cubicBezTo>
                    <a:pt x="1325" y="1131"/>
                    <a:pt x="1312" y="1123"/>
                    <a:pt x="1301" y="1114"/>
                  </a:cubicBezTo>
                  <a:cubicBezTo>
                    <a:pt x="1296" y="1131"/>
                    <a:pt x="1292" y="1148"/>
                    <a:pt x="1287" y="1164"/>
                  </a:cubicBezTo>
                  <a:close/>
                  <a:moveTo>
                    <a:pt x="126" y="1118"/>
                  </a:moveTo>
                  <a:cubicBezTo>
                    <a:pt x="138" y="1138"/>
                    <a:pt x="150" y="1157"/>
                    <a:pt x="166" y="1174"/>
                  </a:cubicBezTo>
                  <a:cubicBezTo>
                    <a:pt x="169" y="1162"/>
                    <a:pt x="177" y="1155"/>
                    <a:pt x="182" y="1146"/>
                  </a:cubicBezTo>
                  <a:cubicBezTo>
                    <a:pt x="161" y="1138"/>
                    <a:pt x="144" y="1127"/>
                    <a:pt x="126" y="1118"/>
                  </a:cubicBezTo>
                  <a:moveTo>
                    <a:pt x="126" y="1118"/>
                  </a:moveTo>
                  <a:cubicBezTo>
                    <a:pt x="125" y="1116"/>
                    <a:pt x="124" y="1118"/>
                    <a:pt x="126" y="1118"/>
                  </a:cubicBezTo>
                  <a:moveTo>
                    <a:pt x="1342" y="1146"/>
                  </a:moveTo>
                  <a:cubicBezTo>
                    <a:pt x="1351" y="1159"/>
                    <a:pt x="1360" y="1173"/>
                    <a:pt x="1365" y="1190"/>
                  </a:cubicBezTo>
                  <a:cubicBezTo>
                    <a:pt x="1377" y="1168"/>
                    <a:pt x="1387" y="1145"/>
                    <a:pt x="1396" y="1120"/>
                  </a:cubicBezTo>
                  <a:cubicBezTo>
                    <a:pt x="1397" y="1120"/>
                    <a:pt x="1396" y="1119"/>
                    <a:pt x="1395" y="1119"/>
                  </a:cubicBezTo>
                  <a:cubicBezTo>
                    <a:pt x="1379" y="1129"/>
                    <a:pt x="1361" y="1138"/>
                    <a:pt x="1342" y="1146"/>
                  </a:cubicBezTo>
                  <a:close/>
                  <a:moveTo>
                    <a:pt x="204" y="1128"/>
                  </a:moveTo>
                  <a:cubicBezTo>
                    <a:pt x="202" y="1133"/>
                    <a:pt x="196" y="1134"/>
                    <a:pt x="195" y="1139"/>
                  </a:cubicBezTo>
                  <a:cubicBezTo>
                    <a:pt x="197" y="1142"/>
                    <a:pt x="198" y="1146"/>
                    <a:pt x="198" y="1151"/>
                  </a:cubicBezTo>
                  <a:cubicBezTo>
                    <a:pt x="209" y="1153"/>
                    <a:pt x="219" y="1160"/>
                    <a:pt x="229" y="1160"/>
                  </a:cubicBezTo>
                  <a:cubicBezTo>
                    <a:pt x="220" y="1151"/>
                    <a:pt x="214" y="1138"/>
                    <a:pt x="204" y="1128"/>
                  </a:cubicBezTo>
                  <a:close/>
                  <a:moveTo>
                    <a:pt x="1100" y="1194"/>
                  </a:moveTo>
                  <a:cubicBezTo>
                    <a:pt x="1095" y="1200"/>
                    <a:pt x="1088" y="1206"/>
                    <a:pt x="1088" y="1212"/>
                  </a:cubicBezTo>
                  <a:cubicBezTo>
                    <a:pt x="1101" y="1209"/>
                    <a:pt x="1114" y="1208"/>
                    <a:pt x="1126" y="1205"/>
                  </a:cubicBezTo>
                  <a:cubicBezTo>
                    <a:pt x="1129" y="1181"/>
                    <a:pt x="1137" y="1156"/>
                    <a:pt x="1137" y="1132"/>
                  </a:cubicBezTo>
                  <a:cubicBezTo>
                    <a:pt x="1126" y="1153"/>
                    <a:pt x="1113" y="1175"/>
                    <a:pt x="1100" y="1194"/>
                  </a:cubicBezTo>
                  <a:close/>
                  <a:moveTo>
                    <a:pt x="187" y="1146"/>
                  </a:moveTo>
                  <a:cubicBezTo>
                    <a:pt x="190" y="1145"/>
                    <a:pt x="194" y="1150"/>
                    <a:pt x="196" y="1148"/>
                  </a:cubicBezTo>
                  <a:cubicBezTo>
                    <a:pt x="193" y="1146"/>
                    <a:pt x="194" y="1141"/>
                    <a:pt x="192" y="1140"/>
                  </a:cubicBezTo>
                  <a:cubicBezTo>
                    <a:pt x="191" y="1142"/>
                    <a:pt x="188" y="1143"/>
                    <a:pt x="187" y="1146"/>
                  </a:cubicBezTo>
                  <a:close/>
                  <a:moveTo>
                    <a:pt x="1333" y="1147"/>
                  </a:moveTo>
                  <a:cubicBezTo>
                    <a:pt x="1335" y="1147"/>
                    <a:pt x="1336" y="1146"/>
                    <a:pt x="1337" y="1145"/>
                  </a:cubicBezTo>
                  <a:cubicBezTo>
                    <a:pt x="1335" y="1143"/>
                    <a:pt x="1334" y="1145"/>
                    <a:pt x="1333" y="1147"/>
                  </a:cubicBezTo>
                  <a:close/>
                  <a:moveTo>
                    <a:pt x="241" y="1257"/>
                  </a:moveTo>
                  <a:cubicBezTo>
                    <a:pt x="241" y="1258"/>
                    <a:pt x="242" y="1257"/>
                    <a:pt x="241" y="1257"/>
                  </a:cubicBezTo>
                  <a:moveTo>
                    <a:pt x="241" y="1257"/>
                  </a:moveTo>
                  <a:cubicBezTo>
                    <a:pt x="224" y="1224"/>
                    <a:pt x="209" y="1190"/>
                    <a:pt x="197" y="1152"/>
                  </a:cubicBezTo>
                  <a:cubicBezTo>
                    <a:pt x="194" y="1150"/>
                    <a:pt x="189" y="1150"/>
                    <a:pt x="187" y="1148"/>
                  </a:cubicBezTo>
                  <a:cubicBezTo>
                    <a:pt x="177" y="1154"/>
                    <a:pt x="173" y="1166"/>
                    <a:pt x="167" y="1175"/>
                  </a:cubicBezTo>
                  <a:cubicBezTo>
                    <a:pt x="189" y="1205"/>
                    <a:pt x="214" y="1232"/>
                    <a:pt x="241" y="1257"/>
                  </a:cubicBezTo>
                  <a:moveTo>
                    <a:pt x="1207" y="1335"/>
                  </a:moveTo>
                  <a:cubicBezTo>
                    <a:pt x="1206" y="1335"/>
                    <a:pt x="1208" y="1336"/>
                    <a:pt x="1207" y="1335"/>
                  </a:cubicBezTo>
                  <a:moveTo>
                    <a:pt x="1207" y="1335"/>
                  </a:moveTo>
                  <a:cubicBezTo>
                    <a:pt x="1267" y="1295"/>
                    <a:pt x="1319" y="1248"/>
                    <a:pt x="1362" y="1192"/>
                  </a:cubicBezTo>
                  <a:cubicBezTo>
                    <a:pt x="1357" y="1174"/>
                    <a:pt x="1350" y="1158"/>
                    <a:pt x="1337" y="1148"/>
                  </a:cubicBezTo>
                  <a:cubicBezTo>
                    <a:pt x="1322" y="1158"/>
                    <a:pt x="1312" y="1174"/>
                    <a:pt x="1300" y="1189"/>
                  </a:cubicBezTo>
                  <a:cubicBezTo>
                    <a:pt x="1294" y="1196"/>
                    <a:pt x="1288" y="1203"/>
                    <a:pt x="1281" y="1210"/>
                  </a:cubicBezTo>
                  <a:cubicBezTo>
                    <a:pt x="1275" y="1217"/>
                    <a:pt x="1267" y="1223"/>
                    <a:pt x="1263" y="1230"/>
                  </a:cubicBezTo>
                  <a:cubicBezTo>
                    <a:pt x="1258" y="1239"/>
                    <a:pt x="1255" y="1249"/>
                    <a:pt x="1251" y="1258"/>
                  </a:cubicBezTo>
                  <a:cubicBezTo>
                    <a:pt x="1237" y="1285"/>
                    <a:pt x="1225" y="1311"/>
                    <a:pt x="1207" y="1335"/>
                  </a:cubicBezTo>
                  <a:moveTo>
                    <a:pt x="1324" y="1154"/>
                  </a:moveTo>
                  <a:cubicBezTo>
                    <a:pt x="1310" y="1158"/>
                    <a:pt x="1300" y="1164"/>
                    <a:pt x="1286" y="1167"/>
                  </a:cubicBezTo>
                  <a:cubicBezTo>
                    <a:pt x="1282" y="1186"/>
                    <a:pt x="1272" y="1204"/>
                    <a:pt x="1269" y="1221"/>
                  </a:cubicBezTo>
                  <a:cubicBezTo>
                    <a:pt x="1287" y="1199"/>
                    <a:pt x="1307" y="1178"/>
                    <a:pt x="1324" y="1154"/>
                  </a:cubicBezTo>
                  <a:moveTo>
                    <a:pt x="1324" y="1154"/>
                  </a:moveTo>
                  <a:cubicBezTo>
                    <a:pt x="1325" y="1154"/>
                    <a:pt x="1324" y="1153"/>
                    <a:pt x="1324" y="1154"/>
                  </a:cubicBezTo>
                  <a:moveTo>
                    <a:pt x="222" y="1212"/>
                  </a:moveTo>
                  <a:cubicBezTo>
                    <a:pt x="231" y="1230"/>
                    <a:pt x="237" y="1251"/>
                    <a:pt x="247" y="1264"/>
                  </a:cubicBezTo>
                  <a:cubicBezTo>
                    <a:pt x="252" y="1270"/>
                    <a:pt x="260" y="1275"/>
                    <a:pt x="267" y="1280"/>
                  </a:cubicBezTo>
                  <a:cubicBezTo>
                    <a:pt x="287" y="1297"/>
                    <a:pt x="306" y="1314"/>
                    <a:pt x="328" y="1328"/>
                  </a:cubicBezTo>
                  <a:cubicBezTo>
                    <a:pt x="334" y="1313"/>
                    <a:pt x="344" y="1302"/>
                    <a:pt x="354" y="1291"/>
                  </a:cubicBezTo>
                  <a:cubicBezTo>
                    <a:pt x="308" y="1254"/>
                    <a:pt x="269" y="1211"/>
                    <a:pt x="232" y="1165"/>
                  </a:cubicBezTo>
                  <a:cubicBezTo>
                    <a:pt x="220" y="1162"/>
                    <a:pt x="212" y="1157"/>
                    <a:pt x="200" y="1154"/>
                  </a:cubicBezTo>
                  <a:cubicBezTo>
                    <a:pt x="206" y="1174"/>
                    <a:pt x="214" y="1193"/>
                    <a:pt x="222" y="1212"/>
                  </a:cubicBezTo>
                  <a:close/>
                  <a:moveTo>
                    <a:pt x="356" y="1290"/>
                  </a:moveTo>
                  <a:cubicBezTo>
                    <a:pt x="359" y="1285"/>
                    <a:pt x="365" y="1284"/>
                    <a:pt x="367" y="1278"/>
                  </a:cubicBezTo>
                  <a:cubicBezTo>
                    <a:pt x="358" y="1252"/>
                    <a:pt x="349" y="1226"/>
                    <a:pt x="342" y="1197"/>
                  </a:cubicBezTo>
                  <a:cubicBezTo>
                    <a:pt x="306" y="1189"/>
                    <a:pt x="270" y="1177"/>
                    <a:pt x="238" y="1169"/>
                  </a:cubicBezTo>
                  <a:cubicBezTo>
                    <a:pt x="274" y="1212"/>
                    <a:pt x="312" y="1254"/>
                    <a:pt x="356" y="1290"/>
                  </a:cubicBezTo>
                  <a:close/>
                  <a:moveTo>
                    <a:pt x="1223" y="1265"/>
                  </a:moveTo>
                  <a:cubicBezTo>
                    <a:pt x="1235" y="1254"/>
                    <a:pt x="1255" y="1239"/>
                    <a:pt x="1263" y="1225"/>
                  </a:cubicBezTo>
                  <a:cubicBezTo>
                    <a:pt x="1273" y="1209"/>
                    <a:pt x="1274" y="1190"/>
                    <a:pt x="1282" y="1170"/>
                  </a:cubicBezTo>
                  <a:cubicBezTo>
                    <a:pt x="1282" y="1169"/>
                    <a:pt x="1282" y="1169"/>
                    <a:pt x="1281" y="1169"/>
                  </a:cubicBezTo>
                  <a:cubicBezTo>
                    <a:pt x="1257" y="1177"/>
                    <a:pt x="1232" y="1184"/>
                    <a:pt x="1206" y="1191"/>
                  </a:cubicBezTo>
                  <a:cubicBezTo>
                    <a:pt x="1184" y="1218"/>
                    <a:pt x="1160" y="1242"/>
                    <a:pt x="1137" y="1268"/>
                  </a:cubicBezTo>
                  <a:cubicBezTo>
                    <a:pt x="1155" y="1276"/>
                    <a:pt x="1167" y="1289"/>
                    <a:pt x="1181" y="1301"/>
                  </a:cubicBezTo>
                  <a:cubicBezTo>
                    <a:pt x="1195" y="1290"/>
                    <a:pt x="1208" y="1278"/>
                    <a:pt x="1223" y="1265"/>
                  </a:cubicBezTo>
                  <a:close/>
                  <a:moveTo>
                    <a:pt x="344" y="1195"/>
                  </a:moveTo>
                  <a:cubicBezTo>
                    <a:pt x="349" y="1194"/>
                    <a:pt x="353" y="1198"/>
                    <a:pt x="355" y="1196"/>
                  </a:cubicBezTo>
                  <a:cubicBezTo>
                    <a:pt x="350" y="1190"/>
                    <a:pt x="346" y="1183"/>
                    <a:pt x="341" y="1178"/>
                  </a:cubicBezTo>
                  <a:cubicBezTo>
                    <a:pt x="342" y="1184"/>
                    <a:pt x="343" y="1189"/>
                    <a:pt x="344" y="1195"/>
                  </a:cubicBezTo>
                  <a:close/>
                  <a:moveTo>
                    <a:pt x="289" y="1331"/>
                  </a:moveTo>
                  <a:cubicBezTo>
                    <a:pt x="289" y="1332"/>
                    <a:pt x="290" y="1331"/>
                    <a:pt x="289" y="1331"/>
                  </a:cubicBezTo>
                  <a:moveTo>
                    <a:pt x="289" y="1331"/>
                  </a:moveTo>
                  <a:cubicBezTo>
                    <a:pt x="274" y="1310"/>
                    <a:pt x="258" y="1290"/>
                    <a:pt x="246" y="1266"/>
                  </a:cubicBezTo>
                  <a:cubicBezTo>
                    <a:pt x="216" y="1240"/>
                    <a:pt x="192" y="1209"/>
                    <a:pt x="165" y="1180"/>
                  </a:cubicBezTo>
                  <a:cubicBezTo>
                    <a:pt x="163" y="1194"/>
                    <a:pt x="158" y="1209"/>
                    <a:pt x="163" y="1223"/>
                  </a:cubicBezTo>
                  <a:cubicBezTo>
                    <a:pt x="169" y="1238"/>
                    <a:pt x="189" y="1257"/>
                    <a:pt x="203" y="1271"/>
                  </a:cubicBezTo>
                  <a:cubicBezTo>
                    <a:pt x="217" y="1284"/>
                    <a:pt x="236" y="1304"/>
                    <a:pt x="249" y="1313"/>
                  </a:cubicBezTo>
                  <a:cubicBezTo>
                    <a:pt x="261" y="1321"/>
                    <a:pt x="278" y="1326"/>
                    <a:pt x="289" y="1331"/>
                  </a:cubicBezTo>
                  <a:moveTo>
                    <a:pt x="676" y="1195"/>
                  </a:moveTo>
                  <a:cubicBezTo>
                    <a:pt x="677" y="1209"/>
                    <a:pt x="682" y="1221"/>
                    <a:pt x="683" y="1235"/>
                  </a:cubicBezTo>
                  <a:cubicBezTo>
                    <a:pt x="697" y="1236"/>
                    <a:pt x="712" y="1236"/>
                    <a:pt x="727" y="1236"/>
                  </a:cubicBezTo>
                  <a:cubicBezTo>
                    <a:pt x="726" y="1222"/>
                    <a:pt x="730" y="1202"/>
                    <a:pt x="725" y="1192"/>
                  </a:cubicBezTo>
                  <a:cubicBezTo>
                    <a:pt x="709" y="1193"/>
                    <a:pt x="691" y="1193"/>
                    <a:pt x="676" y="1195"/>
                  </a:cubicBezTo>
                  <a:close/>
                  <a:moveTo>
                    <a:pt x="729" y="1192"/>
                  </a:moveTo>
                  <a:cubicBezTo>
                    <a:pt x="729" y="1207"/>
                    <a:pt x="731" y="1220"/>
                    <a:pt x="730" y="1236"/>
                  </a:cubicBezTo>
                  <a:cubicBezTo>
                    <a:pt x="744" y="1238"/>
                    <a:pt x="761" y="1236"/>
                    <a:pt x="775" y="1237"/>
                  </a:cubicBezTo>
                  <a:cubicBezTo>
                    <a:pt x="777" y="1222"/>
                    <a:pt x="777" y="1207"/>
                    <a:pt x="777" y="1192"/>
                  </a:cubicBezTo>
                  <a:cubicBezTo>
                    <a:pt x="761" y="1192"/>
                    <a:pt x="745" y="1192"/>
                    <a:pt x="729" y="1192"/>
                  </a:cubicBezTo>
                  <a:close/>
                  <a:moveTo>
                    <a:pt x="780" y="1192"/>
                  </a:moveTo>
                  <a:cubicBezTo>
                    <a:pt x="779" y="1206"/>
                    <a:pt x="779" y="1222"/>
                    <a:pt x="778" y="1237"/>
                  </a:cubicBezTo>
                  <a:cubicBezTo>
                    <a:pt x="809" y="1235"/>
                    <a:pt x="841" y="1236"/>
                    <a:pt x="871" y="1234"/>
                  </a:cubicBezTo>
                  <a:cubicBezTo>
                    <a:pt x="875" y="1222"/>
                    <a:pt x="879" y="1210"/>
                    <a:pt x="882" y="1198"/>
                  </a:cubicBezTo>
                  <a:cubicBezTo>
                    <a:pt x="849" y="1195"/>
                    <a:pt x="816" y="1192"/>
                    <a:pt x="780" y="1192"/>
                  </a:cubicBezTo>
                  <a:close/>
                  <a:moveTo>
                    <a:pt x="1200" y="1193"/>
                  </a:moveTo>
                  <a:cubicBezTo>
                    <a:pt x="1176" y="1197"/>
                    <a:pt x="1153" y="1204"/>
                    <a:pt x="1128" y="1207"/>
                  </a:cubicBezTo>
                  <a:cubicBezTo>
                    <a:pt x="1124" y="1224"/>
                    <a:pt x="1120" y="1239"/>
                    <a:pt x="1116" y="1255"/>
                  </a:cubicBezTo>
                  <a:cubicBezTo>
                    <a:pt x="1122" y="1258"/>
                    <a:pt x="1128" y="1262"/>
                    <a:pt x="1134" y="1265"/>
                  </a:cubicBezTo>
                  <a:cubicBezTo>
                    <a:pt x="1158" y="1242"/>
                    <a:pt x="1180" y="1219"/>
                    <a:pt x="1200" y="1193"/>
                  </a:cubicBezTo>
                  <a:moveTo>
                    <a:pt x="1200" y="1193"/>
                  </a:moveTo>
                  <a:cubicBezTo>
                    <a:pt x="1201" y="1192"/>
                    <a:pt x="1200" y="1192"/>
                    <a:pt x="1200" y="1193"/>
                  </a:cubicBezTo>
                  <a:moveTo>
                    <a:pt x="671" y="1195"/>
                  </a:moveTo>
                  <a:cubicBezTo>
                    <a:pt x="638" y="1198"/>
                    <a:pt x="605" y="1201"/>
                    <a:pt x="575" y="1207"/>
                  </a:cubicBezTo>
                  <a:cubicBezTo>
                    <a:pt x="578" y="1215"/>
                    <a:pt x="580" y="1224"/>
                    <a:pt x="586" y="1229"/>
                  </a:cubicBezTo>
                  <a:cubicBezTo>
                    <a:pt x="616" y="1232"/>
                    <a:pt x="650" y="1235"/>
                    <a:pt x="680" y="1234"/>
                  </a:cubicBezTo>
                  <a:cubicBezTo>
                    <a:pt x="676" y="1222"/>
                    <a:pt x="675" y="1207"/>
                    <a:pt x="671" y="1195"/>
                  </a:cubicBezTo>
                  <a:close/>
                  <a:moveTo>
                    <a:pt x="369" y="1277"/>
                  </a:moveTo>
                  <a:cubicBezTo>
                    <a:pt x="382" y="1271"/>
                    <a:pt x="394" y="1263"/>
                    <a:pt x="406" y="1255"/>
                  </a:cubicBezTo>
                  <a:cubicBezTo>
                    <a:pt x="389" y="1237"/>
                    <a:pt x="373" y="1219"/>
                    <a:pt x="358" y="1199"/>
                  </a:cubicBezTo>
                  <a:cubicBezTo>
                    <a:pt x="353" y="1200"/>
                    <a:pt x="350" y="1197"/>
                    <a:pt x="345" y="1198"/>
                  </a:cubicBezTo>
                  <a:cubicBezTo>
                    <a:pt x="352" y="1226"/>
                    <a:pt x="361" y="1251"/>
                    <a:pt x="369" y="1277"/>
                  </a:cubicBezTo>
                  <a:close/>
                  <a:moveTo>
                    <a:pt x="884" y="1199"/>
                  </a:moveTo>
                  <a:cubicBezTo>
                    <a:pt x="882" y="1211"/>
                    <a:pt x="877" y="1221"/>
                    <a:pt x="874" y="1234"/>
                  </a:cubicBezTo>
                  <a:cubicBezTo>
                    <a:pt x="894" y="1233"/>
                    <a:pt x="914" y="1231"/>
                    <a:pt x="934" y="1230"/>
                  </a:cubicBezTo>
                  <a:cubicBezTo>
                    <a:pt x="934" y="1221"/>
                    <a:pt x="936" y="1215"/>
                    <a:pt x="936" y="1205"/>
                  </a:cubicBezTo>
                  <a:cubicBezTo>
                    <a:pt x="919" y="1202"/>
                    <a:pt x="903" y="1199"/>
                    <a:pt x="884" y="1199"/>
                  </a:cubicBezTo>
                  <a:close/>
                  <a:moveTo>
                    <a:pt x="1360" y="1199"/>
                  </a:moveTo>
                  <a:cubicBezTo>
                    <a:pt x="1360" y="1199"/>
                    <a:pt x="1361" y="1200"/>
                    <a:pt x="1360" y="1199"/>
                  </a:cubicBezTo>
                  <a:close/>
                  <a:moveTo>
                    <a:pt x="363" y="1201"/>
                  </a:moveTo>
                  <a:cubicBezTo>
                    <a:pt x="378" y="1220"/>
                    <a:pt x="392" y="1239"/>
                    <a:pt x="410" y="1254"/>
                  </a:cubicBezTo>
                  <a:cubicBezTo>
                    <a:pt x="432" y="1244"/>
                    <a:pt x="454" y="1234"/>
                    <a:pt x="480" y="1227"/>
                  </a:cubicBezTo>
                  <a:cubicBezTo>
                    <a:pt x="477" y="1217"/>
                    <a:pt x="463" y="1219"/>
                    <a:pt x="454" y="1218"/>
                  </a:cubicBezTo>
                  <a:cubicBezTo>
                    <a:pt x="424" y="1213"/>
                    <a:pt x="391" y="1206"/>
                    <a:pt x="363" y="1201"/>
                  </a:cubicBezTo>
                  <a:moveTo>
                    <a:pt x="363" y="1201"/>
                  </a:moveTo>
                  <a:cubicBezTo>
                    <a:pt x="362" y="1200"/>
                    <a:pt x="361" y="1201"/>
                    <a:pt x="363" y="1201"/>
                  </a:cubicBezTo>
                  <a:moveTo>
                    <a:pt x="1359" y="1201"/>
                  </a:moveTo>
                  <a:cubicBezTo>
                    <a:pt x="1318" y="1253"/>
                    <a:pt x="1263" y="1298"/>
                    <a:pt x="1208" y="1338"/>
                  </a:cubicBezTo>
                  <a:cubicBezTo>
                    <a:pt x="1206" y="1339"/>
                    <a:pt x="1201" y="1341"/>
                    <a:pt x="1202" y="1345"/>
                  </a:cubicBezTo>
                  <a:cubicBezTo>
                    <a:pt x="1217" y="1339"/>
                    <a:pt x="1232" y="1333"/>
                    <a:pt x="1247" y="1326"/>
                  </a:cubicBezTo>
                  <a:cubicBezTo>
                    <a:pt x="1261" y="1320"/>
                    <a:pt x="1277" y="1313"/>
                    <a:pt x="1289" y="1304"/>
                  </a:cubicBezTo>
                  <a:cubicBezTo>
                    <a:pt x="1303" y="1293"/>
                    <a:pt x="1316" y="1270"/>
                    <a:pt x="1326" y="1255"/>
                  </a:cubicBezTo>
                  <a:cubicBezTo>
                    <a:pt x="1338" y="1238"/>
                    <a:pt x="1350" y="1220"/>
                    <a:pt x="1359" y="1201"/>
                  </a:cubicBezTo>
                  <a:moveTo>
                    <a:pt x="1359" y="1201"/>
                  </a:moveTo>
                  <a:cubicBezTo>
                    <a:pt x="1361" y="1201"/>
                    <a:pt x="1359" y="1200"/>
                    <a:pt x="1359" y="1201"/>
                  </a:cubicBezTo>
                  <a:moveTo>
                    <a:pt x="1301" y="1295"/>
                  </a:moveTo>
                  <a:cubicBezTo>
                    <a:pt x="1299" y="1296"/>
                    <a:pt x="1301" y="1297"/>
                    <a:pt x="1301" y="1295"/>
                  </a:cubicBezTo>
                  <a:moveTo>
                    <a:pt x="1301" y="1295"/>
                  </a:moveTo>
                  <a:cubicBezTo>
                    <a:pt x="1315" y="1282"/>
                    <a:pt x="1343" y="1260"/>
                    <a:pt x="1354" y="1241"/>
                  </a:cubicBezTo>
                  <a:cubicBezTo>
                    <a:pt x="1360" y="1231"/>
                    <a:pt x="1364" y="1215"/>
                    <a:pt x="1362" y="1201"/>
                  </a:cubicBezTo>
                  <a:cubicBezTo>
                    <a:pt x="1345" y="1236"/>
                    <a:pt x="1323" y="1266"/>
                    <a:pt x="1301" y="1295"/>
                  </a:cubicBezTo>
                  <a:moveTo>
                    <a:pt x="938" y="1229"/>
                  </a:moveTo>
                  <a:cubicBezTo>
                    <a:pt x="950" y="1230"/>
                    <a:pt x="958" y="1227"/>
                    <a:pt x="970" y="1227"/>
                  </a:cubicBezTo>
                  <a:cubicBezTo>
                    <a:pt x="975" y="1224"/>
                    <a:pt x="977" y="1218"/>
                    <a:pt x="979" y="1213"/>
                  </a:cubicBezTo>
                  <a:cubicBezTo>
                    <a:pt x="967" y="1210"/>
                    <a:pt x="953" y="1208"/>
                    <a:pt x="941" y="1205"/>
                  </a:cubicBezTo>
                  <a:cubicBezTo>
                    <a:pt x="939" y="1212"/>
                    <a:pt x="940" y="1222"/>
                    <a:pt x="938" y="1229"/>
                  </a:cubicBezTo>
                  <a:close/>
                  <a:moveTo>
                    <a:pt x="526" y="1219"/>
                  </a:moveTo>
                  <a:cubicBezTo>
                    <a:pt x="526" y="1221"/>
                    <a:pt x="526" y="1222"/>
                    <a:pt x="527" y="1223"/>
                  </a:cubicBezTo>
                  <a:cubicBezTo>
                    <a:pt x="544" y="1226"/>
                    <a:pt x="565" y="1229"/>
                    <a:pt x="582" y="1228"/>
                  </a:cubicBezTo>
                  <a:cubicBezTo>
                    <a:pt x="577" y="1222"/>
                    <a:pt x="575" y="1213"/>
                    <a:pt x="571" y="1207"/>
                  </a:cubicBezTo>
                  <a:cubicBezTo>
                    <a:pt x="557" y="1212"/>
                    <a:pt x="538" y="1212"/>
                    <a:pt x="526" y="1219"/>
                  </a:cubicBezTo>
                  <a:close/>
                  <a:moveTo>
                    <a:pt x="1084" y="1215"/>
                  </a:moveTo>
                  <a:cubicBezTo>
                    <a:pt x="1080" y="1223"/>
                    <a:pt x="1071" y="1229"/>
                    <a:pt x="1070" y="1236"/>
                  </a:cubicBezTo>
                  <a:cubicBezTo>
                    <a:pt x="1086" y="1240"/>
                    <a:pt x="1099" y="1248"/>
                    <a:pt x="1113" y="1253"/>
                  </a:cubicBezTo>
                  <a:cubicBezTo>
                    <a:pt x="1118" y="1240"/>
                    <a:pt x="1120" y="1224"/>
                    <a:pt x="1125" y="1210"/>
                  </a:cubicBezTo>
                  <a:cubicBezTo>
                    <a:pt x="1125" y="1209"/>
                    <a:pt x="1125" y="1208"/>
                    <a:pt x="1123" y="1208"/>
                  </a:cubicBezTo>
                  <a:cubicBezTo>
                    <a:pt x="1111" y="1211"/>
                    <a:pt x="1097" y="1213"/>
                    <a:pt x="1084" y="1215"/>
                  </a:cubicBezTo>
                  <a:close/>
                  <a:moveTo>
                    <a:pt x="982" y="1214"/>
                  </a:moveTo>
                  <a:cubicBezTo>
                    <a:pt x="980" y="1218"/>
                    <a:pt x="977" y="1222"/>
                    <a:pt x="975" y="1226"/>
                  </a:cubicBezTo>
                  <a:cubicBezTo>
                    <a:pt x="988" y="1225"/>
                    <a:pt x="1003" y="1224"/>
                    <a:pt x="1015" y="1222"/>
                  </a:cubicBezTo>
                  <a:cubicBezTo>
                    <a:pt x="1005" y="1219"/>
                    <a:pt x="994" y="1216"/>
                    <a:pt x="982" y="1214"/>
                  </a:cubicBezTo>
                  <a:close/>
                  <a:moveTo>
                    <a:pt x="1031" y="1223"/>
                  </a:moveTo>
                  <a:cubicBezTo>
                    <a:pt x="1044" y="1226"/>
                    <a:pt x="1054" y="1231"/>
                    <a:pt x="1066" y="1234"/>
                  </a:cubicBezTo>
                  <a:cubicBezTo>
                    <a:pt x="1070" y="1229"/>
                    <a:pt x="1080" y="1220"/>
                    <a:pt x="1078" y="1216"/>
                  </a:cubicBezTo>
                  <a:cubicBezTo>
                    <a:pt x="1063" y="1219"/>
                    <a:pt x="1045" y="1220"/>
                    <a:pt x="1031" y="1223"/>
                  </a:cubicBezTo>
                  <a:close/>
                  <a:moveTo>
                    <a:pt x="509" y="1223"/>
                  </a:moveTo>
                  <a:cubicBezTo>
                    <a:pt x="515" y="1222"/>
                    <a:pt x="518" y="1224"/>
                    <a:pt x="524" y="1223"/>
                  </a:cubicBezTo>
                  <a:cubicBezTo>
                    <a:pt x="523" y="1222"/>
                    <a:pt x="524" y="1217"/>
                    <a:pt x="521" y="1218"/>
                  </a:cubicBezTo>
                  <a:cubicBezTo>
                    <a:pt x="518" y="1220"/>
                    <a:pt x="511" y="1219"/>
                    <a:pt x="509" y="1223"/>
                  </a:cubicBezTo>
                  <a:close/>
                  <a:moveTo>
                    <a:pt x="482" y="1225"/>
                  </a:moveTo>
                  <a:cubicBezTo>
                    <a:pt x="487" y="1226"/>
                    <a:pt x="490" y="1224"/>
                    <a:pt x="493" y="1223"/>
                  </a:cubicBezTo>
                  <a:cubicBezTo>
                    <a:pt x="488" y="1223"/>
                    <a:pt x="483" y="1220"/>
                    <a:pt x="480" y="1223"/>
                  </a:cubicBezTo>
                  <a:cubicBezTo>
                    <a:pt x="481" y="1223"/>
                    <a:pt x="482" y="1224"/>
                    <a:pt x="482" y="1225"/>
                  </a:cubicBezTo>
                  <a:close/>
                  <a:moveTo>
                    <a:pt x="535" y="1295"/>
                  </a:moveTo>
                  <a:cubicBezTo>
                    <a:pt x="536" y="1296"/>
                    <a:pt x="537" y="1294"/>
                    <a:pt x="535" y="1295"/>
                  </a:cubicBezTo>
                  <a:moveTo>
                    <a:pt x="535" y="1295"/>
                  </a:moveTo>
                  <a:cubicBezTo>
                    <a:pt x="532" y="1272"/>
                    <a:pt x="527" y="1251"/>
                    <a:pt x="525" y="1227"/>
                  </a:cubicBezTo>
                  <a:cubicBezTo>
                    <a:pt x="512" y="1224"/>
                    <a:pt x="497" y="1223"/>
                    <a:pt x="486" y="1227"/>
                  </a:cubicBezTo>
                  <a:cubicBezTo>
                    <a:pt x="498" y="1250"/>
                    <a:pt x="518" y="1273"/>
                    <a:pt x="535" y="1295"/>
                  </a:cubicBezTo>
                  <a:moveTo>
                    <a:pt x="1022" y="1223"/>
                  </a:moveTo>
                  <a:cubicBezTo>
                    <a:pt x="1007" y="1223"/>
                    <a:pt x="991" y="1230"/>
                    <a:pt x="973" y="1229"/>
                  </a:cubicBezTo>
                  <a:cubicBezTo>
                    <a:pt x="960" y="1255"/>
                    <a:pt x="945" y="1280"/>
                    <a:pt x="928" y="1303"/>
                  </a:cubicBezTo>
                  <a:cubicBezTo>
                    <a:pt x="927" y="1316"/>
                    <a:pt x="925" y="1329"/>
                    <a:pt x="922" y="1342"/>
                  </a:cubicBezTo>
                  <a:cubicBezTo>
                    <a:pt x="920" y="1353"/>
                    <a:pt x="915" y="1367"/>
                    <a:pt x="917" y="1376"/>
                  </a:cubicBezTo>
                  <a:cubicBezTo>
                    <a:pt x="925" y="1381"/>
                    <a:pt x="933" y="1372"/>
                    <a:pt x="939" y="1367"/>
                  </a:cubicBezTo>
                  <a:cubicBezTo>
                    <a:pt x="986" y="1330"/>
                    <a:pt x="1029" y="1283"/>
                    <a:pt x="1064" y="1236"/>
                  </a:cubicBezTo>
                  <a:cubicBezTo>
                    <a:pt x="1050" y="1234"/>
                    <a:pt x="1038" y="1224"/>
                    <a:pt x="1022" y="1223"/>
                  </a:cubicBezTo>
                  <a:close/>
                  <a:moveTo>
                    <a:pt x="539" y="1299"/>
                  </a:moveTo>
                  <a:cubicBezTo>
                    <a:pt x="563" y="1325"/>
                    <a:pt x="587" y="1352"/>
                    <a:pt x="615" y="1374"/>
                  </a:cubicBezTo>
                  <a:cubicBezTo>
                    <a:pt x="628" y="1368"/>
                    <a:pt x="645" y="1367"/>
                    <a:pt x="658" y="1362"/>
                  </a:cubicBezTo>
                  <a:cubicBezTo>
                    <a:pt x="630" y="1322"/>
                    <a:pt x="605" y="1279"/>
                    <a:pt x="583" y="1232"/>
                  </a:cubicBezTo>
                  <a:cubicBezTo>
                    <a:pt x="564" y="1230"/>
                    <a:pt x="545" y="1229"/>
                    <a:pt x="527" y="1226"/>
                  </a:cubicBezTo>
                  <a:cubicBezTo>
                    <a:pt x="530" y="1251"/>
                    <a:pt x="535" y="1275"/>
                    <a:pt x="539" y="1299"/>
                  </a:cubicBezTo>
                  <a:close/>
                  <a:moveTo>
                    <a:pt x="537" y="1300"/>
                  </a:moveTo>
                  <a:cubicBezTo>
                    <a:pt x="517" y="1278"/>
                    <a:pt x="500" y="1252"/>
                    <a:pt x="481" y="1229"/>
                  </a:cubicBezTo>
                  <a:cubicBezTo>
                    <a:pt x="456" y="1237"/>
                    <a:pt x="433" y="1246"/>
                    <a:pt x="412" y="1256"/>
                  </a:cubicBezTo>
                  <a:cubicBezTo>
                    <a:pt x="452" y="1302"/>
                    <a:pt x="504" y="1344"/>
                    <a:pt x="558" y="1379"/>
                  </a:cubicBezTo>
                  <a:cubicBezTo>
                    <a:pt x="550" y="1354"/>
                    <a:pt x="543" y="1328"/>
                    <a:pt x="537" y="1300"/>
                  </a:cubicBezTo>
                  <a:close/>
                  <a:moveTo>
                    <a:pt x="938" y="1232"/>
                  </a:moveTo>
                  <a:cubicBezTo>
                    <a:pt x="936" y="1253"/>
                    <a:pt x="931" y="1276"/>
                    <a:pt x="931" y="1295"/>
                  </a:cubicBezTo>
                  <a:cubicBezTo>
                    <a:pt x="945" y="1275"/>
                    <a:pt x="957" y="1253"/>
                    <a:pt x="970" y="1231"/>
                  </a:cubicBezTo>
                  <a:cubicBezTo>
                    <a:pt x="970" y="1230"/>
                    <a:pt x="970" y="1229"/>
                    <a:pt x="968" y="1229"/>
                  </a:cubicBezTo>
                  <a:cubicBezTo>
                    <a:pt x="959" y="1231"/>
                    <a:pt x="948" y="1232"/>
                    <a:pt x="938" y="1232"/>
                  </a:cubicBezTo>
                  <a:close/>
                  <a:moveTo>
                    <a:pt x="663" y="1362"/>
                  </a:moveTo>
                  <a:cubicBezTo>
                    <a:pt x="679" y="1359"/>
                    <a:pt x="696" y="1357"/>
                    <a:pt x="712" y="1355"/>
                  </a:cubicBezTo>
                  <a:cubicBezTo>
                    <a:pt x="700" y="1317"/>
                    <a:pt x="690" y="1278"/>
                    <a:pt x="680" y="1238"/>
                  </a:cubicBezTo>
                  <a:cubicBezTo>
                    <a:pt x="649" y="1236"/>
                    <a:pt x="616" y="1235"/>
                    <a:pt x="586" y="1232"/>
                  </a:cubicBezTo>
                  <a:cubicBezTo>
                    <a:pt x="608" y="1279"/>
                    <a:pt x="632" y="1324"/>
                    <a:pt x="663" y="1362"/>
                  </a:cubicBezTo>
                  <a:close/>
                  <a:moveTo>
                    <a:pt x="872" y="1237"/>
                  </a:moveTo>
                  <a:cubicBezTo>
                    <a:pt x="861" y="1280"/>
                    <a:pt x="845" y="1318"/>
                    <a:pt x="829" y="1357"/>
                  </a:cubicBezTo>
                  <a:cubicBezTo>
                    <a:pt x="845" y="1360"/>
                    <a:pt x="862" y="1361"/>
                    <a:pt x="876" y="1366"/>
                  </a:cubicBezTo>
                  <a:cubicBezTo>
                    <a:pt x="895" y="1349"/>
                    <a:pt x="908" y="1326"/>
                    <a:pt x="924" y="1306"/>
                  </a:cubicBezTo>
                  <a:cubicBezTo>
                    <a:pt x="927" y="1282"/>
                    <a:pt x="932" y="1259"/>
                    <a:pt x="933" y="1233"/>
                  </a:cubicBezTo>
                  <a:cubicBezTo>
                    <a:pt x="912" y="1234"/>
                    <a:pt x="892" y="1235"/>
                    <a:pt x="872" y="1237"/>
                  </a:cubicBezTo>
                  <a:close/>
                  <a:moveTo>
                    <a:pt x="1182" y="1304"/>
                  </a:moveTo>
                  <a:cubicBezTo>
                    <a:pt x="1190" y="1314"/>
                    <a:pt x="1196" y="1326"/>
                    <a:pt x="1200" y="1341"/>
                  </a:cubicBezTo>
                  <a:cubicBezTo>
                    <a:pt x="1222" y="1309"/>
                    <a:pt x="1244" y="1273"/>
                    <a:pt x="1257" y="1235"/>
                  </a:cubicBezTo>
                  <a:cubicBezTo>
                    <a:pt x="1234" y="1260"/>
                    <a:pt x="1208" y="1282"/>
                    <a:pt x="1182" y="1304"/>
                  </a:cubicBezTo>
                  <a:close/>
                  <a:moveTo>
                    <a:pt x="778" y="1239"/>
                  </a:moveTo>
                  <a:cubicBezTo>
                    <a:pt x="776" y="1277"/>
                    <a:pt x="774" y="1315"/>
                    <a:pt x="773" y="1353"/>
                  </a:cubicBezTo>
                  <a:cubicBezTo>
                    <a:pt x="791" y="1354"/>
                    <a:pt x="810" y="1355"/>
                    <a:pt x="826" y="1357"/>
                  </a:cubicBezTo>
                  <a:cubicBezTo>
                    <a:pt x="843" y="1319"/>
                    <a:pt x="857" y="1279"/>
                    <a:pt x="870" y="1237"/>
                  </a:cubicBezTo>
                  <a:cubicBezTo>
                    <a:pt x="840" y="1238"/>
                    <a:pt x="810" y="1239"/>
                    <a:pt x="778" y="1239"/>
                  </a:cubicBezTo>
                  <a:close/>
                  <a:moveTo>
                    <a:pt x="170" y="1239"/>
                  </a:moveTo>
                  <a:cubicBezTo>
                    <a:pt x="177" y="1254"/>
                    <a:pt x="187" y="1266"/>
                    <a:pt x="198" y="1276"/>
                  </a:cubicBezTo>
                  <a:moveTo>
                    <a:pt x="198" y="1276"/>
                  </a:moveTo>
                  <a:cubicBezTo>
                    <a:pt x="199" y="1278"/>
                    <a:pt x="200" y="1276"/>
                    <a:pt x="198" y="1276"/>
                  </a:cubicBezTo>
                  <a:moveTo>
                    <a:pt x="198" y="1276"/>
                  </a:moveTo>
                  <a:cubicBezTo>
                    <a:pt x="189" y="1264"/>
                    <a:pt x="180" y="1250"/>
                    <a:pt x="170" y="1239"/>
                  </a:cubicBezTo>
                  <a:moveTo>
                    <a:pt x="170" y="1239"/>
                  </a:moveTo>
                  <a:cubicBezTo>
                    <a:pt x="169" y="1237"/>
                    <a:pt x="169" y="1239"/>
                    <a:pt x="170" y="1239"/>
                  </a:cubicBezTo>
                  <a:moveTo>
                    <a:pt x="716" y="1355"/>
                  </a:moveTo>
                  <a:cubicBezTo>
                    <a:pt x="722" y="1356"/>
                    <a:pt x="725" y="1353"/>
                    <a:pt x="731" y="1354"/>
                  </a:cubicBezTo>
                  <a:cubicBezTo>
                    <a:pt x="729" y="1317"/>
                    <a:pt x="729" y="1277"/>
                    <a:pt x="727" y="1239"/>
                  </a:cubicBezTo>
                  <a:cubicBezTo>
                    <a:pt x="713" y="1240"/>
                    <a:pt x="696" y="1237"/>
                    <a:pt x="684" y="1239"/>
                  </a:cubicBezTo>
                  <a:cubicBezTo>
                    <a:pt x="694" y="1278"/>
                    <a:pt x="704" y="1318"/>
                    <a:pt x="716" y="1355"/>
                  </a:cubicBezTo>
                  <a:close/>
                  <a:moveTo>
                    <a:pt x="1067" y="1238"/>
                  </a:moveTo>
                  <a:cubicBezTo>
                    <a:pt x="1026" y="1291"/>
                    <a:pt x="978" y="1338"/>
                    <a:pt x="927" y="1381"/>
                  </a:cubicBezTo>
                  <a:cubicBezTo>
                    <a:pt x="939" y="1385"/>
                    <a:pt x="948" y="1391"/>
                    <a:pt x="959" y="1396"/>
                  </a:cubicBezTo>
                  <a:cubicBezTo>
                    <a:pt x="1011" y="1367"/>
                    <a:pt x="1058" y="1334"/>
                    <a:pt x="1101" y="1296"/>
                  </a:cubicBezTo>
                  <a:cubicBezTo>
                    <a:pt x="1104" y="1282"/>
                    <a:pt x="1110" y="1271"/>
                    <a:pt x="1112" y="1256"/>
                  </a:cubicBezTo>
                  <a:cubicBezTo>
                    <a:pt x="1098" y="1249"/>
                    <a:pt x="1084" y="1242"/>
                    <a:pt x="1067" y="1238"/>
                  </a:cubicBezTo>
                  <a:close/>
                  <a:moveTo>
                    <a:pt x="731" y="1239"/>
                  </a:moveTo>
                  <a:cubicBezTo>
                    <a:pt x="730" y="1276"/>
                    <a:pt x="733" y="1316"/>
                    <a:pt x="733" y="1354"/>
                  </a:cubicBezTo>
                  <a:cubicBezTo>
                    <a:pt x="745" y="1354"/>
                    <a:pt x="757" y="1353"/>
                    <a:pt x="770" y="1353"/>
                  </a:cubicBezTo>
                  <a:cubicBezTo>
                    <a:pt x="772" y="1316"/>
                    <a:pt x="774" y="1278"/>
                    <a:pt x="775" y="1240"/>
                  </a:cubicBezTo>
                  <a:cubicBezTo>
                    <a:pt x="761" y="1239"/>
                    <a:pt x="747" y="1238"/>
                    <a:pt x="731" y="1239"/>
                  </a:cubicBezTo>
                  <a:close/>
                  <a:moveTo>
                    <a:pt x="559" y="1383"/>
                  </a:moveTo>
                  <a:cubicBezTo>
                    <a:pt x="502" y="1348"/>
                    <a:pt x="454" y="1304"/>
                    <a:pt x="408" y="1258"/>
                  </a:cubicBezTo>
                  <a:cubicBezTo>
                    <a:pt x="395" y="1265"/>
                    <a:pt x="383" y="1272"/>
                    <a:pt x="371" y="1280"/>
                  </a:cubicBezTo>
                  <a:cubicBezTo>
                    <a:pt x="377" y="1308"/>
                    <a:pt x="393" y="1320"/>
                    <a:pt x="414" y="1334"/>
                  </a:cubicBezTo>
                  <a:cubicBezTo>
                    <a:pt x="445" y="1356"/>
                    <a:pt x="480" y="1376"/>
                    <a:pt x="511" y="1392"/>
                  </a:cubicBezTo>
                  <a:cubicBezTo>
                    <a:pt x="529" y="1393"/>
                    <a:pt x="548" y="1399"/>
                    <a:pt x="564" y="1398"/>
                  </a:cubicBezTo>
                  <a:cubicBezTo>
                    <a:pt x="563" y="1393"/>
                    <a:pt x="560" y="1389"/>
                    <a:pt x="559" y="1383"/>
                  </a:cubicBezTo>
                  <a:close/>
                  <a:moveTo>
                    <a:pt x="1106" y="1293"/>
                  </a:moveTo>
                  <a:cubicBezTo>
                    <a:pt x="1114" y="1284"/>
                    <a:pt x="1124" y="1276"/>
                    <a:pt x="1133" y="1267"/>
                  </a:cubicBezTo>
                  <a:cubicBezTo>
                    <a:pt x="1126" y="1264"/>
                    <a:pt x="1122" y="1260"/>
                    <a:pt x="1115" y="1258"/>
                  </a:cubicBezTo>
                  <a:cubicBezTo>
                    <a:pt x="1112" y="1269"/>
                    <a:pt x="1106" y="1282"/>
                    <a:pt x="1106" y="1293"/>
                  </a:cubicBezTo>
                  <a:close/>
                  <a:moveTo>
                    <a:pt x="193" y="1264"/>
                  </a:moveTo>
                  <a:cubicBezTo>
                    <a:pt x="193" y="1265"/>
                    <a:pt x="193" y="1265"/>
                    <a:pt x="194" y="1265"/>
                  </a:cubicBezTo>
                  <a:moveTo>
                    <a:pt x="194" y="1265"/>
                  </a:moveTo>
                  <a:cubicBezTo>
                    <a:pt x="194" y="1266"/>
                    <a:pt x="194" y="1266"/>
                    <a:pt x="195" y="1266"/>
                  </a:cubicBezTo>
                  <a:moveTo>
                    <a:pt x="195" y="1266"/>
                  </a:moveTo>
                  <a:cubicBezTo>
                    <a:pt x="205" y="1280"/>
                    <a:pt x="216" y="1293"/>
                    <a:pt x="232" y="1301"/>
                  </a:cubicBezTo>
                  <a:moveTo>
                    <a:pt x="232" y="1301"/>
                  </a:moveTo>
                  <a:cubicBezTo>
                    <a:pt x="232" y="1302"/>
                    <a:pt x="232" y="1302"/>
                    <a:pt x="233" y="1302"/>
                  </a:cubicBezTo>
                  <a:moveTo>
                    <a:pt x="233" y="1302"/>
                  </a:moveTo>
                  <a:cubicBezTo>
                    <a:pt x="234" y="1304"/>
                    <a:pt x="234" y="1302"/>
                    <a:pt x="233" y="1302"/>
                  </a:cubicBezTo>
                  <a:moveTo>
                    <a:pt x="233" y="1302"/>
                  </a:moveTo>
                  <a:cubicBezTo>
                    <a:pt x="233" y="1301"/>
                    <a:pt x="233" y="1301"/>
                    <a:pt x="232" y="1301"/>
                  </a:cubicBezTo>
                  <a:moveTo>
                    <a:pt x="195" y="1266"/>
                  </a:moveTo>
                  <a:cubicBezTo>
                    <a:pt x="207" y="1278"/>
                    <a:pt x="219" y="1290"/>
                    <a:pt x="232" y="1301"/>
                  </a:cubicBezTo>
                  <a:moveTo>
                    <a:pt x="195" y="1266"/>
                  </a:moveTo>
                  <a:cubicBezTo>
                    <a:pt x="195" y="1265"/>
                    <a:pt x="194" y="1265"/>
                    <a:pt x="194" y="1265"/>
                  </a:cubicBezTo>
                  <a:moveTo>
                    <a:pt x="194" y="1265"/>
                  </a:moveTo>
                  <a:cubicBezTo>
                    <a:pt x="194" y="1264"/>
                    <a:pt x="193" y="1264"/>
                    <a:pt x="193" y="1264"/>
                  </a:cubicBezTo>
                  <a:moveTo>
                    <a:pt x="193" y="1264"/>
                  </a:moveTo>
                  <a:cubicBezTo>
                    <a:pt x="192" y="1262"/>
                    <a:pt x="192" y="1264"/>
                    <a:pt x="193" y="1264"/>
                  </a:cubicBezTo>
                  <a:moveTo>
                    <a:pt x="1071" y="1373"/>
                  </a:moveTo>
                  <a:cubicBezTo>
                    <a:pt x="1070" y="1374"/>
                    <a:pt x="1071" y="1374"/>
                    <a:pt x="1071" y="1373"/>
                  </a:cubicBezTo>
                  <a:moveTo>
                    <a:pt x="1071" y="1373"/>
                  </a:moveTo>
                  <a:cubicBezTo>
                    <a:pt x="1096" y="1361"/>
                    <a:pt x="1127" y="1341"/>
                    <a:pt x="1154" y="1321"/>
                  </a:cubicBezTo>
                  <a:cubicBezTo>
                    <a:pt x="1159" y="1318"/>
                    <a:pt x="1178" y="1306"/>
                    <a:pt x="1178" y="1302"/>
                  </a:cubicBezTo>
                  <a:cubicBezTo>
                    <a:pt x="1178" y="1299"/>
                    <a:pt x="1160" y="1286"/>
                    <a:pt x="1158" y="1284"/>
                  </a:cubicBezTo>
                  <a:cubicBezTo>
                    <a:pt x="1149" y="1277"/>
                    <a:pt x="1143" y="1273"/>
                    <a:pt x="1134" y="1269"/>
                  </a:cubicBezTo>
                  <a:cubicBezTo>
                    <a:pt x="1124" y="1279"/>
                    <a:pt x="1114" y="1289"/>
                    <a:pt x="1102" y="1298"/>
                  </a:cubicBezTo>
                  <a:cubicBezTo>
                    <a:pt x="1094" y="1326"/>
                    <a:pt x="1082" y="1349"/>
                    <a:pt x="1071" y="1373"/>
                  </a:cubicBezTo>
                  <a:moveTo>
                    <a:pt x="253" y="1272"/>
                  </a:moveTo>
                  <a:cubicBezTo>
                    <a:pt x="253" y="1273"/>
                    <a:pt x="254" y="1273"/>
                    <a:pt x="254" y="1273"/>
                  </a:cubicBezTo>
                  <a:moveTo>
                    <a:pt x="254" y="1273"/>
                  </a:moveTo>
                  <a:cubicBezTo>
                    <a:pt x="266" y="1296"/>
                    <a:pt x="280" y="1316"/>
                    <a:pt x="295" y="1335"/>
                  </a:cubicBezTo>
                  <a:cubicBezTo>
                    <a:pt x="305" y="1338"/>
                    <a:pt x="314" y="1343"/>
                    <a:pt x="324" y="1345"/>
                  </a:cubicBezTo>
                  <a:cubicBezTo>
                    <a:pt x="324" y="1340"/>
                    <a:pt x="326" y="1335"/>
                    <a:pt x="327" y="1331"/>
                  </a:cubicBezTo>
                  <a:cubicBezTo>
                    <a:pt x="302" y="1313"/>
                    <a:pt x="277" y="1294"/>
                    <a:pt x="254" y="1273"/>
                  </a:cubicBezTo>
                  <a:moveTo>
                    <a:pt x="254" y="1273"/>
                  </a:moveTo>
                  <a:cubicBezTo>
                    <a:pt x="254" y="1273"/>
                    <a:pt x="254" y="1272"/>
                    <a:pt x="253" y="1272"/>
                  </a:cubicBezTo>
                  <a:moveTo>
                    <a:pt x="253" y="1272"/>
                  </a:moveTo>
                  <a:cubicBezTo>
                    <a:pt x="253" y="1271"/>
                    <a:pt x="252" y="1273"/>
                    <a:pt x="253" y="1272"/>
                  </a:cubicBezTo>
                  <a:moveTo>
                    <a:pt x="379" y="1308"/>
                  </a:moveTo>
                  <a:cubicBezTo>
                    <a:pt x="380" y="1309"/>
                    <a:pt x="380" y="1308"/>
                    <a:pt x="379" y="1308"/>
                  </a:cubicBezTo>
                  <a:moveTo>
                    <a:pt x="379" y="1308"/>
                  </a:moveTo>
                  <a:cubicBezTo>
                    <a:pt x="376" y="1299"/>
                    <a:pt x="372" y="1290"/>
                    <a:pt x="368" y="1282"/>
                  </a:cubicBezTo>
                  <a:cubicBezTo>
                    <a:pt x="365" y="1285"/>
                    <a:pt x="361" y="1288"/>
                    <a:pt x="358" y="1292"/>
                  </a:cubicBezTo>
                  <a:cubicBezTo>
                    <a:pt x="365" y="1297"/>
                    <a:pt x="371" y="1303"/>
                    <a:pt x="379" y="1308"/>
                  </a:cubicBezTo>
                  <a:moveTo>
                    <a:pt x="383" y="1315"/>
                  </a:moveTo>
                  <a:cubicBezTo>
                    <a:pt x="373" y="1308"/>
                    <a:pt x="366" y="1299"/>
                    <a:pt x="355" y="1294"/>
                  </a:cubicBezTo>
                  <a:cubicBezTo>
                    <a:pt x="345" y="1304"/>
                    <a:pt x="335" y="1315"/>
                    <a:pt x="330" y="1330"/>
                  </a:cubicBezTo>
                  <a:cubicBezTo>
                    <a:pt x="356" y="1345"/>
                    <a:pt x="378" y="1368"/>
                    <a:pt x="413" y="1371"/>
                  </a:cubicBezTo>
                  <a:cubicBezTo>
                    <a:pt x="401" y="1354"/>
                    <a:pt x="391" y="1335"/>
                    <a:pt x="383" y="1315"/>
                  </a:cubicBezTo>
                  <a:close/>
                  <a:moveTo>
                    <a:pt x="929" y="1297"/>
                  </a:moveTo>
                  <a:cubicBezTo>
                    <a:pt x="929" y="1297"/>
                    <a:pt x="930" y="1298"/>
                    <a:pt x="929" y="1297"/>
                  </a:cubicBezTo>
                  <a:close/>
                  <a:moveTo>
                    <a:pt x="224" y="1300"/>
                  </a:moveTo>
                  <a:cubicBezTo>
                    <a:pt x="224" y="1301"/>
                    <a:pt x="225" y="1301"/>
                    <a:pt x="225" y="1301"/>
                  </a:cubicBezTo>
                  <a:moveTo>
                    <a:pt x="225" y="1301"/>
                  </a:moveTo>
                  <a:cubicBezTo>
                    <a:pt x="259" y="1340"/>
                    <a:pt x="299" y="1371"/>
                    <a:pt x="343" y="1399"/>
                  </a:cubicBezTo>
                  <a:cubicBezTo>
                    <a:pt x="340" y="1392"/>
                    <a:pt x="333" y="1387"/>
                    <a:pt x="331" y="1378"/>
                  </a:cubicBezTo>
                  <a:cubicBezTo>
                    <a:pt x="326" y="1374"/>
                    <a:pt x="321" y="1369"/>
                    <a:pt x="317" y="1364"/>
                  </a:cubicBezTo>
                  <a:cubicBezTo>
                    <a:pt x="283" y="1346"/>
                    <a:pt x="259" y="1319"/>
                    <a:pt x="225" y="1301"/>
                  </a:cubicBezTo>
                  <a:moveTo>
                    <a:pt x="225" y="1301"/>
                  </a:moveTo>
                  <a:cubicBezTo>
                    <a:pt x="226" y="1300"/>
                    <a:pt x="225" y="1300"/>
                    <a:pt x="224" y="1300"/>
                  </a:cubicBezTo>
                  <a:moveTo>
                    <a:pt x="224" y="1300"/>
                  </a:moveTo>
                  <a:cubicBezTo>
                    <a:pt x="224" y="1299"/>
                    <a:pt x="223" y="1300"/>
                    <a:pt x="224" y="1300"/>
                  </a:cubicBezTo>
                  <a:moveTo>
                    <a:pt x="961" y="1398"/>
                  </a:moveTo>
                  <a:cubicBezTo>
                    <a:pt x="996" y="1395"/>
                    <a:pt x="1039" y="1392"/>
                    <a:pt x="1066" y="1377"/>
                  </a:cubicBezTo>
                  <a:cubicBezTo>
                    <a:pt x="1077" y="1353"/>
                    <a:pt x="1091" y="1328"/>
                    <a:pt x="1097" y="1302"/>
                  </a:cubicBezTo>
                  <a:cubicBezTo>
                    <a:pt x="1057" y="1339"/>
                    <a:pt x="1010" y="1370"/>
                    <a:pt x="961" y="1398"/>
                  </a:cubicBezTo>
                  <a:close/>
                  <a:moveTo>
                    <a:pt x="1294" y="1304"/>
                  </a:moveTo>
                  <a:cubicBezTo>
                    <a:pt x="1293" y="1304"/>
                    <a:pt x="1294" y="1305"/>
                    <a:pt x="1294" y="1304"/>
                  </a:cubicBezTo>
                  <a:close/>
                  <a:moveTo>
                    <a:pt x="1292" y="1305"/>
                  </a:moveTo>
                  <a:cubicBezTo>
                    <a:pt x="1292" y="1305"/>
                    <a:pt x="1293" y="1306"/>
                    <a:pt x="1292" y="1305"/>
                  </a:cubicBezTo>
                  <a:close/>
                  <a:moveTo>
                    <a:pt x="561" y="1382"/>
                  </a:moveTo>
                  <a:cubicBezTo>
                    <a:pt x="567" y="1384"/>
                    <a:pt x="571" y="1388"/>
                    <a:pt x="577" y="1391"/>
                  </a:cubicBezTo>
                  <a:cubicBezTo>
                    <a:pt x="587" y="1385"/>
                    <a:pt x="597" y="1379"/>
                    <a:pt x="610" y="1376"/>
                  </a:cubicBezTo>
                  <a:cubicBezTo>
                    <a:pt x="587" y="1352"/>
                    <a:pt x="562" y="1331"/>
                    <a:pt x="541" y="1305"/>
                  </a:cubicBezTo>
                  <a:cubicBezTo>
                    <a:pt x="546" y="1332"/>
                    <a:pt x="554" y="1357"/>
                    <a:pt x="561" y="1382"/>
                  </a:cubicBezTo>
                  <a:close/>
                  <a:moveTo>
                    <a:pt x="1179" y="1305"/>
                  </a:moveTo>
                  <a:cubicBezTo>
                    <a:pt x="1162" y="1320"/>
                    <a:pt x="1142" y="1333"/>
                    <a:pt x="1122" y="1345"/>
                  </a:cubicBezTo>
                  <a:cubicBezTo>
                    <a:pt x="1103" y="1357"/>
                    <a:pt x="1083" y="1369"/>
                    <a:pt x="1066" y="1382"/>
                  </a:cubicBezTo>
                  <a:cubicBezTo>
                    <a:pt x="1112" y="1371"/>
                    <a:pt x="1168" y="1364"/>
                    <a:pt x="1197" y="1341"/>
                  </a:cubicBezTo>
                  <a:cubicBezTo>
                    <a:pt x="1194" y="1326"/>
                    <a:pt x="1188" y="1314"/>
                    <a:pt x="1179" y="1305"/>
                  </a:cubicBezTo>
                  <a:close/>
                  <a:moveTo>
                    <a:pt x="1283" y="1311"/>
                  </a:moveTo>
                  <a:cubicBezTo>
                    <a:pt x="1257" y="1325"/>
                    <a:pt x="1230" y="1338"/>
                    <a:pt x="1200" y="1348"/>
                  </a:cubicBezTo>
                  <a:cubicBezTo>
                    <a:pt x="1201" y="1361"/>
                    <a:pt x="1197" y="1369"/>
                    <a:pt x="1194" y="1378"/>
                  </a:cubicBezTo>
                  <a:moveTo>
                    <a:pt x="1194" y="1378"/>
                  </a:moveTo>
                  <a:cubicBezTo>
                    <a:pt x="1193" y="1379"/>
                    <a:pt x="1194" y="1379"/>
                    <a:pt x="1194" y="1378"/>
                  </a:cubicBezTo>
                  <a:moveTo>
                    <a:pt x="1194" y="1378"/>
                  </a:moveTo>
                  <a:cubicBezTo>
                    <a:pt x="1227" y="1358"/>
                    <a:pt x="1258" y="1338"/>
                    <a:pt x="1283" y="1311"/>
                  </a:cubicBezTo>
                  <a:moveTo>
                    <a:pt x="1283" y="1311"/>
                  </a:moveTo>
                  <a:cubicBezTo>
                    <a:pt x="1285" y="1310"/>
                    <a:pt x="1283" y="1310"/>
                    <a:pt x="1283" y="1311"/>
                  </a:cubicBezTo>
                  <a:moveTo>
                    <a:pt x="881" y="1367"/>
                  </a:moveTo>
                  <a:cubicBezTo>
                    <a:pt x="892" y="1368"/>
                    <a:pt x="901" y="1372"/>
                    <a:pt x="911" y="1374"/>
                  </a:cubicBezTo>
                  <a:cubicBezTo>
                    <a:pt x="916" y="1355"/>
                    <a:pt x="921" y="1331"/>
                    <a:pt x="922" y="1312"/>
                  </a:cubicBezTo>
                  <a:cubicBezTo>
                    <a:pt x="910" y="1331"/>
                    <a:pt x="895" y="1349"/>
                    <a:pt x="881" y="1367"/>
                  </a:cubicBezTo>
                  <a:close/>
                  <a:moveTo>
                    <a:pt x="388" y="1319"/>
                  </a:moveTo>
                  <a:cubicBezTo>
                    <a:pt x="395" y="1338"/>
                    <a:pt x="406" y="1356"/>
                    <a:pt x="416" y="1373"/>
                  </a:cubicBezTo>
                  <a:cubicBezTo>
                    <a:pt x="444" y="1379"/>
                    <a:pt x="470" y="1386"/>
                    <a:pt x="500" y="1390"/>
                  </a:cubicBezTo>
                  <a:moveTo>
                    <a:pt x="500" y="1390"/>
                  </a:moveTo>
                  <a:cubicBezTo>
                    <a:pt x="500" y="1392"/>
                    <a:pt x="504" y="1389"/>
                    <a:pt x="500" y="1390"/>
                  </a:cubicBezTo>
                  <a:moveTo>
                    <a:pt x="388" y="1319"/>
                  </a:moveTo>
                  <a:cubicBezTo>
                    <a:pt x="423" y="1344"/>
                    <a:pt x="460" y="1368"/>
                    <a:pt x="500" y="1390"/>
                  </a:cubicBezTo>
                  <a:moveTo>
                    <a:pt x="388" y="1319"/>
                  </a:moveTo>
                  <a:cubicBezTo>
                    <a:pt x="387" y="1317"/>
                    <a:pt x="386" y="1319"/>
                    <a:pt x="388" y="1319"/>
                  </a:cubicBezTo>
                  <a:moveTo>
                    <a:pt x="261" y="1322"/>
                  </a:moveTo>
                  <a:cubicBezTo>
                    <a:pt x="260" y="1322"/>
                    <a:pt x="262" y="1323"/>
                    <a:pt x="261" y="1322"/>
                  </a:cubicBezTo>
                  <a:close/>
                  <a:moveTo>
                    <a:pt x="264" y="1323"/>
                  </a:moveTo>
                  <a:cubicBezTo>
                    <a:pt x="264" y="1324"/>
                    <a:pt x="264" y="1324"/>
                    <a:pt x="264" y="1324"/>
                  </a:cubicBezTo>
                  <a:cubicBezTo>
                    <a:pt x="279" y="1334"/>
                    <a:pt x="292" y="1346"/>
                    <a:pt x="308" y="1355"/>
                  </a:cubicBezTo>
                  <a:moveTo>
                    <a:pt x="308" y="1355"/>
                  </a:moveTo>
                  <a:cubicBezTo>
                    <a:pt x="308" y="1356"/>
                    <a:pt x="308" y="1356"/>
                    <a:pt x="309" y="1356"/>
                  </a:cubicBezTo>
                  <a:moveTo>
                    <a:pt x="309" y="1356"/>
                  </a:moveTo>
                  <a:cubicBezTo>
                    <a:pt x="309" y="1357"/>
                    <a:pt x="310" y="1356"/>
                    <a:pt x="309" y="1356"/>
                  </a:cubicBezTo>
                  <a:moveTo>
                    <a:pt x="309" y="1356"/>
                  </a:moveTo>
                  <a:cubicBezTo>
                    <a:pt x="309" y="1355"/>
                    <a:pt x="309" y="1355"/>
                    <a:pt x="308" y="1355"/>
                  </a:cubicBezTo>
                  <a:moveTo>
                    <a:pt x="308" y="1355"/>
                  </a:moveTo>
                  <a:cubicBezTo>
                    <a:pt x="299" y="1338"/>
                    <a:pt x="282" y="1330"/>
                    <a:pt x="264" y="1323"/>
                  </a:cubicBezTo>
                  <a:moveTo>
                    <a:pt x="264" y="1323"/>
                  </a:moveTo>
                  <a:cubicBezTo>
                    <a:pt x="263" y="1322"/>
                    <a:pt x="263" y="1323"/>
                    <a:pt x="264" y="1323"/>
                  </a:cubicBezTo>
                  <a:moveTo>
                    <a:pt x="327" y="1347"/>
                  </a:moveTo>
                  <a:cubicBezTo>
                    <a:pt x="343" y="1351"/>
                    <a:pt x="359" y="1360"/>
                    <a:pt x="374" y="1361"/>
                  </a:cubicBezTo>
                  <a:cubicBezTo>
                    <a:pt x="358" y="1353"/>
                    <a:pt x="345" y="1342"/>
                    <a:pt x="329" y="1333"/>
                  </a:cubicBezTo>
                  <a:cubicBezTo>
                    <a:pt x="328" y="1337"/>
                    <a:pt x="327" y="1341"/>
                    <a:pt x="327" y="1347"/>
                  </a:cubicBezTo>
                  <a:close/>
                  <a:moveTo>
                    <a:pt x="299" y="1340"/>
                  </a:moveTo>
                  <a:cubicBezTo>
                    <a:pt x="308" y="1349"/>
                    <a:pt x="314" y="1361"/>
                    <a:pt x="326" y="1367"/>
                  </a:cubicBezTo>
                  <a:cubicBezTo>
                    <a:pt x="325" y="1362"/>
                    <a:pt x="324" y="1356"/>
                    <a:pt x="324" y="1348"/>
                  </a:cubicBezTo>
                  <a:cubicBezTo>
                    <a:pt x="315" y="1346"/>
                    <a:pt x="309" y="1342"/>
                    <a:pt x="299" y="1340"/>
                  </a:cubicBezTo>
                  <a:moveTo>
                    <a:pt x="299" y="1340"/>
                  </a:moveTo>
                  <a:cubicBezTo>
                    <a:pt x="299" y="1338"/>
                    <a:pt x="298" y="1340"/>
                    <a:pt x="299" y="1340"/>
                  </a:cubicBezTo>
                  <a:moveTo>
                    <a:pt x="1254" y="1341"/>
                  </a:moveTo>
                  <a:cubicBezTo>
                    <a:pt x="1254" y="1340"/>
                    <a:pt x="1254" y="1341"/>
                    <a:pt x="1254" y="1342"/>
                  </a:cubicBezTo>
                  <a:moveTo>
                    <a:pt x="1254" y="1342"/>
                  </a:moveTo>
                  <a:cubicBezTo>
                    <a:pt x="1253" y="1341"/>
                    <a:pt x="1253" y="1342"/>
                    <a:pt x="1253" y="1343"/>
                  </a:cubicBezTo>
                  <a:moveTo>
                    <a:pt x="1253" y="1343"/>
                  </a:moveTo>
                  <a:cubicBezTo>
                    <a:pt x="1252" y="1342"/>
                    <a:pt x="1252" y="1343"/>
                    <a:pt x="1252" y="1343"/>
                  </a:cubicBezTo>
                  <a:moveTo>
                    <a:pt x="1252" y="1343"/>
                  </a:moveTo>
                  <a:cubicBezTo>
                    <a:pt x="1231" y="1356"/>
                    <a:pt x="1213" y="1372"/>
                    <a:pt x="1191" y="1383"/>
                  </a:cubicBezTo>
                  <a:cubicBezTo>
                    <a:pt x="1188" y="1390"/>
                    <a:pt x="1182" y="1395"/>
                    <a:pt x="1178" y="1402"/>
                  </a:cubicBezTo>
                  <a:moveTo>
                    <a:pt x="1178" y="1402"/>
                  </a:moveTo>
                  <a:cubicBezTo>
                    <a:pt x="1177" y="1402"/>
                    <a:pt x="1177" y="1402"/>
                    <a:pt x="1177" y="1403"/>
                  </a:cubicBezTo>
                  <a:moveTo>
                    <a:pt x="1177" y="1403"/>
                  </a:moveTo>
                  <a:cubicBezTo>
                    <a:pt x="1175" y="1404"/>
                    <a:pt x="1177" y="1404"/>
                    <a:pt x="1177" y="1403"/>
                  </a:cubicBezTo>
                  <a:moveTo>
                    <a:pt x="1177" y="1403"/>
                  </a:moveTo>
                  <a:cubicBezTo>
                    <a:pt x="1178" y="1403"/>
                    <a:pt x="1178" y="1403"/>
                    <a:pt x="1178" y="1402"/>
                  </a:cubicBezTo>
                  <a:moveTo>
                    <a:pt x="1178" y="1402"/>
                  </a:moveTo>
                  <a:cubicBezTo>
                    <a:pt x="1205" y="1385"/>
                    <a:pt x="1229" y="1365"/>
                    <a:pt x="1252" y="1343"/>
                  </a:cubicBezTo>
                  <a:moveTo>
                    <a:pt x="1252" y="1343"/>
                  </a:moveTo>
                  <a:cubicBezTo>
                    <a:pt x="1252" y="1344"/>
                    <a:pt x="1253" y="1343"/>
                    <a:pt x="1253" y="1343"/>
                  </a:cubicBezTo>
                  <a:moveTo>
                    <a:pt x="1253" y="1343"/>
                  </a:moveTo>
                  <a:cubicBezTo>
                    <a:pt x="1253" y="1343"/>
                    <a:pt x="1253" y="1342"/>
                    <a:pt x="1254" y="1342"/>
                  </a:cubicBezTo>
                  <a:moveTo>
                    <a:pt x="1254" y="1342"/>
                  </a:moveTo>
                  <a:cubicBezTo>
                    <a:pt x="1254" y="1342"/>
                    <a:pt x="1254" y="1341"/>
                    <a:pt x="1254" y="1341"/>
                  </a:cubicBezTo>
                  <a:moveTo>
                    <a:pt x="1254" y="1341"/>
                  </a:moveTo>
                  <a:cubicBezTo>
                    <a:pt x="1256" y="1340"/>
                    <a:pt x="1254" y="1339"/>
                    <a:pt x="1254" y="1341"/>
                  </a:cubicBezTo>
                  <a:moveTo>
                    <a:pt x="1193" y="1348"/>
                  </a:moveTo>
                  <a:cubicBezTo>
                    <a:pt x="1193" y="1348"/>
                    <a:pt x="1194" y="1349"/>
                    <a:pt x="1193" y="1348"/>
                  </a:cubicBezTo>
                  <a:close/>
                  <a:moveTo>
                    <a:pt x="330" y="1369"/>
                  </a:moveTo>
                  <a:cubicBezTo>
                    <a:pt x="368" y="1393"/>
                    <a:pt x="409" y="1413"/>
                    <a:pt x="454" y="1429"/>
                  </a:cubicBezTo>
                  <a:cubicBezTo>
                    <a:pt x="444" y="1415"/>
                    <a:pt x="432" y="1403"/>
                    <a:pt x="423" y="1388"/>
                  </a:cubicBezTo>
                  <a:cubicBezTo>
                    <a:pt x="395" y="1370"/>
                    <a:pt x="360" y="1360"/>
                    <a:pt x="326" y="1349"/>
                  </a:cubicBezTo>
                  <a:cubicBezTo>
                    <a:pt x="327" y="1357"/>
                    <a:pt x="327" y="1364"/>
                    <a:pt x="330" y="1369"/>
                  </a:cubicBezTo>
                  <a:close/>
                  <a:moveTo>
                    <a:pt x="1151" y="1402"/>
                  </a:moveTo>
                  <a:cubicBezTo>
                    <a:pt x="1149" y="1403"/>
                    <a:pt x="1151" y="1403"/>
                    <a:pt x="1151" y="1402"/>
                  </a:cubicBezTo>
                  <a:moveTo>
                    <a:pt x="1151" y="1402"/>
                  </a:moveTo>
                  <a:cubicBezTo>
                    <a:pt x="1165" y="1397"/>
                    <a:pt x="1176" y="1388"/>
                    <a:pt x="1189" y="1382"/>
                  </a:cubicBezTo>
                  <a:cubicBezTo>
                    <a:pt x="1193" y="1373"/>
                    <a:pt x="1197" y="1363"/>
                    <a:pt x="1198" y="1350"/>
                  </a:cubicBezTo>
                  <a:cubicBezTo>
                    <a:pt x="1183" y="1365"/>
                    <a:pt x="1168" y="1386"/>
                    <a:pt x="1151" y="1402"/>
                  </a:cubicBezTo>
                  <a:moveTo>
                    <a:pt x="1191" y="1352"/>
                  </a:moveTo>
                  <a:cubicBezTo>
                    <a:pt x="1142" y="1377"/>
                    <a:pt x="1096" y="1406"/>
                    <a:pt x="1039" y="1424"/>
                  </a:cubicBezTo>
                  <a:cubicBezTo>
                    <a:pt x="1033" y="1434"/>
                    <a:pt x="1025" y="1443"/>
                    <a:pt x="1017" y="1452"/>
                  </a:cubicBezTo>
                  <a:moveTo>
                    <a:pt x="1017" y="1452"/>
                  </a:moveTo>
                  <a:cubicBezTo>
                    <a:pt x="1016" y="1453"/>
                    <a:pt x="1017" y="1453"/>
                    <a:pt x="1017" y="1452"/>
                  </a:cubicBezTo>
                  <a:moveTo>
                    <a:pt x="1017" y="1452"/>
                  </a:moveTo>
                  <a:cubicBezTo>
                    <a:pt x="1063" y="1442"/>
                    <a:pt x="1102" y="1425"/>
                    <a:pt x="1141" y="1408"/>
                  </a:cubicBezTo>
                  <a:cubicBezTo>
                    <a:pt x="1159" y="1390"/>
                    <a:pt x="1176" y="1372"/>
                    <a:pt x="1191" y="1352"/>
                  </a:cubicBezTo>
                  <a:moveTo>
                    <a:pt x="1191" y="1352"/>
                  </a:moveTo>
                  <a:cubicBezTo>
                    <a:pt x="1193" y="1352"/>
                    <a:pt x="1191" y="1351"/>
                    <a:pt x="1191" y="1352"/>
                  </a:cubicBezTo>
                  <a:moveTo>
                    <a:pt x="735" y="1356"/>
                  </a:moveTo>
                  <a:cubicBezTo>
                    <a:pt x="733" y="1373"/>
                    <a:pt x="736" y="1393"/>
                    <a:pt x="736" y="1411"/>
                  </a:cubicBezTo>
                  <a:cubicBezTo>
                    <a:pt x="746" y="1411"/>
                    <a:pt x="756" y="1411"/>
                    <a:pt x="766" y="1411"/>
                  </a:cubicBezTo>
                  <a:cubicBezTo>
                    <a:pt x="768" y="1393"/>
                    <a:pt x="768" y="1374"/>
                    <a:pt x="770" y="1356"/>
                  </a:cubicBezTo>
                  <a:cubicBezTo>
                    <a:pt x="758" y="1356"/>
                    <a:pt x="747" y="1356"/>
                    <a:pt x="735" y="1356"/>
                  </a:cubicBezTo>
                  <a:close/>
                  <a:moveTo>
                    <a:pt x="773" y="1356"/>
                  </a:moveTo>
                  <a:cubicBezTo>
                    <a:pt x="771" y="1374"/>
                    <a:pt x="770" y="1392"/>
                    <a:pt x="769" y="1411"/>
                  </a:cubicBezTo>
                  <a:cubicBezTo>
                    <a:pt x="779" y="1411"/>
                    <a:pt x="789" y="1411"/>
                    <a:pt x="799" y="1411"/>
                  </a:cubicBezTo>
                  <a:cubicBezTo>
                    <a:pt x="809" y="1394"/>
                    <a:pt x="817" y="1376"/>
                    <a:pt x="825" y="1359"/>
                  </a:cubicBezTo>
                  <a:cubicBezTo>
                    <a:pt x="807" y="1358"/>
                    <a:pt x="791" y="1356"/>
                    <a:pt x="773" y="1356"/>
                  </a:cubicBezTo>
                  <a:close/>
                  <a:moveTo>
                    <a:pt x="718" y="1358"/>
                  </a:moveTo>
                  <a:cubicBezTo>
                    <a:pt x="721" y="1371"/>
                    <a:pt x="728" y="1389"/>
                    <a:pt x="733" y="1403"/>
                  </a:cubicBezTo>
                  <a:cubicBezTo>
                    <a:pt x="732" y="1388"/>
                    <a:pt x="731" y="1373"/>
                    <a:pt x="731" y="1357"/>
                  </a:cubicBezTo>
                  <a:cubicBezTo>
                    <a:pt x="727" y="1357"/>
                    <a:pt x="721" y="1356"/>
                    <a:pt x="718" y="1358"/>
                  </a:cubicBezTo>
                  <a:close/>
                  <a:moveTo>
                    <a:pt x="664" y="1365"/>
                  </a:moveTo>
                  <a:cubicBezTo>
                    <a:pt x="673" y="1379"/>
                    <a:pt x="687" y="1397"/>
                    <a:pt x="701" y="1410"/>
                  </a:cubicBezTo>
                  <a:cubicBezTo>
                    <a:pt x="712" y="1408"/>
                    <a:pt x="723" y="1413"/>
                    <a:pt x="732" y="1410"/>
                  </a:cubicBezTo>
                  <a:cubicBezTo>
                    <a:pt x="724" y="1394"/>
                    <a:pt x="719" y="1376"/>
                    <a:pt x="713" y="1358"/>
                  </a:cubicBezTo>
                  <a:cubicBezTo>
                    <a:pt x="696" y="1359"/>
                    <a:pt x="679" y="1361"/>
                    <a:pt x="664" y="1365"/>
                  </a:cubicBezTo>
                  <a:close/>
                  <a:moveTo>
                    <a:pt x="1171" y="1359"/>
                  </a:moveTo>
                  <a:cubicBezTo>
                    <a:pt x="1137" y="1369"/>
                    <a:pt x="1101" y="1378"/>
                    <a:pt x="1064" y="1386"/>
                  </a:cubicBezTo>
                  <a:cubicBezTo>
                    <a:pt x="1058" y="1397"/>
                    <a:pt x="1050" y="1409"/>
                    <a:pt x="1043" y="1420"/>
                  </a:cubicBezTo>
                  <a:cubicBezTo>
                    <a:pt x="1090" y="1404"/>
                    <a:pt x="1132" y="1383"/>
                    <a:pt x="1171" y="1359"/>
                  </a:cubicBezTo>
                  <a:moveTo>
                    <a:pt x="1171" y="1359"/>
                  </a:moveTo>
                  <a:cubicBezTo>
                    <a:pt x="1172" y="1358"/>
                    <a:pt x="1171" y="1358"/>
                    <a:pt x="1171" y="1359"/>
                  </a:cubicBezTo>
                  <a:moveTo>
                    <a:pt x="827" y="1360"/>
                  </a:moveTo>
                  <a:cubicBezTo>
                    <a:pt x="820" y="1378"/>
                    <a:pt x="811" y="1394"/>
                    <a:pt x="802" y="1411"/>
                  </a:cubicBezTo>
                  <a:cubicBezTo>
                    <a:pt x="813" y="1409"/>
                    <a:pt x="828" y="1411"/>
                    <a:pt x="838" y="1409"/>
                  </a:cubicBezTo>
                  <a:cubicBezTo>
                    <a:pt x="847" y="1399"/>
                    <a:pt x="859" y="1388"/>
                    <a:pt x="868" y="1378"/>
                  </a:cubicBezTo>
                  <a:cubicBezTo>
                    <a:pt x="871" y="1375"/>
                    <a:pt x="876" y="1371"/>
                    <a:pt x="874" y="1367"/>
                  </a:cubicBezTo>
                  <a:cubicBezTo>
                    <a:pt x="860" y="1364"/>
                    <a:pt x="844" y="1361"/>
                    <a:pt x="827" y="1360"/>
                  </a:cubicBezTo>
                  <a:close/>
                  <a:moveTo>
                    <a:pt x="375" y="1363"/>
                  </a:moveTo>
                  <a:cubicBezTo>
                    <a:pt x="375" y="1362"/>
                    <a:pt x="376" y="1363"/>
                    <a:pt x="375" y="1363"/>
                  </a:cubicBezTo>
                  <a:close/>
                  <a:moveTo>
                    <a:pt x="618" y="1375"/>
                  </a:moveTo>
                  <a:cubicBezTo>
                    <a:pt x="621" y="1381"/>
                    <a:pt x="628" y="1387"/>
                    <a:pt x="635" y="1392"/>
                  </a:cubicBezTo>
                  <a:cubicBezTo>
                    <a:pt x="641" y="1397"/>
                    <a:pt x="650" y="1406"/>
                    <a:pt x="657" y="1408"/>
                  </a:cubicBezTo>
                  <a:cubicBezTo>
                    <a:pt x="669" y="1411"/>
                    <a:pt x="681" y="1407"/>
                    <a:pt x="695" y="1410"/>
                  </a:cubicBezTo>
                  <a:cubicBezTo>
                    <a:pt x="685" y="1397"/>
                    <a:pt x="672" y="1379"/>
                    <a:pt x="659" y="1366"/>
                  </a:cubicBezTo>
                  <a:cubicBezTo>
                    <a:pt x="644" y="1368"/>
                    <a:pt x="632" y="1372"/>
                    <a:pt x="618" y="1375"/>
                  </a:cubicBezTo>
                  <a:close/>
                  <a:moveTo>
                    <a:pt x="879" y="1368"/>
                  </a:moveTo>
                  <a:cubicBezTo>
                    <a:pt x="870" y="1379"/>
                    <a:pt x="860" y="1391"/>
                    <a:pt x="850" y="1400"/>
                  </a:cubicBezTo>
                  <a:cubicBezTo>
                    <a:pt x="848" y="1403"/>
                    <a:pt x="842" y="1405"/>
                    <a:pt x="844" y="1409"/>
                  </a:cubicBezTo>
                  <a:cubicBezTo>
                    <a:pt x="857" y="1409"/>
                    <a:pt x="870" y="1407"/>
                    <a:pt x="884" y="1407"/>
                  </a:cubicBezTo>
                  <a:cubicBezTo>
                    <a:pt x="892" y="1402"/>
                    <a:pt x="900" y="1396"/>
                    <a:pt x="908" y="1391"/>
                  </a:cubicBezTo>
                  <a:cubicBezTo>
                    <a:pt x="908" y="1385"/>
                    <a:pt x="910" y="1381"/>
                    <a:pt x="911" y="1377"/>
                  </a:cubicBezTo>
                  <a:cubicBezTo>
                    <a:pt x="900" y="1374"/>
                    <a:pt x="890" y="1371"/>
                    <a:pt x="879" y="1368"/>
                  </a:cubicBezTo>
                  <a:close/>
                  <a:moveTo>
                    <a:pt x="419" y="1382"/>
                  </a:moveTo>
                  <a:cubicBezTo>
                    <a:pt x="416" y="1375"/>
                    <a:pt x="405" y="1372"/>
                    <a:pt x="398" y="1372"/>
                  </a:cubicBezTo>
                  <a:cubicBezTo>
                    <a:pt x="405" y="1375"/>
                    <a:pt x="413" y="1382"/>
                    <a:pt x="419" y="1382"/>
                  </a:cubicBezTo>
                  <a:close/>
                  <a:moveTo>
                    <a:pt x="332" y="1374"/>
                  </a:moveTo>
                  <a:cubicBezTo>
                    <a:pt x="368" y="1419"/>
                    <a:pt x="423" y="1445"/>
                    <a:pt x="487" y="1461"/>
                  </a:cubicBezTo>
                  <a:moveTo>
                    <a:pt x="487" y="1461"/>
                  </a:moveTo>
                  <a:cubicBezTo>
                    <a:pt x="488" y="1462"/>
                    <a:pt x="489" y="1461"/>
                    <a:pt x="487" y="1461"/>
                  </a:cubicBezTo>
                  <a:moveTo>
                    <a:pt x="487" y="1461"/>
                  </a:moveTo>
                  <a:cubicBezTo>
                    <a:pt x="476" y="1454"/>
                    <a:pt x="470" y="1441"/>
                    <a:pt x="458" y="1434"/>
                  </a:cubicBezTo>
                  <a:cubicBezTo>
                    <a:pt x="438" y="1423"/>
                    <a:pt x="414" y="1417"/>
                    <a:pt x="392" y="1407"/>
                  </a:cubicBezTo>
                  <a:cubicBezTo>
                    <a:pt x="371" y="1397"/>
                    <a:pt x="351" y="1384"/>
                    <a:pt x="332" y="1374"/>
                  </a:cubicBezTo>
                  <a:moveTo>
                    <a:pt x="332" y="1374"/>
                  </a:moveTo>
                  <a:cubicBezTo>
                    <a:pt x="331" y="1373"/>
                    <a:pt x="331" y="1374"/>
                    <a:pt x="332" y="1374"/>
                  </a:cubicBezTo>
                  <a:moveTo>
                    <a:pt x="419" y="1377"/>
                  </a:moveTo>
                  <a:cubicBezTo>
                    <a:pt x="420" y="1381"/>
                    <a:pt x="424" y="1383"/>
                    <a:pt x="425" y="1387"/>
                  </a:cubicBezTo>
                  <a:cubicBezTo>
                    <a:pt x="461" y="1403"/>
                    <a:pt x="496" y="1420"/>
                    <a:pt x="536" y="1431"/>
                  </a:cubicBezTo>
                  <a:cubicBezTo>
                    <a:pt x="537" y="1422"/>
                    <a:pt x="546" y="1417"/>
                    <a:pt x="546" y="1411"/>
                  </a:cubicBezTo>
                  <a:cubicBezTo>
                    <a:pt x="533" y="1406"/>
                    <a:pt x="522" y="1401"/>
                    <a:pt x="511" y="1394"/>
                  </a:cubicBezTo>
                  <a:cubicBezTo>
                    <a:pt x="479" y="1390"/>
                    <a:pt x="450" y="1383"/>
                    <a:pt x="419" y="1377"/>
                  </a:cubicBezTo>
                  <a:moveTo>
                    <a:pt x="419" y="1377"/>
                  </a:moveTo>
                  <a:cubicBezTo>
                    <a:pt x="419" y="1376"/>
                    <a:pt x="418" y="1377"/>
                    <a:pt x="419" y="1377"/>
                  </a:cubicBezTo>
                  <a:moveTo>
                    <a:pt x="612" y="1377"/>
                  </a:moveTo>
                  <a:cubicBezTo>
                    <a:pt x="601" y="1382"/>
                    <a:pt x="588" y="1386"/>
                    <a:pt x="579" y="1392"/>
                  </a:cubicBezTo>
                  <a:cubicBezTo>
                    <a:pt x="593" y="1405"/>
                    <a:pt x="625" y="1407"/>
                    <a:pt x="650" y="1406"/>
                  </a:cubicBezTo>
                  <a:cubicBezTo>
                    <a:pt x="636" y="1397"/>
                    <a:pt x="626" y="1386"/>
                    <a:pt x="612" y="1377"/>
                  </a:cubicBezTo>
                  <a:close/>
                  <a:moveTo>
                    <a:pt x="914" y="1387"/>
                  </a:moveTo>
                  <a:cubicBezTo>
                    <a:pt x="915" y="1384"/>
                    <a:pt x="920" y="1384"/>
                    <a:pt x="920" y="1380"/>
                  </a:cubicBezTo>
                  <a:cubicBezTo>
                    <a:pt x="917" y="1380"/>
                    <a:pt x="917" y="1378"/>
                    <a:pt x="914" y="1379"/>
                  </a:cubicBezTo>
                  <a:cubicBezTo>
                    <a:pt x="915" y="1382"/>
                    <a:pt x="911" y="1385"/>
                    <a:pt x="914" y="1387"/>
                  </a:cubicBezTo>
                  <a:close/>
                  <a:moveTo>
                    <a:pt x="1062" y="1382"/>
                  </a:moveTo>
                  <a:cubicBezTo>
                    <a:pt x="1061" y="1382"/>
                    <a:pt x="1059" y="1383"/>
                    <a:pt x="1059" y="1384"/>
                  </a:cubicBezTo>
                  <a:cubicBezTo>
                    <a:pt x="1061" y="1384"/>
                    <a:pt x="1062" y="1384"/>
                    <a:pt x="1062" y="1382"/>
                  </a:cubicBezTo>
                  <a:moveTo>
                    <a:pt x="1062" y="1382"/>
                  </a:moveTo>
                  <a:cubicBezTo>
                    <a:pt x="1064" y="1381"/>
                    <a:pt x="1062" y="1381"/>
                    <a:pt x="1062" y="1382"/>
                  </a:cubicBezTo>
                  <a:moveTo>
                    <a:pt x="911" y="1391"/>
                  </a:moveTo>
                  <a:cubicBezTo>
                    <a:pt x="911" y="1397"/>
                    <a:pt x="908" y="1400"/>
                    <a:pt x="908" y="1405"/>
                  </a:cubicBezTo>
                  <a:cubicBezTo>
                    <a:pt x="923" y="1401"/>
                    <a:pt x="944" y="1404"/>
                    <a:pt x="956" y="1397"/>
                  </a:cubicBezTo>
                  <a:cubicBezTo>
                    <a:pt x="941" y="1391"/>
                    <a:pt x="923" y="1374"/>
                    <a:pt x="911" y="1391"/>
                  </a:cubicBezTo>
                  <a:close/>
                  <a:moveTo>
                    <a:pt x="339" y="1387"/>
                  </a:moveTo>
                  <a:cubicBezTo>
                    <a:pt x="338" y="1387"/>
                    <a:pt x="339" y="1388"/>
                    <a:pt x="340" y="1388"/>
                  </a:cubicBezTo>
                  <a:moveTo>
                    <a:pt x="340" y="1388"/>
                  </a:moveTo>
                  <a:cubicBezTo>
                    <a:pt x="346" y="1400"/>
                    <a:pt x="356" y="1408"/>
                    <a:pt x="369" y="1414"/>
                  </a:cubicBezTo>
                  <a:moveTo>
                    <a:pt x="369" y="1414"/>
                  </a:moveTo>
                  <a:cubicBezTo>
                    <a:pt x="369" y="1414"/>
                    <a:pt x="371" y="1414"/>
                    <a:pt x="371" y="1415"/>
                  </a:cubicBezTo>
                  <a:moveTo>
                    <a:pt x="371" y="1415"/>
                  </a:moveTo>
                  <a:cubicBezTo>
                    <a:pt x="372" y="1416"/>
                    <a:pt x="372" y="1414"/>
                    <a:pt x="371" y="1415"/>
                  </a:cubicBezTo>
                  <a:moveTo>
                    <a:pt x="371" y="1415"/>
                  </a:moveTo>
                  <a:cubicBezTo>
                    <a:pt x="371" y="1414"/>
                    <a:pt x="370" y="1414"/>
                    <a:pt x="369" y="1414"/>
                  </a:cubicBezTo>
                  <a:moveTo>
                    <a:pt x="369" y="1414"/>
                  </a:moveTo>
                  <a:cubicBezTo>
                    <a:pt x="360" y="1405"/>
                    <a:pt x="349" y="1396"/>
                    <a:pt x="340" y="1388"/>
                  </a:cubicBezTo>
                  <a:moveTo>
                    <a:pt x="340" y="1388"/>
                  </a:moveTo>
                  <a:cubicBezTo>
                    <a:pt x="340" y="1387"/>
                    <a:pt x="339" y="1387"/>
                    <a:pt x="339" y="1387"/>
                  </a:cubicBezTo>
                  <a:moveTo>
                    <a:pt x="339" y="1387"/>
                  </a:moveTo>
                  <a:cubicBezTo>
                    <a:pt x="338" y="1385"/>
                    <a:pt x="337" y="1387"/>
                    <a:pt x="339" y="1387"/>
                  </a:cubicBezTo>
                  <a:moveTo>
                    <a:pt x="567" y="1396"/>
                  </a:moveTo>
                  <a:cubicBezTo>
                    <a:pt x="568" y="1393"/>
                    <a:pt x="572" y="1394"/>
                    <a:pt x="573" y="1391"/>
                  </a:cubicBezTo>
                  <a:cubicBezTo>
                    <a:pt x="570" y="1390"/>
                    <a:pt x="566" y="1388"/>
                    <a:pt x="563" y="1386"/>
                  </a:cubicBezTo>
                  <a:cubicBezTo>
                    <a:pt x="564" y="1390"/>
                    <a:pt x="565" y="1394"/>
                    <a:pt x="567" y="1396"/>
                  </a:cubicBezTo>
                  <a:close/>
                  <a:moveTo>
                    <a:pt x="982" y="1419"/>
                  </a:moveTo>
                  <a:cubicBezTo>
                    <a:pt x="986" y="1424"/>
                    <a:pt x="989" y="1430"/>
                    <a:pt x="989" y="1439"/>
                  </a:cubicBezTo>
                  <a:cubicBezTo>
                    <a:pt x="1006" y="1434"/>
                    <a:pt x="1021" y="1428"/>
                    <a:pt x="1038" y="1423"/>
                  </a:cubicBezTo>
                  <a:cubicBezTo>
                    <a:pt x="1040" y="1417"/>
                    <a:pt x="1046" y="1411"/>
                    <a:pt x="1050" y="1405"/>
                  </a:cubicBezTo>
                  <a:cubicBezTo>
                    <a:pt x="1054" y="1399"/>
                    <a:pt x="1059" y="1390"/>
                    <a:pt x="1059" y="1387"/>
                  </a:cubicBezTo>
                  <a:cubicBezTo>
                    <a:pt x="1030" y="1395"/>
                    <a:pt x="1008" y="1409"/>
                    <a:pt x="982" y="1419"/>
                  </a:cubicBezTo>
                  <a:close/>
                  <a:moveTo>
                    <a:pt x="1184" y="1388"/>
                  </a:moveTo>
                  <a:cubicBezTo>
                    <a:pt x="1153" y="1402"/>
                    <a:pt x="1127" y="1421"/>
                    <a:pt x="1103" y="1442"/>
                  </a:cubicBezTo>
                  <a:moveTo>
                    <a:pt x="1103" y="1442"/>
                  </a:moveTo>
                  <a:cubicBezTo>
                    <a:pt x="1102" y="1442"/>
                    <a:pt x="1101" y="1443"/>
                    <a:pt x="1101" y="1443"/>
                  </a:cubicBezTo>
                  <a:moveTo>
                    <a:pt x="1101" y="1443"/>
                  </a:moveTo>
                  <a:cubicBezTo>
                    <a:pt x="1099" y="1444"/>
                    <a:pt x="1101" y="1444"/>
                    <a:pt x="1101" y="1443"/>
                  </a:cubicBezTo>
                  <a:moveTo>
                    <a:pt x="1101" y="1443"/>
                  </a:moveTo>
                  <a:cubicBezTo>
                    <a:pt x="1102" y="1443"/>
                    <a:pt x="1103" y="1443"/>
                    <a:pt x="1103" y="1442"/>
                  </a:cubicBezTo>
                  <a:moveTo>
                    <a:pt x="1103" y="1442"/>
                  </a:moveTo>
                  <a:cubicBezTo>
                    <a:pt x="1134" y="1428"/>
                    <a:pt x="1167" y="1416"/>
                    <a:pt x="1184" y="1388"/>
                  </a:cubicBezTo>
                  <a:moveTo>
                    <a:pt x="1184" y="1388"/>
                  </a:moveTo>
                  <a:cubicBezTo>
                    <a:pt x="1186" y="1387"/>
                    <a:pt x="1184" y="1386"/>
                    <a:pt x="1184" y="1388"/>
                  </a:cubicBezTo>
                  <a:moveTo>
                    <a:pt x="429" y="1391"/>
                  </a:moveTo>
                  <a:cubicBezTo>
                    <a:pt x="438" y="1406"/>
                    <a:pt x="450" y="1419"/>
                    <a:pt x="461" y="1432"/>
                  </a:cubicBezTo>
                  <a:cubicBezTo>
                    <a:pt x="485" y="1439"/>
                    <a:pt x="511" y="1450"/>
                    <a:pt x="537" y="1452"/>
                  </a:cubicBezTo>
                  <a:cubicBezTo>
                    <a:pt x="534" y="1448"/>
                    <a:pt x="536" y="1440"/>
                    <a:pt x="535" y="1434"/>
                  </a:cubicBezTo>
                  <a:cubicBezTo>
                    <a:pt x="497" y="1422"/>
                    <a:pt x="463" y="1407"/>
                    <a:pt x="429" y="1391"/>
                  </a:cubicBezTo>
                  <a:moveTo>
                    <a:pt x="429" y="1391"/>
                  </a:moveTo>
                  <a:cubicBezTo>
                    <a:pt x="428" y="1390"/>
                    <a:pt x="428" y="1392"/>
                    <a:pt x="429" y="1391"/>
                  </a:cubicBezTo>
                  <a:moveTo>
                    <a:pt x="966" y="1402"/>
                  </a:moveTo>
                  <a:cubicBezTo>
                    <a:pt x="971" y="1406"/>
                    <a:pt x="976" y="1410"/>
                    <a:pt x="980" y="1416"/>
                  </a:cubicBezTo>
                  <a:cubicBezTo>
                    <a:pt x="1001" y="1409"/>
                    <a:pt x="1020" y="1400"/>
                    <a:pt x="1038" y="1391"/>
                  </a:cubicBezTo>
                  <a:cubicBezTo>
                    <a:pt x="1015" y="1395"/>
                    <a:pt x="989" y="1397"/>
                    <a:pt x="966" y="1402"/>
                  </a:cubicBezTo>
                  <a:close/>
                  <a:moveTo>
                    <a:pt x="567" y="1399"/>
                  </a:moveTo>
                  <a:cubicBezTo>
                    <a:pt x="573" y="1400"/>
                    <a:pt x="584" y="1403"/>
                    <a:pt x="589" y="1401"/>
                  </a:cubicBezTo>
                  <a:cubicBezTo>
                    <a:pt x="581" y="1397"/>
                    <a:pt x="574" y="1390"/>
                    <a:pt x="567" y="1399"/>
                  </a:cubicBezTo>
                  <a:close/>
                  <a:moveTo>
                    <a:pt x="891" y="1406"/>
                  </a:moveTo>
                  <a:cubicBezTo>
                    <a:pt x="896" y="1407"/>
                    <a:pt x="899" y="1404"/>
                    <a:pt x="904" y="1405"/>
                  </a:cubicBezTo>
                  <a:cubicBezTo>
                    <a:pt x="903" y="1401"/>
                    <a:pt x="907" y="1397"/>
                    <a:pt x="905" y="1395"/>
                  </a:cubicBezTo>
                  <a:cubicBezTo>
                    <a:pt x="901" y="1399"/>
                    <a:pt x="895" y="1402"/>
                    <a:pt x="891" y="1406"/>
                  </a:cubicBezTo>
                  <a:close/>
                  <a:moveTo>
                    <a:pt x="548" y="1410"/>
                  </a:moveTo>
                  <a:cubicBezTo>
                    <a:pt x="552" y="1408"/>
                    <a:pt x="555" y="1404"/>
                    <a:pt x="558" y="1401"/>
                  </a:cubicBezTo>
                  <a:cubicBezTo>
                    <a:pt x="546" y="1401"/>
                    <a:pt x="532" y="1396"/>
                    <a:pt x="521" y="1397"/>
                  </a:cubicBezTo>
                  <a:cubicBezTo>
                    <a:pt x="530" y="1401"/>
                    <a:pt x="539" y="1405"/>
                    <a:pt x="548" y="1410"/>
                  </a:cubicBezTo>
                  <a:close/>
                  <a:moveTo>
                    <a:pt x="552" y="1412"/>
                  </a:moveTo>
                  <a:cubicBezTo>
                    <a:pt x="559" y="1414"/>
                    <a:pt x="565" y="1417"/>
                    <a:pt x="572" y="1419"/>
                  </a:cubicBezTo>
                  <a:cubicBezTo>
                    <a:pt x="571" y="1413"/>
                    <a:pt x="567" y="1409"/>
                    <a:pt x="566" y="1402"/>
                  </a:cubicBezTo>
                  <a:cubicBezTo>
                    <a:pt x="558" y="1402"/>
                    <a:pt x="556" y="1408"/>
                    <a:pt x="552" y="1412"/>
                  </a:cubicBezTo>
                  <a:close/>
                  <a:moveTo>
                    <a:pt x="950" y="1403"/>
                  </a:moveTo>
                  <a:cubicBezTo>
                    <a:pt x="936" y="1407"/>
                    <a:pt x="915" y="1424"/>
                    <a:pt x="901" y="1427"/>
                  </a:cubicBezTo>
                  <a:cubicBezTo>
                    <a:pt x="899" y="1433"/>
                    <a:pt x="898" y="1439"/>
                    <a:pt x="895" y="1444"/>
                  </a:cubicBezTo>
                  <a:cubicBezTo>
                    <a:pt x="925" y="1438"/>
                    <a:pt x="950" y="1427"/>
                    <a:pt x="977" y="1418"/>
                  </a:cubicBezTo>
                  <a:cubicBezTo>
                    <a:pt x="971" y="1409"/>
                    <a:pt x="964" y="1399"/>
                    <a:pt x="950" y="1403"/>
                  </a:cubicBezTo>
                  <a:close/>
                  <a:moveTo>
                    <a:pt x="576" y="1421"/>
                  </a:moveTo>
                  <a:cubicBezTo>
                    <a:pt x="625" y="1439"/>
                    <a:pt x="678" y="1457"/>
                    <a:pt x="736" y="1463"/>
                  </a:cubicBezTo>
                  <a:cubicBezTo>
                    <a:pt x="684" y="1449"/>
                    <a:pt x="638" y="1429"/>
                    <a:pt x="596" y="1405"/>
                  </a:cubicBezTo>
                  <a:cubicBezTo>
                    <a:pt x="586" y="1405"/>
                    <a:pt x="579" y="1403"/>
                    <a:pt x="569" y="1403"/>
                  </a:cubicBezTo>
                  <a:cubicBezTo>
                    <a:pt x="571" y="1409"/>
                    <a:pt x="574" y="1415"/>
                    <a:pt x="576" y="1421"/>
                  </a:cubicBezTo>
                  <a:close/>
                  <a:moveTo>
                    <a:pt x="908" y="1407"/>
                  </a:moveTo>
                  <a:cubicBezTo>
                    <a:pt x="905" y="1412"/>
                    <a:pt x="905" y="1418"/>
                    <a:pt x="902" y="1423"/>
                  </a:cubicBezTo>
                  <a:cubicBezTo>
                    <a:pt x="917" y="1418"/>
                    <a:pt x="930" y="1411"/>
                    <a:pt x="942" y="1404"/>
                  </a:cubicBezTo>
                  <a:cubicBezTo>
                    <a:pt x="931" y="1405"/>
                    <a:pt x="920" y="1407"/>
                    <a:pt x="908" y="1407"/>
                  </a:cubicBezTo>
                  <a:close/>
                  <a:moveTo>
                    <a:pt x="606" y="1407"/>
                  </a:moveTo>
                  <a:cubicBezTo>
                    <a:pt x="645" y="1429"/>
                    <a:pt x="691" y="1449"/>
                    <a:pt x="737" y="1461"/>
                  </a:cubicBezTo>
                  <a:cubicBezTo>
                    <a:pt x="716" y="1449"/>
                    <a:pt x="695" y="1437"/>
                    <a:pt x="674" y="1423"/>
                  </a:cubicBezTo>
                  <a:cubicBezTo>
                    <a:pt x="667" y="1419"/>
                    <a:pt x="660" y="1411"/>
                    <a:pt x="654" y="1410"/>
                  </a:cubicBezTo>
                  <a:cubicBezTo>
                    <a:pt x="638" y="1406"/>
                    <a:pt x="624" y="1410"/>
                    <a:pt x="606" y="1407"/>
                  </a:cubicBezTo>
                  <a:moveTo>
                    <a:pt x="606" y="1407"/>
                  </a:moveTo>
                  <a:cubicBezTo>
                    <a:pt x="605" y="1404"/>
                    <a:pt x="602" y="1408"/>
                    <a:pt x="606" y="1407"/>
                  </a:cubicBezTo>
                  <a:moveTo>
                    <a:pt x="886" y="1409"/>
                  </a:moveTo>
                  <a:cubicBezTo>
                    <a:pt x="854" y="1430"/>
                    <a:pt x="820" y="1448"/>
                    <a:pt x="783" y="1463"/>
                  </a:cubicBezTo>
                  <a:cubicBezTo>
                    <a:pt x="824" y="1454"/>
                    <a:pt x="862" y="1441"/>
                    <a:pt x="897" y="1426"/>
                  </a:cubicBezTo>
                  <a:cubicBezTo>
                    <a:pt x="899" y="1420"/>
                    <a:pt x="901" y="1413"/>
                    <a:pt x="903" y="1408"/>
                  </a:cubicBezTo>
                  <a:cubicBezTo>
                    <a:pt x="897" y="1407"/>
                    <a:pt x="893" y="1410"/>
                    <a:pt x="886" y="1409"/>
                  </a:cubicBezTo>
                  <a:close/>
                  <a:moveTo>
                    <a:pt x="839" y="1412"/>
                  </a:moveTo>
                  <a:cubicBezTo>
                    <a:pt x="819" y="1430"/>
                    <a:pt x="798" y="1447"/>
                    <a:pt x="776" y="1463"/>
                  </a:cubicBezTo>
                  <a:cubicBezTo>
                    <a:pt x="814" y="1448"/>
                    <a:pt x="848" y="1430"/>
                    <a:pt x="879" y="1410"/>
                  </a:cubicBezTo>
                  <a:cubicBezTo>
                    <a:pt x="865" y="1410"/>
                    <a:pt x="853" y="1412"/>
                    <a:pt x="839" y="1412"/>
                  </a:cubicBezTo>
                  <a:close/>
                  <a:moveTo>
                    <a:pt x="736" y="1456"/>
                  </a:moveTo>
                  <a:cubicBezTo>
                    <a:pt x="735" y="1447"/>
                    <a:pt x="725" y="1440"/>
                    <a:pt x="718" y="1433"/>
                  </a:cubicBezTo>
                  <a:cubicBezTo>
                    <a:pt x="712" y="1427"/>
                    <a:pt x="704" y="1415"/>
                    <a:pt x="697" y="1413"/>
                  </a:cubicBezTo>
                  <a:cubicBezTo>
                    <a:pt x="687" y="1409"/>
                    <a:pt x="674" y="1412"/>
                    <a:pt x="661" y="1412"/>
                  </a:cubicBezTo>
                  <a:cubicBezTo>
                    <a:pt x="685" y="1428"/>
                    <a:pt x="708" y="1444"/>
                    <a:pt x="736" y="1456"/>
                  </a:cubicBezTo>
                  <a:close/>
                  <a:moveTo>
                    <a:pt x="770" y="1463"/>
                  </a:moveTo>
                  <a:cubicBezTo>
                    <a:pt x="769" y="1462"/>
                    <a:pt x="769" y="1463"/>
                    <a:pt x="769" y="1463"/>
                  </a:cubicBezTo>
                  <a:moveTo>
                    <a:pt x="769" y="1463"/>
                  </a:moveTo>
                  <a:cubicBezTo>
                    <a:pt x="767" y="1464"/>
                    <a:pt x="769" y="1465"/>
                    <a:pt x="769" y="1463"/>
                  </a:cubicBezTo>
                  <a:moveTo>
                    <a:pt x="769" y="1463"/>
                  </a:moveTo>
                  <a:cubicBezTo>
                    <a:pt x="770" y="1464"/>
                    <a:pt x="770" y="1463"/>
                    <a:pt x="770" y="1463"/>
                  </a:cubicBezTo>
                  <a:moveTo>
                    <a:pt x="770" y="1463"/>
                  </a:moveTo>
                  <a:cubicBezTo>
                    <a:pt x="789" y="1450"/>
                    <a:pt x="811" y="1435"/>
                    <a:pt x="828" y="1418"/>
                  </a:cubicBezTo>
                  <a:cubicBezTo>
                    <a:pt x="830" y="1417"/>
                    <a:pt x="834" y="1414"/>
                    <a:pt x="832" y="1412"/>
                  </a:cubicBezTo>
                  <a:cubicBezTo>
                    <a:pt x="824" y="1414"/>
                    <a:pt x="811" y="1412"/>
                    <a:pt x="801" y="1413"/>
                  </a:cubicBezTo>
                  <a:cubicBezTo>
                    <a:pt x="792" y="1430"/>
                    <a:pt x="781" y="1446"/>
                    <a:pt x="770" y="1463"/>
                  </a:cubicBezTo>
                  <a:moveTo>
                    <a:pt x="735" y="1445"/>
                  </a:moveTo>
                  <a:cubicBezTo>
                    <a:pt x="735" y="1434"/>
                    <a:pt x="734" y="1424"/>
                    <a:pt x="733" y="1414"/>
                  </a:cubicBezTo>
                  <a:cubicBezTo>
                    <a:pt x="724" y="1414"/>
                    <a:pt x="712" y="1411"/>
                    <a:pt x="702" y="1414"/>
                  </a:cubicBezTo>
                  <a:cubicBezTo>
                    <a:pt x="713" y="1424"/>
                    <a:pt x="723" y="1436"/>
                    <a:pt x="735" y="1445"/>
                  </a:cubicBezTo>
                  <a:close/>
                  <a:moveTo>
                    <a:pt x="574" y="1423"/>
                  </a:moveTo>
                  <a:cubicBezTo>
                    <a:pt x="566" y="1420"/>
                    <a:pt x="558" y="1416"/>
                    <a:pt x="549" y="1414"/>
                  </a:cubicBezTo>
                  <a:cubicBezTo>
                    <a:pt x="545" y="1420"/>
                    <a:pt x="540" y="1423"/>
                    <a:pt x="539" y="1433"/>
                  </a:cubicBezTo>
                  <a:cubicBezTo>
                    <a:pt x="554" y="1436"/>
                    <a:pt x="571" y="1443"/>
                    <a:pt x="584" y="1444"/>
                  </a:cubicBezTo>
                  <a:cubicBezTo>
                    <a:pt x="580" y="1438"/>
                    <a:pt x="578" y="1430"/>
                    <a:pt x="574" y="1423"/>
                  </a:cubicBezTo>
                  <a:close/>
                  <a:moveTo>
                    <a:pt x="761" y="1463"/>
                  </a:moveTo>
                  <a:cubicBezTo>
                    <a:pt x="763" y="1448"/>
                    <a:pt x="764" y="1430"/>
                    <a:pt x="766" y="1414"/>
                  </a:cubicBezTo>
                  <a:cubicBezTo>
                    <a:pt x="757" y="1414"/>
                    <a:pt x="745" y="1412"/>
                    <a:pt x="737" y="1415"/>
                  </a:cubicBezTo>
                  <a:cubicBezTo>
                    <a:pt x="745" y="1431"/>
                    <a:pt x="752" y="1449"/>
                    <a:pt x="761" y="1463"/>
                  </a:cubicBezTo>
                  <a:close/>
                  <a:moveTo>
                    <a:pt x="765" y="1464"/>
                  </a:moveTo>
                  <a:cubicBezTo>
                    <a:pt x="776" y="1448"/>
                    <a:pt x="788" y="1432"/>
                    <a:pt x="798" y="1414"/>
                  </a:cubicBezTo>
                  <a:cubicBezTo>
                    <a:pt x="788" y="1414"/>
                    <a:pt x="778" y="1414"/>
                    <a:pt x="768" y="1414"/>
                  </a:cubicBezTo>
                  <a:cubicBezTo>
                    <a:pt x="768" y="1431"/>
                    <a:pt x="764" y="1449"/>
                    <a:pt x="765" y="1464"/>
                  </a:cubicBezTo>
                  <a:close/>
                  <a:moveTo>
                    <a:pt x="366" y="1415"/>
                  </a:moveTo>
                  <a:cubicBezTo>
                    <a:pt x="366" y="1416"/>
                    <a:pt x="367" y="1416"/>
                    <a:pt x="367" y="1416"/>
                  </a:cubicBezTo>
                  <a:moveTo>
                    <a:pt x="367" y="1416"/>
                  </a:moveTo>
                  <a:cubicBezTo>
                    <a:pt x="382" y="1430"/>
                    <a:pt x="403" y="1442"/>
                    <a:pt x="422" y="1448"/>
                  </a:cubicBezTo>
                  <a:cubicBezTo>
                    <a:pt x="403" y="1438"/>
                    <a:pt x="388" y="1425"/>
                    <a:pt x="367" y="1416"/>
                  </a:cubicBezTo>
                  <a:moveTo>
                    <a:pt x="367" y="1416"/>
                  </a:moveTo>
                  <a:cubicBezTo>
                    <a:pt x="367" y="1416"/>
                    <a:pt x="366" y="1416"/>
                    <a:pt x="366" y="1415"/>
                  </a:cubicBezTo>
                  <a:moveTo>
                    <a:pt x="366" y="1415"/>
                  </a:moveTo>
                  <a:cubicBezTo>
                    <a:pt x="365" y="1414"/>
                    <a:pt x="364" y="1416"/>
                    <a:pt x="366" y="1415"/>
                  </a:cubicBezTo>
                  <a:moveTo>
                    <a:pt x="1132" y="1415"/>
                  </a:moveTo>
                  <a:cubicBezTo>
                    <a:pt x="1094" y="1431"/>
                    <a:pt x="1057" y="1446"/>
                    <a:pt x="1014" y="1456"/>
                  </a:cubicBezTo>
                  <a:cubicBezTo>
                    <a:pt x="1007" y="1463"/>
                    <a:pt x="999" y="1470"/>
                    <a:pt x="991" y="1477"/>
                  </a:cubicBezTo>
                  <a:cubicBezTo>
                    <a:pt x="1048" y="1467"/>
                    <a:pt x="1099" y="1450"/>
                    <a:pt x="1132" y="1415"/>
                  </a:cubicBezTo>
                  <a:moveTo>
                    <a:pt x="1132" y="1415"/>
                  </a:moveTo>
                  <a:cubicBezTo>
                    <a:pt x="1133" y="1415"/>
                    <a:pt x="1132" y="1414"/>
                    <a:pt x="1132" y="1415"/>
                  </a:cubicBezTo>
                  <a:moveTo>
                    <a:pt x="979" y="1419"/>
                  </a:moveTo>
                  <a:cubicBezTo>
                    <a:pt x="953" y="1430"/>
                    <a:pt x="925" y="1440"/>
                    <a:pt x="894" y="1447"/>
                  </a:cubicBezTo>
                  <a:cubicBezTo>
                    <a:pt x="893" y="1451"/>
                    <a:pt x="891" y="1455"/>
                    <a:pt x="890" y="1460"/>
                  </a:cubicBezTo>
                  <a:cubicBezTo>
                    <a:pt x="924" y="1455"/>
                    <a:pt x="955" y="1447"/>
                    <a:pt x="987" y="1439"/>
                  </a:cubicBezTo>
                  <a:cubicBezTo>
                    <a:pt x="986" y="1431"/>
                    <a:pt x="983" y="1424"/>
                    <a:pt x="979" y="1419"/>
                  </a:cubicBezTo>
                  <a:close/>
                  <a:moveTo>
                    <a:pt x="755" y="1463"/>
                  </a:moveTo>
                  <a:cubicBezTo>
                    <a:pt x="756" y="1464"/>
                    <a:pt x="756" y="1462"/>
                    <a:pt x="755" y="1463"/>
                  </a:cubicBezTo>
                  <a:moveTo>
                    <a:pt x="755" y="1463"/>
                  </a:moveTo>
                  <a:cubicBezTo>
                    <a:pt x="749" y="1449"/>
                    <a:pt x="743" y="1437"/>
                    <a:pt x="737" y="1424"/>
                  </a:cubicBezTo>
                  <a:cubicBezTo>
                    <a:pt x="736" y="1433"/>
                    <a:pt x="739" y="1439"/>
                    <a:pt x="738" y="1448"/>
                  </a:cubicBezTo>
                  <a:cubicBezTo>
                    <a:pt x="743" y="1453"/>
                    <a:pt x="749" y="1458"/>
                    <a:pt x="755" y="1463"/>
                  </a:cubicBezTo>
                  <a:moveTo>
                    <a:pt x="587" y="1446"/>
                  </a:moveTo>
                  <a:cubicBezTo>
                    <a:pt x="632" y="1456"/>
                    <a:pt x="682" y="1466"/>
                    <a:pt x="733" y="1466"/>
                  </a:cubicBezTo>
                  <a:cubicBezTo>
                    <a:pt x="676" y="1459"/>
                    <a:pt x="625" y="1440"/>
                    <a:pt x="578" y="1426"/>
                  </a:cubicBezTo>
                  <a:cubicBezTo>
                    <a:pt x="582" y="1432"/>
                    <a:pt x="584" y="1439"/>
                    <a:pt x="587" y="1446"/>
                  </a:cubicBezTo>
                  <a:close/>
                  <a:moveTo>
                    <a:pt x="1034" y="1427"/>
                  </a:moveTo>
                  <a:cubicBezTo>
                    <a:pt x="1019" y="1432"/>
                    <a:pt x="1004" y="1437"/>
                    <a:pt x="989" y="1441"/>
                  </a:cubicBezTo>
                  <a:cubicBezTo>
                    <a:pt x="989" y="1450"/>
                    <a:pt x="986" y="1454"/>
                    <a:pt x="984" y="1460"/>
                  </a:cubicBezTo>
                  <a:moveTo>
                    <a:pt x="984" y="1460"/>
                  </a:moveTo>
                  <a:cubicBezTo>
                    <a:pt x="982" y="1460"/>
                    <a:pt x="984" y="1461"/>
                    <a:pt x="984" y="1460"/>
                  </a:cubicBezTo>
                  <a:moveTo>
                    <a:pt x="984" y="1460"/>
                  </a:moveTo>
                  <a:cubicBezTo>
                    <a:pt x="994" y="1459"/>
                    <a:pt x="1001" y="1456"/>
                    <a:pt x="1011" y="1455"/>
                  </a:cubicBezTo>
                  <a:cubicBezTo>
                    <a:pt x="1019" y="1446"/>
                    <a:pt x="1027" y="1437"/>
                    <a:pt x="1034" y="1427"/>
                  </a:cubicBezTo>
                  <a:moveTo>
                    <a:pt x="1034" y="1427"/>
                  </a:moveTo>
                  <a:cubicBezTo>
                    <a:pt x="1035" y="1426"/>
                    <a:pt x="1034" y="1426"/>
                    <a:pt x="1034" y="1427"/>
                  </a:cubicBezTo>
                  <a:moveTo>
                    <a:pt x="1141" y="1428"/>
                  </a:moveTo>
                  <a:cubicBezTo>
                    <a:pt x="1141" y="1428"/>
                    <a:pt x="1142" y="1429"/>
                    <a:pt x="1141" y="1428"/>
                  </a:cubicBezTo>
                  <a:close/>
                  <a:moveTo>
                    <a:pt x="1139" y="1429"/>
                  </a:moveTo>
                  <a:cubicBezTo>
                    <a:pt x="1138" y="1429"/>
                    <a:pt x="1138" y="1429"/>
                    <a:pt x="1137" y="1430"/>
                  </a:cubicBezTo>
                  <a:moveTo>
                    <a:pt x="1137" y="1430"/>
                  </a:moveTo>
                  <a:cubicBezTo>
                    <a:pt x="1136" y="1430"/>
                    <a:pt x="1136" y="1430"/>
                    <a:pt x="1135" y="1431"/>
                  </a:cubicBezTo>
                  <a:moveTo>
                    <a:pt x="1135" y="1431"/>
                  </a:moveTo>
                  <a:cubicBezTo>
                    <a:pt x="1116" y="1441"/>
                    <a:pt x="1092" y="1448"/>
                    <a:pt x="1074" y="1461"/>
                  </a:cubicBezTo>
                  <a:cubicBezTo>
                    <a:pt x="1096" y="1452"/>
                    <a:pt x="1118" y="1443"/>
                    <a:pt x="1135" y="1431"/>
                  </a:cubicBezTo>
                  <a:moveTo>
                    <a:pt x="1135" y="1431"/>
                  </a:moveTo>
                  <a:cubicBezTo>
                    <a:pt x="1137" y="1431"/>
                    <a:pt x="1137" y="1431"/>
                    <a:pt x="1137" y="1430"/>
                  </a:cubicBezTo>
                  <a:moveTo>
                    <a:pt x="1137" y="1430"/>
                  </a:moveTo>
                  <a:cubicBezTo>
                    <a:pt x="1138" y="1430"/>
                    <a:pt x="1139" y="1430"/>
                    <a:pt x="1139" y="1429"/>
                  </a:cubicBezTo>
                  <a:moveTo>
                    <a:pt x="1139" y="1429"/>
                  </a:moveTo>
                  <a:cubicBezTo>
                    <a:pt x="1141" y="1428"/>
                    <a:pt x="1139" y="1428"/>
                    <a:pt x="1139" y="1429"/>
                  </a:cubicBezTo>
                  <a:moveTo>
                    <a:pt x="789" y="1465"/>
                  </a:moveTo>
                  <a:cubicBezTo>
                    <a:pt x="825" y="1461"/>
                    <a:pt x="858" y="1454"/>
                    <a:pt x="891" y="1446"/>
                  </a:cubicBezTo>
                  <a:cubicBezTo>
                    <a:pt x="892" y="1440"/>
                    <a:pt x="897" y="1434"/>
                    <a:pt x="895" y="1429"/>
                  </a:cubicBezTo>
                  <a:cubicBezTo>
                    <a:pt x="863" y="1444"/>
                    <a:pt x="826" y="1455"/>
                    <a:pt x="789" y="1465"/>
                  </a:cubicBezTo>
                  <a:close/>
                  <a:moveTo>
                    <a:pt x="404" y="1435"/>
                  </a:moveTo>
                  <a:cubicBezTo>
                    <a:pt x="404" y="1434"/>
                    <a:pt x="405" y="1435"/>
                    <a:pt x="404" y="1435"/>
                  </a:cubicBezTo>
                  <a:close/>
                  <a:moveTo>
                    <a:pt x="407" y="1436"/>
                  </a:moveTo>
                  <a:cubicBezTo>
                    <a:pt x="407" y="1437"/>
                    <a:pt x="408" y="1436"/>
                    <a:pt x="409" y="1437"/>
                  </a:cubicBezTo>
                  <a:moveTo>
                    <a:pt x="409" y="1437"/>
                  </a:moveTo>
                  <a:cubicBezTo>
                    <a:pt x="409" y="1437"/>
                    <a:pt x="409" y="1437"/>
                    <a:pt x="409" y="1438"/>
                  </a:cubicBezTo>
                  <a:cubicBezTo>
                    <a:pt x="439" y="1456"/>
                    <a:pt x="472" y="1472"/>
                    <a:pt x="513" y="1480"/>
                  </a:cubicBezTo>
                  <a:moveTo>
                    <a:pt x="513" y="1480"/>
                  </a:moveTo>
                  <a:cubicBezTo>
                    <a:pt x="514" y="1483"/>
                    <a:pt x="517" y="1479"/>
                    <a:pt x="513" y="1480"/>
                  </a:cubicBezTo>
                  <a:moveTo>
                    <a:pt x="513" y="1480"/>
                  </a:moveTo>
                  <a:cubicBezTo>
                    <a:pt x="487" y="1457"/>
                    <a:pt x="441" y="1454"/>
                    <a:pt x="409" y="1437"/>
                  </a:cubicBezTo>
                  <a:moveTo>
                    <a:pt x="409" y="1437"/>
                  </a:moveTo>
                  <a:cubicBezTo>
                    <a:pt x="409" y="1436"/>
                    <a:pt x="408" y="1436"/>
                    <a:pt x="407" y="1436"/>
                  </a:cubicBezTo>
                  <a:moveTo>
                    <a:pt x="407" y="1436"/>
                  </a:moveTo>
                  <a:cubicBezTo>
                    <a:pt x="406" y="1434"/>
                    <a:pt x="406" y="1436"/>
                    <a:pt x="407" y="1436"/>
                  </a:cubicBezTo>
                  <a:moveTo>
                    <a:pt x="541" y="1455"/>
                  </a:moveTo>
                  <a:cubicBezTo>
                    <a:pt x="559" y="1457"/>
                    <a:pt x="575" y="1462"/>
                    <a:pt x="594" y="1463"/>
                  </a:cubicBezTo>
                  <a:cubicBezTo>
                    <a:pt x="592" y="1458"/>
                    <a:pt x="588" y="1454"/>
                    <a:pt x="586" y="1448"/>
                  </a:cubicBezTo>
                  <a:cubicBezTo>
                    <a:pt x="570" y="1444"/>
                    <a:pt x="554" y="1440"/>
                    <a:pt x="538" y="1435"/>
                  </a:cubicBezTo>
                  <a:cubicBezTo>
                    <a:pt x="536" y="1441"/>
                    <a:pt x="539" y="1450"/>
                    <a:pt x="541" y="1455"/>
                  </a:cubicBezTo>
                  <a:close/>
                  <a:moveTo>
                    <a:pt x="466" y="1437"/>
                  </a:moveTo>
                  <a:cubicBezTo>
                    <a:pt x="466" y="1437"/>
                    <a:pt x="466" y="1437"/>
                    <a:pt x="466" y="1438"/>
                  </a:cubicBezTo>
                  <a:cubicBezTo>
                    <a:pt x="476" y="1446"/>
                    <a:pt x="485" y="1455"/>
                    <a:pt x="495" y="1463"/>
                  </a:cubicBezTo>
                  <a:cubicBezTo>
                    <a:pt x="514" y="1467"/>
                    <a:pt x="531" y="1473"/>
                    <a:pt x="552" y="1474"/>
                  </a:cubicBezTo>
                  <a:moveTo>
                    <a:pt x="552" y="1474"/>
                  </a:moveTo>
                  <a:cubicBezTo>
                    <a:pt x="552" y="1475"/>
                    <a:pt x="553" y="1474"/>
                    <a:pt x="552" y="1474"/>
                  </a:cubicBezTo>
                  <a:moveTo>
                    <a:pt x="552" y="1474"/>
                  </a:moveTo>
                  <a:cubicBezTo>
                    <a:pt x="547" y="1468"/>
                    <a:pt x="542" y="1463"/>
                    <a:pt x="538" y="1456"/>
                  </a:cubicBezTo>
                  <a:cubicBezTo>
                    <a:pt x="512" y="1451"/>
                    <a:pt x="490" y="1443"/>
                    <a:pt x="466" y="1437"/>
                  </a:cubicBezTo>
                  <a:moveTo>
                    <a:pt x="466" y="1437"/>
                  </a:moveTo>
                  <a:cubicBezTo>
                    <a:pt x="466" y="1435"/>
                    <a:pt x="465" y="1437"/>
                    <a:pt x="466" y="1437"/>
                  </a:cubicBezTo>
                  <a:moveTo>
                    <a:pt x="888" y="1463"/>
                  </a:moveTo>
                  <a:cubicBezTo>
                    <a:pt x="888" y="1467"/>
                    <a:pt x="885" y="1469"/>
                    <a:pt x="884" y="1472"/>
                  </a:cubicBezTo>
                  <a:cubicBezTo>
                    <a:pt x="919" y="1472"/>
                    <a:pt x="949" y="1466"/>
                    <a:pt x="980" y="1462"/>
                  </a:cubicBezTo>
                  <a:cubicBezTo>
                    <a:pt x="982" y="1456"/>
                    <a:pt x="988" y="1448"/>
                    <a:pt x="986" y="1441"/>
                  </a:cubicBezTo>
                  <a:cubicBezTo>
                    <a:pt x="956" y="1451"/>
                    <a:pt x="922" y="1458"/>
                    <a:pt x="888" y="1463"/>
                  </a:cubicBezTo>
                  <a:close/>
                  <a:moveTo>
                    <a:pt x="1098" y="1445"/>
                  </a:moveTo>
                  <a:cubicBezTo>
                    <a:pt x="1098" y="1445"/>
                    <a:pt x="1099" y="1446"/>
                    <a:pt x="1098" y="1445"/>
                  </a:cubicBezTo>
                  <a:close/>
                  <a:moveTo>
                    <a:pt x="423" y="1450"/>
                  </a:moveTo>
                  <a:cubicBezTo>
                    <a:pt x="423" y="1450"/>
                    <a:pt x="424" y="1451"/>
                    <a:pt x="423" y="1450"/>
                  </a:cubicBezTo>
                  <a:close/>
                  <a:moveTo>
                    <a:pt x="600" y="1464"/>
                  </a:moveTo>
                  <a:cubicBezTo>
                    <a:pt x="639" y="1469"/>
                    <a:pt x="688" y="1474"/>
                    <a:pt x="730" y="1469"/>
                  </a:cubicBezTo>
                  <a:cubicBezTo>
                    <a:pt x="679" y="1467"/>
                    <a:pt x="633" y="1459"/>
                    <a:pt x="590" y="1449"/>
                  </a:cubicBezTo>
                  <a:cubicBezTo>
                    <a:pt x="593" y="1455"/>
                    <a:pt x="595" y="1461"/>
                    <a:pt x="600" y="1464"/>
                  </a:cubicBezTo>
                  <a:close/>
                  <a:moveTo>
                    <a:pt x="888" y="1449"/>
                  </a:moveTo>
                  <a:cubicBezTo>
                    <a:pt x="859" y="1457"/>
                    <a:pt x="828" y="1462"/>
                    <a:pt x="797" y="1467"/>
                  </a:cubicBezTo>
                  <a:cubicBezTo>
                    <a:pt x="795" y="1467"/>
                    <a:pt x="793" y="1467"/>
                    <a:pt x="792" y="1467"/>
                  </a:cubicBezTo>
                  <a:cubicBezTo>
                    <a:pt x="790" y="1468"/>
                    <a:pt x="792" y="1469"/>
                    <a:pt x="794" y="1468"/>
                  </a:cubicBezTo>
                  <a:cubicBezTo>
                    <a:pt x="826" y="1467"/>
                    <a:pt x="856" y="1465"/>
                    <a:pt x="885" y="1461"/>
                  </a:cubicBezTo>
                  <a:cubicBezTo>
                    <a:pt x="887" y="1457"/>
                    <a:pt x="888" y="1453"/>
                    <a:pt x="890" y="1449"/>
                  </a:cubicBezTo>
                  <a:cubicBezTo>
                    <a:pt x="889" y="1449"/>
                    <a:pt x="888" y="1449"/>
                    <a:pt x="888" y="1449"/>
                  </a:cubicBezTo>
                  <a:close/>
                  <a:moveTo>
                    <a:pt x="425" y="1451"/>
                  </a:moveTo>
                  <a:cubicBezTo>
                    <a:pt x="425" y="1451"/>
                    <a:pt x="426" y="1452"/>
                    <a:pt x="425" y="1451"/>
                  </a:cubicBezTo>
                  <a:close/>
                  <a:moveTo>
                    <a:pt x="427" y="1452"/>
                  </a:moveTo>
                  <a:cubicBezTo>
                    <a:pt x="427" y="1452"/>
                    <a:pt x="428" y="1453"/>
                    <a:pt x="427" y="1452"/>
                  </a:cubicBezTo>
                  <a:close/>
                  <a:moveTo>
                    <a:pt x="429" y="1453"/>
                  </a:moveTo>
                  <a:cubicBezTo>
                    <a:pt x="428" y="1453"/>
                    <a:pt x="430" y="1454"/>
                    <a:pt x="429" y="1453"/>
                  </a:cubicBezTo>
                  <a:close/>
                  <a:moveTo>
                    <a:pt x="749" y="1462"/>
                  </a:moveTo>
                  <a:cubicBezTo>
                    <a:pt x="749" y="1462"/>
                    <a:pt x="750" y="1462"/>
                    <a:pt x="750" y="1463"/>
                  </a:cubicBezTo>
                  <a:moveTo>
                    <a:pt x="750" y="1463"/>
                  </a:moveTo>
                  <a:cubicBezTo>
                    <a:pt x="751" y="1464"/>
                    <a:pt x="752" y="1462"/>
                    <a:pt x="750" y="1463"/>
                  </a:cubicBezTo>
                  <a:moveTo>
                    <a:pt x="750" y="1463"/>
                  </a:moveTo>
                  <a:cubicBezTo>
                    <a:pt x="750" y="1462"/>
                    <a:pt x="749" y="1462"/>
                    <a:pt x="749" y="1462"/>
                  </a:cubicBezTo>
                  <a:moveTo>
                    <a:pt x="749" y="1462"/>
                  </a:moveTo>
                  <a:cubicBezTo>
                    <a:pt x="746" y="1458"/>
                    <a:pt x="742" y="1456"/>
                    <a:pt x="739" y="1453"/>
                  </a:cubicBezTo>
                  <a:cubicBezTo>
                    <a:pt x="738" y="1460"/>
                    <a:pt x="744" y="1460"/>
                    <a:pt x="749" y="1462"/>
                  </a:cubicBezTo>
                  <a:moveTo>
                    <a:pt x="559" y="1476"/>
                  </a:moveTo>
                  <a:cubicBezTo>
                    <a:pt x="572" y="1480"/>
                    <a:pt x="590" y="1477"/>
                    <a:pt x="605" y="1480"/>
                  </a:cubicBezTo>
                  <a:cubicBezTo>
                    <a:pt x="605" y="1476"/>
                    <a:pt x="598" y="1472"/>
                    <a:pt x="597" y="1466"/>
                  </a:cubicBezTo>
                  <a:cubicBezTo>
                    <a:pt x="577" y="1465"/>
                    <a:pt x="561" y="1460"/>
                    <a:pt x="543" y="1458"/>
                  </a:cubicBezTo>
                  <a:cubicBezTo>
                    <a:pt x="547" y="1464"/>
                    <a:pt x="551" y="1473"/>
                    <a:pt x="559" y="1476"/>
                  </a:cubicBezTo>
                  <a:close/>
                  <a:moveTo>
                    <a:pt x="981" y="1463"/>
                  </a:moveTo>
                  <a:cubicBezTo>
                    <a:pt x="976" y="1471"/>
                    <a:pt x="970" y="1476"/>
                    <a:pt x="964" y="1481"/>
                  </a:cubicBezTo>
                  <a:cubicBezTo>
                    <a:pt x="972" y="1480"/>
                    <a:pt x="978" y="1479"/>
                    <a:pt x="986" y="1478"/>
                  </a:cubicBezTo>
                  <a:cubicBezTo>
                    <a:pt x="993" y="1472"/>
                    <a:pt x="1000" y="1466"/>
                    <a:pt x="1007" y="1460"/>
                  </a:cubicBezTo>
                  <a:cubicBezTo>
                    <a:pt x="1007" y="1458"/>
                    <a:pt x="1008" y="1458"/>
                    <a:pt x="1006" y="1458"/>
                  </a:cubicBezTo>
                  <a:cubicBezTo>
                    <a:pt x="998" y="1460"/>
                    <a:pt x="989" y="1461"/>
                    <a:pt x="981" y="1463"/>
                  </a:cubicBezTo>
                  <a:close/>
                  <a:moveTo>
                    <a:pt x="1069" y="1460"/>
                  </a:moveTo>
                  <a:cubicBezTo>
                    <a:pt x="1069" y="1459"/>
                    <a:pt x="1070" y="1460"/>
                    <a:pt x="1069" y="1460"/>
                  </a:cubicBezTo>
                  <a:close/>
                  <a:moveTo>
                    <a:pt x="1066" y="1461"/>
                  </a:moveTo>
                  <a:cubicBezTo>
                    <a:pt x="1041" y="1468"/>
                    <a:pt x="1016" y="1476"/>
                    <a:pt x="987" y="1480"/>
                  </a:cubicBezTo>
                  <a:cubicBezTo>
                    <a:pt x="984" y="1484"/>
                    <a:pt x="979" y="1485"/>
                    <a:pt x="976" y="1488"/>
                  </a:cubicBezTo>
                  <a:cubicBezTo>
                    <a:pt x="1008" y="1481"/>
                    <a:pt x="1042" y="1475"/>
                    <a:pt x="1066" y="1461"/>
                  </a:cubicBezTo>
                  <a:moveTo>
                    <a:pt x="1066" y="1461"/>
                  </a:moveTo>
                  <a:cubicBezTo>
                    <a:pt x="1070" y="1462"/>
                    <a:pt x="1067" y="1458"/>
                    <a:pt x="1066" y="1461"/>
                  </a:cubicBezTo>
                  <a:moveTo>
                    <a:pt x="742" y="1463"/>
                  </a:moveTo>
                  <a:cubicBezTo>
                    <a:pt x="742" y="1465"/>
                    <a:pt x="746" y="1462"/>
                    <a:pt x="742" y="1463"/>
                  </a:cubicBezTo>
                  <a:moveTo>
                    <a:pt x="742" y="1463"/>
                  </a:moveTo>
                  <a:cubicBezTo>
                    <a:pt x="741" y="1462"/>
                    <a:pt x="740" y="1461"/>
                    <a:pt x="739" y="1461"/>
                  </a:cubicBezTo>
                  <a:cubicBezTo>
                    <a:pt x="739" y="1463"/>
                    <a:pt x="740" y="1462"/>
                    <a:pt x="742" y="1463"/>
                  </a:cubicBezTo>
                  <a:moveTo>
                    <a:pt x="1072" y="1462"/>
                  </a:moveTo>
                  <a:cubicBezTo>
                    <a:pt x="1072" y="1461"/>
                    <a:pt x="1073" y="1462"/>
                    <a:pt x="1072" y="1462"/>
                  </a:cubicBezTo>
                  <a:close/>
                  <a:moveTo>
                    <a:pt x="774" y="1463"/>
                  </a:moveTo>
                  <a:cubicBezTo>
                    <a:pt x="774" y="1463"/>
                    <a:pt x="775" y="1464"/>
                    <a:pt x="774" y="1463"/>
                  </a:cubicBezTo>
                  <a:close/>
                  <a:moveTo>
                    <a:pt x="746" y="1464"/>
                  </a:moveTo>
                  <a:cubicBezTo>
                    <a:pt x="745" y="1464"/>
                    <a:pt x="746" y="1465"/>
                    <a:pt x="746" y="1464"/>
                  </a:cubicBezTo>
                  <a:close/>
                  <a:moveTo>
                    <a:pt x="780" y="1464"/>
                  </a:moveTo>
                  <a:cubicBezTo>
                    <a:pt x="780" y="1464"/>
                    <a:pt x="781" y="1465"/>
                    <a:pt x="780" y="1464"/>
                  </a:cubicBezTo>
                  <a:close/>
                  <a:moveTo>
                    <a:pt x="796" y="1472"/>
                  </a:moveTo>
                  <a:cubicBezTo>
                    <a:pt x="823" y="1473"/>
                    <a:pt x="851" y="1473"/>
                    <a:pt x="879" y="1473"/>
                  </a:cubicBezTo>
                  <a:cubicBezTo>
                    <a:pt x="879" y="1470"/>
                    <a:pt x="886" y="1464"/>
                    <a:pt x="882" y="1463"/>
                  </a:cubicBezTo>
                  <a:cubicBezTo>
                    <a:pt x="855" y="1469"/>
                    <a:pt x="823" y="1468"/>
                    <a:pt x="796" y="1472"/>
                  </a:cubicBezTo>
                  <a:close/>
                  <a:moveTo>
                    <a:pt x="882" y="1475"/>
                  </a:moveTo>
                  <a:cubicBezTo>
                    <a:pt x="882" y="1479"/>
                    <a:pt x="879" y="1481"/>
                    <a:pt x="878" y="1485"/>
                  </a:cubicBezTo>
                  <a:cubicBezTo>
                    <a:pt x="901" y="1482"/>
                    <a:pt x="937" y="1489"/>
                    <a:pt x="958" y="1482"/>
                  </a:cubicBezTo>
                  <a:cubicBezTo>
                    <a:pt x="961" y="1480"/>
                    <a:pt x="965" y="1476"/>
                    <a:pt x="968" y="1473"/>
                  </a:cubicBezTo>
                  <a:cubicBezTo>
                    <a:pt x="971" y="1470"/>
                    <a:pt x="977" y="1467"/>
                    <a:pt x="975" y="1464"/>
                  </a:cubicBezTo>
                  <a:cubicBezTo>
                    <a:pt x="946" y="1470"/>
                    <a:pt x="916" y="1474"/>
                    <a:pt x="882" y="1475"/>
                  </a:cubicBezTo>
                  <a:close/>
                  <a:moveTo>
                    <a:pt x="784" y="1466"/>
                  </a:moveTo>
                  <a:cubicBezTo>
                    <a:pt x="784" y="1466"/>
                    <a:pt x="785" y="1467"/>
                    <a:pt x="784" y="1466"/>
                  </a:cubicBezTo>
                  <a:close/>
                  <a:moveTo>
                    <a:pt x="503" y="1468"/>
                  </a:moveTo>
                  <a:cubicBezTo>
                    <a:pt x="520" y="1486"/>
                    <a:pt x="554" y="1491"/>
                    <a:pt x="582" y="1493"/>
                  </a:cubicBezTo>
                  <a:cubicBezTo>
                    <a:pt x="572" y="1490"/>
                    <a:pt x="565" y="1483"/>
                    <a:pt x="556" y="1478"/>
                  </a:cubicBezTo>
                  <a:cubicBezTo>
                    <a:pt x="537" y="1475"/>
                    <a:pt x="521" y="1471"/>
                    <a:pt x="503" y="1468"/>
                  </a:cubicBezTo>
                  <a:moveTo>
                    <a:pt x="503" y="1468"/>
                  </a:moveTo>
                  <a:cubicBezTo>
                    <a:pt x="502" y="1467"/>
                    <a:pt x="502" y="1468"/>
                    <a:pt x="503" y="1468"/>
                  </a:cubicBezTo>
                  <a:moveTo>
                    <a:pt x="611" y="1480"/>
                  </a:moveTo>
                  <a:cubicBezTo>
                    <a:pt x="653" y="1483"/>
                    <a:pt x="697" y="1480"/>
                    <a:pt x="732" y="1473"/>
                  </a:cubicBezTo>
                  <a:cubicBezTo>
                    <a:pt x="687" y="1475"/>
                    <a:pt x="642" y="1473"/>
                    <a:pt x="601" y="1467"/>
                  </a:cubicBezTo>
                  <a:cubicBezTo>
                    <a:pt x="604" y="1472"/>
                    <a:pt x="605" y="1478"/>
                    <a:pt x="611" y="1480"/>
                  </a:cubicBezTo>
                  <a:close/>
                  <a:moveTo>
                    <a:pt x="738" y="1472"/>
                  </a:moveTo>
                  <a:cubicBezTo>
                    <a:pt x="737" y="1472"/>
                    <a:pt x="736" y="1472"/>
                    <a:pt x="736" y="1473"/>
                  </a:cubicBezTo>
                  <a:cubicBezTo>
                    <a:pt x="737" y="1473"/>
                    <a:pt x="738" y="1473"/>
                    <a:pt x="738" y="1472"/>
                  </a:cubicBezTo>
                  <a:close/>
                  <a:moveTo>
                    <a:pt x="789" y="1473"/>
                  </a:moveTo>
                  <a:cubicBezTo>
                    <a:pt x="788" y="1473"/>
                    <a:pt x="786" y="1473"/>
                    <a:pt x="786" y="1474"/>
                  </a:cubicBezTo>
                  <a:cubicBezTo>
                    <a:pt x="787" y="1474"/>
                    <a:pt x="789" y="1474"/>
                    <a:pt x="789" y="1473"/>
                  </a:cubicBezTo>
                  <a:close/>
                  <a:moveTo>
                    <a:pt x="742" y="1475"/>
                  </a:moveTo>
                  <a:cubicBezTo>
                    <a:pt x="741" y="1475"/>
                    <a:pt x="742" y="1476"/>
                    <a:pt x="742" y="1475"/>
                  </a:cubicBezTo>
                  <a:close/>
                  <a:moveTo>
                    <a:pt x="745" y="1509"/>
                  </a:moveTo>
                  <a:cubicBezTo>
                    <a:pt x="748" y="1509"/>
                    <a:pt x="752" y="1509"/>
                    <a:pt x="755" y="1509"/>
                  </a:cubicBezTo>
                  <a:cubicBezTo>
                    <a:pt x="757" y="1498"/>
                    <a:pt x="761" y="1484"/>
                    <a:pt x="759" y="1474"/>
                  </a:cubicBezTo>
                  <a:cubicBezTo>
                    <a:pt x="754" y="1485"/>
                    <a:pt x="737" y="1490"/>
                    <a:pt x="745" y="1509"/>
                  </a:cubicBezTo>
                  <a:close/>
                  <a:moveTo>
                    <a:pt x="877" y="1476"/>
                  </a:moveTo>
                  <a:cubicBezTo>
                    <a:pt x="879" y="1475"/>
                    <a:pt x="877" y="1475"/>
                    <a:pt x="877" y="1476"/>
                  </a:cubicBezTo>
                  <a:moveTo>
                    <a:pt x="877" y="1476"/>
                  </a:moveTo>
                  <a:cubicBezTo>
                    <a:pt x="848" y="1477"/>
                    <a:pt x="817" y="1475"/>
                    <a:pt x="791" y="1475"/>
                  </a:cubicBezTo>
                  <a:cubicBezTo>
                    <a:pt x="817" y="1479"/>
                    <a:pt x="844" y="1483"/>
                    <a:pt x="873" y="1485"/>
                  </a:cubicBezTo>
                  <a:cubicBezTo>
                    <a:pt x="875" y="1482"/>
                    <a:pt x="877" y="1480"/>
                    <a:pt x="877" y="1476"/>
                  </a:cubicBezTo>
                  <a:moveTo>
                    <a:pt x="655" y="1493"/>
                  </a:moveTo>
                  <a:cubicBezTo>
                    <a:pt x="685" y="1490"/>
                    <a:pt x="715" y="1482"/>
                    <a:pt x="737" y="1477"/>
                  </a:cubicBezTo>
                  <a:cubicBezTo>
                    <a:pt x="737" y="1476"/>
                    <a:pt x="739" y="1475"/>
                    <a:pt x="736" y="1475"/>
                  </a:cubicBezTo>
                  <a:cubicBezTo>
                    <a:pt x="700" y="1482"/>
                    <a:pt x="655" y="1485"/>
                    <a:pt x="612" y="1483"/>
                  </a:cubicBezTo>
                  <a:cubicBezTo>
                    <a:pt x="615" y="1498"/>
                    <a:pt x="635" y="1496"/>
                    <a:pt x="655" y="1493"/>
                  </a:cubicBezTo>
                  <a:close/>
                  <a:moveTo>
                    <a:pt x="749" y="1476"/>
                  </a:moveTo>
                  <a:cubicBezTo>
                    <a:pt x="748" y="1476"/>
                    <a:pt x="749" y="1477"/>
                    <a:pt x="749" y="1476"/>
                  </a:cubicBezTo>
                  <a:close/>
                  <a:moveTo>
                    <a:pt x="754" y="1476"/>
                  </a:moveTo>
                  <a:cubicBezTo>
                    <a:pt x="749" y="1477"/>
                    <a:pt x="746" y="1481"/>
                    <a:pt x="741" y="1483"/>
                  </a:cubicBezTo>
                  <a:cubicBezTo>
                    <a:pt x="742" y="1484"/>
                    <a:pt x="741" y="1488"/>
                    <a:pt x="743" y="1489"/>
                  </a:cubicBezTo>
                  <a:cubicBezTo>
                    <a:pt x="746" y="1485"/>
                    <a:pt x="752" y="1481"/>
                    <a:pt x="754" y="1476"/>
                  </a:cubicBezTo>
                  <a:moveTo>
                    <a:pt x="754" y="1476"/>
                  </a:moveTo>
                  <a:cubicBezTo>
                    <a:pt x="756" y="1475"/>
                    <a:pt x="754" y="1475"/>
                    <a:pt x="754" y="1476"/>
                  </a:cubicBezTo>
                  <a:moveTo>
                    <a:pt x="773" y="1476"/>
                  </a:moveTo>
                  <a:cubicBezTo>
                    <a:pt x="772" y="1476"/>
                    <a:pt x="773" y="1477"/>
                    <a:pt x="773" y="1476"/>
                  </a:cubicBezTo>
                  <a:close/>
                  <a:moveTo>
                    <a:pt x="782" y="1475"/>
                  </a:moveTo>
                  <a:cubicBezTo>
                    <a:pt x="781" y="1475"/>
                    <a:pt x="780" y="1475"/>
                    <a:pt x="780" y="1476"/>
                  </a:cubicBezTo>
                  <a:cubicBezTo>
                    <a:pt x="781" y="1476"/>
                    <a:pt x="782" y="1476"/>
                    <a:pt x="782" y="1475"/>
                  </a:cubicBezTo>
                  <a:close/>
                  <a:moveTo>
                    <a:pt x="746" y="1477"/>
                  </a:moveTo>
                  <a:cubicBezTo>
                    <a:pt x="743" y="1476"/>
                    <a:pt x="739" y="1478"/>
                    <a:pt x="742" y="1480"/>
                  </a:cubicBezTo>
                  <a:cubicBezTo>
                    <a:pt x="742" y="1478"/>
                    <a:pt x="745" y="1479"/>
                    <a:pt x="746" y="1477"/>
                  </a:cubicBezTo>
                  <a:moveTo>
                    <a:pt x="746" y="1477"/>
                  </a:moveTo>
                  <a:cubicBezTo>
                    <a:pt x="750" y="1478"/>
                    <a:pt x="746" y="1474"/>
                    <a:pt x="746" y="1477"/>
                  </a:cubicBezTo>
                  <a:moveTo>
                    <a:pt x="758" y="1509"/>
                  </a:moveTo>
                  <a:cubicBezTo>
                    <a:pt x="768" y="1509"/>
                    <a:pt x="777" y="1509"/>
                    <a:pt x="787" y="1509"/>
                  </a:cubicBezTo>
                  <a:cubicBezTo>
                    <a:pt x="781" y="1500"/>
                    <a:pt x="770" y="1487"/>
                    <a:pt x="763" y="1476"/>
                  </a:cubicBezTo>
                  <a:cubicBezTo>
                    <a:pt x="761" y="1486"/>
                    <a:pt x="760" y="1498"/>
                    <a:pt x="758" y="1509"/>
                  </a:cubicBezTo>
                  <a:close/>
                  <a:moveTo>
                    <a:pt x="796" y="1509"/>
                  </a:moveTo>
                  <a:cubicBezTo>
                    <a:pt x="804" y="1511"/>
                    <a:pt x="813" y="1505"/>
                    <a:pt x="826" y="1508"/>
                  </a:cubicBezTo>
                  <a:cubicBezTo>
                    <a:pt x="807" y="1497"/>
                    <a:pt x="786" y="1489"/>
                    <a:pt x="769" y="1476"/>
                  </a:cubicBezTo>
                  <a:cubicBezTo>
                    <a:pt x="777" y="1485"/>
                    <a:pt x="782" y="1505"/>
                    <a:pt x="796" y="1509"/>
                  </a:cubicBezTo>
                  <a:close/>
                  <a:moveTo>
                    <a:pt x="837" y="1507"/>
                  </a:moveTo>
                  <a:cubicBezTo>
                    <a:pt x="844" y="1507"/>
                    <a:pt x="860" y="1507"/>
                    <a:pt x="864" y="1499"/>
                  </a:cubicBezTo>
                  <a:cubicBezTo>
                    <a:pt x="831" y="1496"/>
                    <a:pt x="800" y="1484"/>
                    <a:pt x="774" y="1477"/>
                  </a:cubicBezTo>
                  <a:cubicBezTo>
                    <a:pt x="791" y="1485"/>
                    <a:pt x="814" y="1505"/>
                    <a:pt x="837" y="1507"/>
                  </a:cubicBezTo>
                  <a:close/>
                  <a:moveTo>
                    <a:pt x="865" y="1497"/>
                  </a:moveTo>
                  <a:cubicBezTo>
                    <a:pt x="867" y="1494"/>
                    <a:pt x="870" y="1491"/>
                    <a:pt x="871" y="1487"/>
                  </a:cubicBezTo>
                  <a:cubicBezTo>
                    <a:pt x="839" y="1487"/>
                    <a:pt x="810" y="1479"/>
                    <a:pt x="783" y="1477"/>
                  </a:cubicBezTo>
                  <a:cubicBezTo>
                    <a:pt x="809" y="1485"/>
                    <a:pt x="835" y="1493"/>
                    <a:pt x="865" y="1497"/>
                  </a:cubicBezTo>
                  <a:close/>
                  <a:moveTo>
                    <a:pt x="617" y="1495"/>
                  </a:moveTo>
                  <a:cubicBezTo>
                    <a:pt x="616" y="1492"/>
                    <a:pt x="610" y="1486"/>
                    <a:pt x="606" y="1483"/>
                  </a:cubicBezTo>
                  <a:cubicBezTo>
                    <a:pt x="592" y="1483"/>
                    <a:pt x="576" y="1479"/>
                    <a:pt x="563" y="1480"/>
                  </a:cubicBezTo>
                  <a:cubicBezTo>
                    <a:pt x="577" y="1489"/>
                    <a:pt x="591" y="1498"/>
                    <a:pt x="617" y="1495"/>
                  </a:cubicBezTo>
                  <a:close/>
                  <a:moveTo>
                    <a:pt x="626" y="1499"/>
                  </a:moveTo>
                  <a:cubicBezTo>
                    <a:pt x="667" y="1513"/>
                    <a:pt x="710" y="1498"/>
                    <a:pt x="738" y="1480"/>
                  </a:cubicBezTo>
                  <a:cubicBezTo>
                    <a:pt x="706" y="1488"/>
                    <a:pt x="665" y="1495"/>
                    <a:pt x="626" y="1499"/>
                  </a:cubicBezTo>
                  <a:close/>
                  <a:moveTo>
                    <a:pt x="1025" y="1480"/>
                  </a:moveTo>
                  <a:cubicBezTo>
                    <a:pt x="1025" y="1479"/>
                    <a:pt x="1026" y="1480"/>
                    <a:pt x="1025" y="1480"/>
                  </a:cubicBezTo>
                  <a:close/>
                  <a:moveTo>
                    <a:pt x="1022" y="1481"/>
                  </a:moveTo>
                  <a:cubicBezTo>
                    <a:pt x="1023" y="1481"/>
                    <a:pt x="1022" y="1480"/>
                    <a:pt x="1022" y="1481"/>
                  </a:cubicBezTo>
                  <a:close/>
                  <a:moveTo>
                    <a:pt x="516" y="1482"/>
                  </a:moveTo>
                  <a:cubicBezTo>
                    <a:pt x="516" y="1481"/>
                    <a:pt x="517" y="1482"/>
                    <a:pt x="516" y="1482"/>
                  </a:cubicBezTo>
                  <a:close/>
                  <a:moveTo>
                    <a:pt x="1018" y="1482"/>
                  </a:moveTo>
                  <a:cubicBezTo>
                    <a:pt x="1001" y="1486"/>
                    <a:pt x="981" y="1488"/>
                    <a:pt x="966" y="1495"/>
                  </a:cubicBezTo>
                  <a:moveTo>
                    <a:pt x="966" y="1495"/>
                  </a:moveTo>
                  <a:cubicBezTo>
                    <a:pt x="962" y="1494"/>
                    <a:pt x="965" y="1498"/>
                    <a:pt x="966" y="1495"/>
                  </a:cubicBezTo>
                  <a:moveTo>
                    <a:pt x="966" y="1495"/>
                  </a:moveTo>
                  <a:cubicBezTo>
                    <a:pt x="985" y="1493"/>
                    <a:pt x="1002" y="1488"/>
                    <a:pt x="1018" y="1482"/>
                  </a:cubicBezTo>
                  <a:moveTo>
                    <a:pt x="1018" y="1482"/>
                  </a:moveTo>
                  <a:cubicBezTo>
                    <a:pt x="1022" y="1483"/>
                    <a:pt x="1019" y="1479"/>
                    <a:pt x="1018" y="1482"/>
                  </a:cubicBezTo>
                  <a:moveTo>
                    <a:pt x="940" y="1495"/>
                  </a:moveTo>
                  <a:cubicBezTo>
                    <a:pt x="955" y="1492"/>
                    <a:pt x="972" y="1491"/>
                    <a:pt x="980" y="1482"/>
                  </a:cubicBezTo>
                  <a:cubicBezTo>
                    <a:pt x="962" y="1482"/>
                    <a:pt x="950" y="1488"/>
                    <a:pt x="940" y="1495"/>
                  </a:cubicBezTo>
                  <a:close/>
                  <a:moveTo>
                    <a:pt x="681" y="1507"/>
                  </a:moveTo>
                  <a:cubicBezTo>
                    <a:pt x="694" y="1507"/>
                    <a:pt x="707" y="1507"/>
                    <a:pt x="719" y="1509"/>
                  </a:cubicBezTo>
                  <a:cubicBezTo>
                    <a:pt x="726" y="1503"/>
                    <a:pt x="734" y="1498"/>
                    <a:pt x="740" y="1491"/>
                  </a:cubicBezTo>
                  <a:cubicBezTo>
                    <a:pt x="737" y="1491"/>
                    <a:pt x="741" y="1484"/>
                    <a:pt x="738" y="1484"/>
                  </a:cubicBezTo>
                  <a:cubicBezTo>
                    <a:pt x="722" y="1494"/>
                    <a:pt x="700" y="1499"/>
                    <a:pt x="681" y="1507"/>
                  </a:cubicBezTo>
                  <a:close/>
                  <a:moveTo>
                    <a:pt x="876" y="1487"/>
                  </a:moveTo>
                  <a:cubicBezTo>
                    <a:pt x="874" y="1491"/>
                    <a:pt x="871" y="1493"/>
                    <a:pt x="870" y="1498"/>
                  </a:cubicBezTo>
                  <a:cubicBezTo>
                    <a:pt x="900" y="1502"/>
                    <a:pt x="934" y="1501"/>
                    <a:pt x="950" y="1486"/>
                  </a:cubicBezTo>
                  <a:cubicBezTo>
                    <a:pt x="927" y="1487"/>
                    <a:pt x="902" y="1488"/>
                    <a:pt x="876" y="1487"/>
                  </a:cubicBezTo>
                  <a:close/>
                  <a:moveTo>
                    <a:pt x="542" y="1492"/>
                  </a:moveTo>
                  <a:cubicBezTo>
                    <a:pt x="542" y="1492"/>
                    <a:pt x="543" y="1493"/>
                    <a:pt x="542" y="1492"/>
                  </a:cubicBezTo>
                  <a:close/>
                  <a:moveTo>
                    <a:pt x="570" y="1495"/>
                  </a:moveTo>
                  <a:cubicBezTo>
                    <a:pt x="565" y="1495"/>
                    <a:pt x="538" y="1491"/>
                    <a:pt x="548" y="1494"/>
                  </a:cubicBezTo>
                  <a:cubicBezTo>
                    <a:pt x="571" y="1502"/>
                    <a:pt x="600" y="1512"/>
                    <a:pt x="625" y="1510"/>
                  </a:cubicBezTo>
                  <a:cubicBezTo>
                    <a:pt x="606" y="1504"/>
                    <a:pt x="592" y="1498"/>
                    <a:pt x="570" y="1495"/>
                  </a:cubicBezTo>
                  <a:close/>
                  <a:moveTo>
                    <a:pt x="958" y="1495"/>
                  </a:moveTo>
                  <a:cubicBezTo>
                    <a:pt x="949" y="1496"/>
                    <a:pt x="942" y="1497"/>
                    <a:pt x="935" y="1499"/>
                  </a:cubicBezTo>
                  <a:cubicBezTo>
                    <a:pt x="943" y="1498"/>
                    <a:pt x="953" y="1499"/>
                    <a:pt x="958" y="1495"/>
                  </a:cubicBezTo>
                  <a:moveTo>
                    <a:pt x="958" y="1495"/>
                  </a:moveTo>
                  <a:cubicBezTo>
                    <a:pt x="962" y="1496"/>
                    <a:pt x="958" y="1492"/>
                    <a:pt x="958" y="1495"/>
                  </a:cubicBezTo>
                  <a:moveTo>
                    <a:pt x="724" y="1509"/>
                  </a:moveTo>
                  <a:cubicBezTo>
                    <a:pt x="730" y="1509"/>
                    <a:pt x="736" y="1509"/>
                    <a:pt x="742" y="1509"/>
                  </a:cubicBezTo>
                  <a:cubicBezTo>
                    <a:pt x="740" y="1505"/>
                    <a:pt x="741" y="1498"/>
                    <a:pt x="739" y="1495"/>
                  </a:cubicBezTo>
                  <a:cubicBezTo>
                    <a:pt x="735" y="1501"/>
                    <a:pt x="728" y="1504"/>
                    <a:pt x="724" y="1509"/>
                  </a:cubicBezTo>
                  <a:close/>
                  <a:moveTo>
                    <a:pt x="613" y="1499"/>
                  </a:moveTo>
                  <a:cubicBezTo>
                    <a:pt x="615" y="1500"/>
                    <a:pt x="623" y="1501"/>
                    <a:pt x="624" y="1500"/>
                  </a:cubicBezTo>
                  <a:cubicBezTo>
                    <a:pt x="622" y="1496"/>
                    <a:pt x="599" y="1499"/>
                    <a:pt x="613" y="1499"/>
                  </a:cubicBezTo>
                  <a:close/>
                  <a:moveTo>
                    <a:pt x="929" y="1500"/>
                  </a:moveTo>
                  <a:cubicBezTo>
                    <a:pt x="929" y="1500"/>
                    <a:pt x="930" y="1501"/>
                    <a:pt x="929" y="1500"/>
                  </a:cubicBezTo>
                  <a:close/>
                  <a:moveTo>
                    <a:pt x="865" y="1505"/>
                  </a:moveTo>
                  <a:cubicBezTo>
                    <a:pt x="871" y="1503"/>
                    <a:pt x="880" y="1504"/>
                    <a:pt x="886" y="1502"/>
                  </a:cubicBezTo>
                  <a:cubicBezTo>
                    <a:pt x="879" y="1502"/>
                    <a:pt x="867" y="1497"/>
                    <a:pt x="865" y="1505"/>
                  </a:cubicBezTo>
                  <a:close/>
                  <a:moveTo>
                    <a:pt x="608" y="1501"/>
                  </a:moveTo>
                  <a:cubicBezTo>
                    <a:pt x="608" y="1501"/>
                    <a:pt x="607" y="1501"/>
                    <a:pt x="606" y="1502"/>
                  </a:cubicBezTo>
                  <a:cubicBezTo>
                    <a:pt x="607" y="1502"/>
                    <a:pt x="608" y="1502"/>
                    <a:pt x="608" y="1501"/>
                  </a:cubicBezTo>
                  <a:close/>
                  <a:moveTo>
                    <a:pt x="885" y="1514"/>
                  </a:moveTo>
                  <a:cubicBezTo>
                    <a:pt x="909" y="1514"/>
                    <a:pt x="929" y="1509"/>
                    <a:pt x="946" y="1501"/>
                  </a:cubicBezTo>
                  <a:cubicBezTo>
                    <a:pt x="921" y="1500"/>
                    <a:pt x="904" y="1509"/>
                    <a:pt x="885" y="1514"/>
                  </a:cubicBezTo>
                  <a:close/>
                  <a:moveTo>
                    <a:pt x="633" y="1509"/>
                  </a:moveTo>
                  <a:cubicBezTo>
                    <a:pt x="629" y="1504"/>
                    <a:pt x="618" y="1501"/>
                    <a:pt x="609" y="1503"/>
                  </a:cubicBezTo>
                  <a:cubicBezTo>
                    <a:pt x="618" y="1504"/>
                    <a:pt x="626" y="1509"/>
                    <a:pt x="633" y="1509"/>
                  </a:cubicBezTo>
                  <a:close/>
                  <a:moveTo>
                    <a:pt x="858" y="1512"/>
                  </a:moveTo>
                  <a:cubicBezTo>
                    <a:pt x="879" y="1516"/>
                    <a:pt x="896" y="1508"/>
                    <a:pt x="912" y="1503"/>
                  </a:cubicBezTo>
                  <a:cubicBezTo>
                    <a:pt x="893" y="1506"/>
                    <a:pt x="869" y="1502"/>
                    <a:pt x="858" y="1512"/>
                  </a:cubicBezTo>
                  <a:close/>
                  <a:moveTo>
                    <a:pt x="659" y="1507"/>
                  </a:moveTo>
                  <a:cubicBezTo>
                    <a:pt x="650" y="1508"/>
                    <a:pt x="641" y="1503"/>
                    <a:pt x="633" y="1506"/>
                  </a:cubicBezTo>
                  <a:cubicBezTo>
                    <a:pt x="638" y="1512"/>
                    <a:pt x="652" y="1509"/>
                    <a:pt x="659" y="1507"/>
                  </a:cubicBezTo>
                  <a:close/>
                  <a:moveTo>
                    <a:pt x="645" y="1512"/>
                  </a:moveTo>
                  <a:cubicBezTo>
                    <a:pt x="667" y="1518"/>
                    <a:pt x="698" y="1526"/>
                    <a:pt x="714" y="1511"/>
                  </a:cubicBezTo>
                  <a:cubicBezTo>
                    <a:pt x="688" y="1510"/>
                    <a:pt x="666" y="1506"/>
                    <a:pt x="645" y="1512"/>
                  </a:cubicBezTo>
                  <a:close/>
                  <a:moveTo>
                    <a:pt x="845" y="1510"/>
                  </a:moveTo>
                  <a:cubicBezTo>
                    <a:pt x="849" y="1510"/>
                    <a:pt x="855" y="1512"/>
                    <a:pt x="856" y="1508"/>
                  </a:cubicBezTo>
                  <a:cubicBezTo>
                    <a:pt x="852" y="1509"/>
                    <a:pt x="847" y="1508"/>
                    <a:pt x="845" y="1510"/>
                  </a:cubicBezTo>
                  <a:close/>
                  <a:moveTo>
                    <a:pt x="798" y="1512"/>
                  </a:moveTo>
                  <a:cubicBezTo>
                    <a:pt x="808" y="1524"/>
                    <a:pt x="839" y="1525"/>
                    <a:pt x="850" y="1513"/>
                  </a:cubicBezTo>
                  <a:cubicBezTo>
                    <a:pt x="837" y="1508"/>
                    <a:pt x="813" y="1509"/>
                    <a:pt x="798" y="1512"/>
                  </a:cubicBezTo>
                  <a:close/>
                  <a:moveTo>
                    <a:pt x="699" y="1522"/>
                  </a:moveTo>
                  <a:cubicBezTo>
                    <a:pt x="714" y="1522"/>
                    <a:pt x="731" y="1526"/>
                    <a:pt x="746" y="1524"/>
                  </a:cubicBezTo>
                  <a:cubicBezTo>
                    <a:pt x="743" y="1521"/>
                    <a:pt x="744" y="1515"/>
                    <a:pt x="742" y="1511"/>
                  </a:cubicBezTo>
                  <a:cubicBezTo>
                    <a:pt x="721" y="1509"/>
                    <a:pt x="710" y="1514"/>
                    <a:pt x="699" y="1522"/>
                  </a:cubicBezTo>
                  <a:close/>
                  <a:moveTo>
                    <a:pt x="750" y="1525"/>
                  </a:moveTo>
                  <a:cubicBezTo>
                    <a:pt x="753" y="1522"/>
                    <a:pt x="754" y="1517"/>
                    <a:pt x="754" y="1511"/>
                  </a:cubicBezTo>
                  <a:cubicBezTo>
                    <a:pt x="751" y="1511"/>
                    <a:pt x="748" y="1511"/>
                    <a:pt x="745" y="1511"/>
                  </a:cubicBezTo>
                  <a:cubicBezTo>
                    <a:pt x="747" y="1516"/>
                    <a:pt x="745" y="1524"/>
                    <a:pt x="750" y="1525"/>
                  </a:cubicBezTo>
                  <a:close/>
                  <a:moveTo>
                    <a:pt x="790" y="1511"/>
                  </a:moveTo>
                  <a:cubicBezTo>
                    <a:pt x="779" y="1511"/>
                    <a:pt x="768" y="1511"/>
                    <a:pt x="757" y="1511"/>
                  </a:cubicBezTo>
                  <a:cubicBezTo>
                    <a:pt x="757" y="1517"/>
                    <a:pt x="755" y="1520"/>
                    <a:pt x="754" y="1525"/>
                  </a:cubicBezTo>
                  <a:cubicBezTo>
                    <a:pt x="773" y="1525"/>
                    <a:pt x="792" y="1526"/>
                    <a:pt x="807" y="1522"/>
                  </a:cubicBezTo>
                  <a:cubicBezTo>
                    <a:pt x="800" y="1520"/>
                    <a:pt x="797" y="1514"/>
                    <a:pt x="790" y="1511"/>
                  </a:cubicBezTo>
                  <a:close/>
                  <a:moveTo>
                    <a:pt x="852" y="1517"/>
                  </a:moveTo>
                  <a:cubicBezTo>
                    <a:pt x="851" y="1518"/>
                    <a:pt x="852" y="1518"/>
                    <a:pt x="852" y="1517"/>
                  </a:cubicBezTo>
                  <a:moveTo>
                    <a:pt x="852" y="1517"/>
                  </a:moveTo>
                  <a:cubicBezTo>
                    <a:pt x="857" y="1517"/>
                    <a:pt x="861" y="1517"/>
                    <a:pt x="864" y="1515"/>
                  </a:cubicBezTo>
                  <a:cubicBezTo>
                    <a:pt x="859" y="1515"/>
                    <a:pt x="854" y="1513"/>
                    <a:pt x="852" y="1517"/>
                  </a:cubicBezTo>
                  <a:moveTo>
                    <a:pt x="655" y="1518"/>
                  </a:moveTo>
                  <a:cubicBezTo>
                    <a:pt x="655" y="1518"/>
                    <a:pt x="656" y="1519"/>
                    <a:pt x="655" y="1518"/>
                  </a:cubicBezTo>
                  <a:close/>
                  <a:moveTo>
                    <a:pt x="674" y="1522"/>
                  </a:moveTo>
                  <a:cubicBezTo>
                    <a:pt x="679" y="1522"/>
                    <a:pt x="678" y="1522"/>
                    <a:pt x="674" y="1521"/>
                  </a:cubicBezTo>
                  <a:cubicBezTo>
                    <a:pt x="672" y="1521"/>
                    <a:pt x="662" y="1518"/>
                    <a:pt x="658" y="1519"/>
                  </a:cubicBezTo>
                  <a:cubicBezTo>
                    <a:pt x="665" y="1520"/>
                    <a:pt x="671" y="1522"/>
                    <a:pt x="674" y="152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_color1" descr="© INSCALE GmbH, 15.06.2010"/>
            <p:cNvSpPr>
              <a:spLocks noEditPoints="1"/>
            </p:cNvSpPr>
            <p:nvPr/>
          </p:nvSpPr>
          <p:spPr bwMode="gray">
            <a:xfrm>
              <a:off x="2825966" y="1931338"/>
              <a:ext cx="3513634" cy="3472160"/>
            </a:xfrm>
            <a:custGeom>
              <a:avLst/>
              <a:gdLst/>
              <a:ahLst/>
              <a:cxnLst>
                <a:cxn ang="0">
                  <a:pos x="1149" y="62"/>
                </a:cxn>
                <a:cxn ang="0">
                  <a:pos x="951" y="221"/>
                </a:cxn>
                <a:cxn ang="0">
                  <a:pos x="988" y="237"/>
                </a:cxn>
                <a:cxn ang="0">
                  <a:pos x="968" y="250"/>
                </a:cxn>
                <a:cxn ang="0">
                  <a:pos x="1369" y="244"/>
                </a:cxn>
                <a:cxn ang="0">
                  <a:pos x="942" y="271"/>
                </a:cxn>
                <a:cxn ang="0">
                  <a:pos x="1075" y="303"/>
                </a:cxn>
                <a:cxn ang="0">
                  <a:pos x="1078" y="374"/>
                </a:cxn>
                <a:cxn ang="0">
                  <a:pos x="1060" y="402"/>
                </a:cxn>
                <a:cxn ang="0">
                  <a:pos x="543" y="494"/>
                </a:cxn>
                <a:cxn ang="0">
                  <a:pos x="1256" y="514"/>
                </a:cxn>
                <a:cxn ang="0">
                  <a:pos x="535" y="560"/>
                </a:cxn>
                <a:cxn ang="0">
                  <a:pos x="991" y="1035"/>
                </a:cxn>
                <a:cxn ang="0">
                  <a:pos x="1044" y="1110"/>
                </a:cxn>
                <a:cxn ang="0">
                  <a:pos x="950" y="1131"/>
                </a:cxn>
                <a:cxn ang="0">
                  <a:pos x="1110" y="1150"/>
                </a:cxn>
                <a:cxn ang="0">
                  <a:pos x="1245" y="1157"/>
                </a:cxn>
                <a:cxn ang="0">
                  <a:pos x="1262" y="1197"/>
                </a:cxn>
                <a:cxn ang="0">
                  <a:pos x="1108" y="1277"/>
                </a:cxn>
                <a:cxn ang="0">
                  <a:pos x="1014" y="20"/>
                </a:cxn>
                <a:cxn ang="0">
                  <a:pos x="1463" y="270"/>
                </a:cxn>
                <a:cxn ang="0">
                  <a:pos x="1351" y="197"/>
                </a:cxn>
                <a:cxn ang="0">
                  <a:pos x="1371" y="246"/>
                </a:cxn>
                <a:cxn ang="0">
                  <a:pos x="1581" y="471"/>
                </a:cxn>
                <a:cxn ang="0">
                  <a:pos x="1409" y="1335"/>
                </a:cxn>
                <a:cxn ang="0">
                  <a:pos x="1207" y="1273"/>
                </a:cxn>
                <a:cxn ang="0">
                  <a:pos x="866" y="1341"/>
                </a:cxn>
                <a:cxn ang="0">
                  <a:pos x="718" y="1176"/>
                </a:cxn>
                <a:cxn ang="0">
                  <a:pos x="724" y="980"/>
                </a:cxn>
                <a:cxn ang="0">
                  <a:pos x="945" y="1058"/>
                </a:cxn>
                <a:cxn ang="0">
                  <a:pos x="1050" y="835"/>
                </a:cxn>
                <a:cxn ang="0">
                  <a:pos x="1201" y="646"/>
                </a:cxn>
                <a:cxn ang="0">
                  <a:pos x="1254" y="477"/>
                </a:cxn>
                <a:cxn ang="0">
                  <a:pos x="1130" y="395"/>
                </a:cxn>
                <a:cxn ang="0">
                  <a:pos x="1031" y="512"/>
                </a:cxn>
                <a:cxn ang="0">
                  <a:pos x="1026" y="347"/>
                </a:cxn>
                <a:cxn ang="0">
                  <a:pos x="1088" y="355"/>
                </a:cxn>
                <a:cxn ang="0">
                  <a:pos x="1132" y="302"/>
                </a:cxn>
                <a:cxn ang="0">
                  <a:pos x="1023" y="297"/>
                </a:cxn>
                <a:cxn ang="0">
                  <a:pos x="969" y="324"/>
                </a:cxn>
                <a:cxn ang="0">
                  <a:pos x="755" y="319"/>
                </a:cxn>
                <a:cxn ang="0">
                  <a:pos x="518" y="315"/>
                </a:cxn>
                <a:cxn ang="0">
                  <a:pos x="421" y="397"/>
                </a:cxn>
                <a:cxn ang="0">
                  <a:pos x="450" y="406"/>
                </a:cxn>
                <a:cxn ang="0">
                  <a:pos x="569" y="482"/>
                </a:cxn>
                <a:cxn ang="0">
                  <a:pos x="528" y="564"/>
                </a:cxn>
                <a:cxn ang="0">
                  <a:pos x="399" y="850"/>
                </a:cxn>
                <a:cxn ang="0">
                  <a:pos x="439" y="968"/>
                </a:cxn>
                <a:cxn ang="0">
                  <a:pos x="683" y="1249"/>
                </a:cxn>
                <a:cxn ang="0">
                  <a:pos x="943" y="1349"/>
                </a:cxn>
                <a:cxn ang="0">
                  <a:pos x="887" y="1531"/>
                </a:cxn>
                <a:cxn ang="0">
                  <a:pos x="1491" y="1396"/>
                </a:cxn>
                <a:cxn ang="0">
                  <a:pos x="1048" y="260"/>
                </a:cxn>
                <a:cxn ang="0">
                  <a:pos x="796" y="980"/>
                </a:cxn>
                <a:cxn ang="0">
                  <a:pos x="1250" y="1290"/>
                </a:cxn>
                <a:cxn ang="0">
                  <a:pos x="929" y="328"/>
                </a:cxn>
                <a:cxn ang="0">
                  <a:pos x="1551" y="384"/>
                </a:cxn>
                <a:cxn ang="0">
                  <a:pos x="1104" y="127"/>
                </a:cxn>
                <a:cxn ang="0">
                  <a:pos x="1063" y="211"/>
                </a:cxn>
                <a:cxn ang="0">
                  <a:pos x="1236" y="273"/>
                </a:cxn>
                <a:cxn ang="0">
                  <a:pos x="999" y="174"/>
                </a:cxn>
                <a:cxn ang="0">
                  <a:pos x="1029" y="205"/>
                </a:cxn>
                <a:cxn ang="0">
                  <a:pos x="1012" y="184"/>
                </a:cxn>
              </a:cxnLst>
              <a:rect l="0" t="0" r="r" b="b"/>
              <a:pathLst>
                <a:path w="1701" h="1684">
                  <a:moveTo>
                    <a:pt x="820" y="1"/>
                  </a:moveTo>
                  <a:cubicBezTo>
                    <a:pt x="818" y="2"/>
                    <a:pt x="812" y="0"/>
                    <a:pt x="811" y="2"/>
                  </a:cubicBezTo>
                  <a:cubicBezTo>
                    <a:pt x="814" y="2"/>
                    <a:pt x="819" y="3"/>
                    <a:pt x="820" y="1"/>
                  </a:cubicBezTo>
                  <a:close/>
                  <a:moveTo>
                    <a:pt x="875" y="1"/>
                  </a:moveTo>
                  <a:cubicBezTo>
                    <a:pt x="870" y="2"/>
                    <a:pt x="862" y="0"/>
                    <a:pt x="859" y="2"/>
                  </a:cubicBezTo>
                  <a:cubicBezTo>
                    <a:pt x="864" y="2"/>
                    <a:pt x="872" y="3"/>
                    <a:pt x="875" y="1"/>
                  </a:cubicBezTo>
                  <a:close/>
                  <a:moveTo>
                    <a:pt x="918" y="10"/>
                  </a:moveTo>
                  <a:cubicBezTo>
                    <a:pt x="924" y="11"/>
                    <a:pt x="929" y="13"/>
                    <a:pt x="934" y="10"/>
                  </a:cubicBezTo>
                  <a:cubicBezTo>
                    <a:pt x="931" y="9"/>
                    <a:pt x="927" y="11"/>
                    <a:pt x="926" y="9"/>
                  </a:cubicBezTo>
                  <a:cubicBezTo>
                    <a:pt x="949" y="8"/>
                    <a:pt x="977" y="16"/>
                    <a:pt x="998" y="17"/>
                  </a:cubicBezTo>
                  <a:cubicBezTo>
                    <a:pt x="963" y="9"/>
                    <a:pt x="922" y="2"/>
                    <a:pt x="881" y="3"/>
                  </a:cubicBezTo>
                  <a:cubicBezTo>
                    <a:pt x="895" y="5"/>
                    <a:pt x="910" y="5"/>
                    <a:pt x="922" y="9"/>
                  </a:cubicBezTo>
                  <a:cubicBezTo>
                    <a:pt x="921" y="9"/>
                    <a:pt x="919" y="9"/>
                    <a:pt x="918" y="10"/>
                  </a:cubicBezTo>
                  <a:close/>
                  <a:moveTo>
                    <a:pt x="954" y="16"/>
                  </a:moveTo>
                  <a:cubicBezTo>
                    <a:pt x="946" y="16"/>
                    <a:pt x="942" y="12"/>
                    <a:pt x="934" y="12"/>
                  </a:cubicBezTo>
                  <a:cubicBezTo>
                    <a:pt x="939" y="15"/>
                    <a:pt x="947" y="21"/>
                    <a:pt x="954" y="16"/>
                  </a:cubicBezTo>
                  <a:close/>
                  <a:moveTo>
                    <a:pt x="1099" y="46"/>
                  </a:moveTo>
                  <a:cubicBezTo>
                    <a:pt x="1089" y="40"/>
                    <a:pt x="1075" y="41"/>
                    <a:pt x="1061" y="38"/>
                  </a:cubicBezTo>
                  <a:cubicBezTo>
                    <a:pt x="1048" y="35"/>
                    <a:pt x="1035" y="29"/>
                    <a:pt x="1023" y="29"/>
                  </a:cubicBezTo>
                  <a:cubicBezTo>
                    <a:pt x="1047" y="35"/>
                    <a:pt x="1074" y="44"/>
                    <a:pt x="1099" y="46"/>
                  </a:cubicBezTo>
                  <a:close/>
                  <a:moveTo>
                    <a:pt x="1149" y="62"/>
                  </a:moveTo>
                  <a:cubicBezTo>
                    <a:pt x="1145" y="63"/>
                    <a:pt x="1143" y="58"/>
                    <a:pt x="1141" y="61"/>
                  </a:cubicBezTo>
                  <a:cubicBezTo>
                    <a:pt x="1144" y="61"/>
                    <a:pt x="1147" y="66"/>
                    <a:pt x="1149" y="62"/>
                  </a:cubicBezTo>
                  <a:close/>
                  <a:moveTo>
                    <a:pt x="1254" y="217"/>
                  </a:moveTo>
                  <a:cubicBezTo>
                    <a:pt x="1258" y="220"/>
                    <a:pt x="1260" y="230"/>
                    <a:pt x="1266" y="229"/>
                  </a:cubicBezTo>
                  <a:cubicBezTo>
                    <a:pt x="1267" y="226"/>
                    <a:pt x="1262" y="225"/>
                    <a:pt x="1265" y="224"/>
                  </a:cubicBezTo>
                  <a:cubicBezTo>
                    <a:pt x="1272" y="225"/>
                    <a:pt x="1269" y="232"/>
                    <a:pt x="1272" y="235"/>
                  </a:cubicBezTo>
                  <a:cubicBezTo>
                    <a:pt x="1276" y="229"/>
                    <a:pt x="1284" y="233"/>
                    <a:pt x="1284" y="239"/>
                  </a:cubicBezTo>
                  <a:cubicBezTo>
                    <a:pt x="1285" y="239"/>
                    <a:pt x="1287" y="239"/>
                    <a:pt x="1288" y="239"/>
                  </a:cubicBezTo>
                  <a:cubicBezTo>
                    <a:pt x="1289" y="237"/>
                    <a:pt x="1287" y="237"/>
                    <a:pt x="1287" y="235"/>
                  </a:cubicBezTo>
                  <a:cubicBezTo>
                    <a:pt x="1289" y="236"/>
                    <a:pt x="1294" y="235"/>
                    <a:pt x="1297" y="234"/>
                  </a:cubicBezTo>
                  <a:cubicBezTo>
                    <a:pt x="1291" y="218"/>
                    <a:pt x="1279" y="196"/>
                    <a:pt x="1259" y="201"/>
                  </a:cubicBezTo>
                  <a:cubicBezTo>
                    <a:pt x="1264" y="203"/>
                    <a:pt x="1264" y="208"/>
                    <a:pt x="1261" y="211"/>
                  </a:cubicBezTo>
                  <a:cubicBezTo>
                    <a:pt x="1263" y="211"/>
                    <a:pt x="1264" y="213"/>
                    <a:pt x="1265" y="214"/>
                  </a:cubicBezTo>
                  <a:cubicBezTo>
                    <a:pt x="1264" y="215"/>
                    <a:pt x="1262" y="214"/>
                    <a:pt x="1262" y="215"/>
                  </a:cubicBezTo>
                  <a:cubicBezTo>
                    <a:pt x="1265" y="215"/>
                    <a:pt x="1268" y="220"/>
                    <a:pt x="1266" y="221"/>
                  </a:cubicBezTo>
                  <a:cubicBezTo>
                    <a:pt x="1264" y="219"/>
                    <a:pt x="1259" y="214"/>
                    <a:pt x="1254" y="217"/>
                  </a:cubicBezTo>
                  <a:close/>
                  <a:moveTo>
                    <a:pt x="965" y="206"/>
                  </a:moveTo>
                  <a:cubicBezTo>
                    <a:pt x="967" y="203"/>
                    <a:pt x="963" y="200"/>
                    <a:pt x="962" y="203"/>
                  </a:cubicBezTo>
                  <a:cubicBezTo>
                    <a:pt x="963" y="204"/>
                    <a:pt x="963" y="205"/>
                    <a:pt x="965" y="206"/>
                  </a:cubicBezTo>
                  <a:close/>
                  <a:moveTo>
                    <a:pt x="945" y="212"/>
                  </a:moveTo>
                  <a:cubicBezTo>
                    <a:pt x="945" y="218"/>
                    <a:pt x="951" y="216"/>
                    <a:pt x="951" y="221"/>
                  </a:cubicBezTo>
                  <a:cubicBezTo>
                    <a:pt x="957" y="218"/>
                    <a:pt x="958" y="223"/>
                    <a:pt x="964" y="223"/>
                  </a:cubicBezTo>
                  <a:cubicBezTo>
                    <a:pt x="964" y="211"/>
                    <a:pt x="954" y="211"/>
                    <a:pt x="945" y="212"/>
                  </a:cubicBezTo>
                  <a:close/>
                  <a:moveTo>
                    <a:pt x="982" y="222"/>
                  </a:moveTo>
                  <a:cubicBezTo>
                    <a:pt x="979" y="217"/>
                    <a:pt x="973" y="211"/>
                    <a:pt x="967" y="213"/>
                  </a:cubicBezTo>
                  <a:cubicBezTo>
                    <a:pt x="967" y="221"/>
                    <a:pt x="975" y="224"/>
                    <a:pt x="982" y="222"/>
                  </a:cubicBezTo>
                  <a:close/>
                  <a:moveTo>
                    <a:pt x="994" y="222"/>
                  </a:moveTo>
                  <a:cubicBezTo>
                    <a:pt x="995" y="219"/>
                    <a:pt x="990" y="216"/>
                    <a:pt x="989" y="220"/>
                  </a:cubicBezTo>
                  <a:cubicBezTo>
                    <a:pt x="991" y="221"/>
                    <a:pt x="991" y="223"/>
                    <a:pt x="994" y="222"/>
                  </a:cubicBezTo>
                  <a:close/>
                  <a:moveTo>
                    <a:pt x="916" y="228"/>
                  </a:moveTo>
                  <a:cubicBezTo>
                    <a:pt x="915" y="234"/>
                    <a:pt x="920" y="235"/>
                    <a:pt x="926" y="235"/>
                  </a:cubicBezTo>
                  <a:cubicBezTo>
                    <a:pt x="927" y="230"/>
                    <a:pt x="928" y="225"/>
                    <a:pt x="932" y="223"/>
                  </a:cubicBezTo>
                  <a:cubicBezTo>
                    <a:pt x="931" y="220"/>
                    <a:pt x="925" y="220"/>
                    <a:pt x="922" y="221"/>
                  </a:cubicBezTo>
                  <a:cubicBezTo>
                    <a:pt x="921" y="225"/>
                    <a:pt x="924" y="226"/>
                    <a:pt x="922" y="228"/>
                  </a:cubicBezTo>
                  <a:cubicBezTo>
                    <a:pt x="921" y="226"/>
                    <a:pt x="917" y="226"/>
                    <a:pt x="916" y="228"/>
                  </a:cubicBezTo>
                  <a:close/>
                  <a:moveTo>
                    <a:pt x="945" y="234"/>
                  </a:moveTo>
                  <a:cubicBezTo>
                    <a:pt x="945" y="230"/>
                    <a:pt x="945" y="227"/>
                    <a:pt x="941" y="227"/>
                  </a:cubicBezTo>
                  <a:cubicBezTo>
                    <a:pt x="941" y="230"/>
                    <a:pt x="942" y="233"/>
                    <a:pt x="945" y="234"/>
                  </a:cubicBezTo>
                  <a:close/>
                  <a:moveTo>
                    <a:pt x="998" y="237"/>
                  </a:moveTo>
                  <a:cubicBezTo>
                    <a:pt x="997" y="236"/>
                    <a:pt x="997" y="234"/>
                    <a:pt x="997" y="232"/>
                  </a:cubicBezTo>
                  <a:cubicBezTo>
                    <a:pt x="989" y="229"/>
                    <a:pt x="979" y="226"/>
                    <a:pt x="971" y="229"/>
                  </a:cubicBezTo>
                  <a:cubicBezTo>
                    <a:pt x="973" y="238"/>
                    <a:pt x="983" y="232"/>
                    <a:pt x="988" y="237"/>
                  </a:cubicBezTo>
                  <a:cubicBezTo>
                    <a:pt x="987" y="244"/>
                    <a:pt x="989" y="247"/>
                    <a:pt x="992" y="250"/>
                  </a:cubicBezTo>
                  <a:cubicBezTo>
                    <a:pt x="994" y="248"/>
                    <a:pt x="1000" y="249"/>
                    <a:pt x="1000" y="246"/>
                  </a:cubicBezTo>
                  <a:cubicBezTo>
                    <a:pt x="1011" y="249"/>
                    <a:pt x="1022" y="243"/>
                    <a:pt x="1033" y="240"/>
                  </a:cubicBezTo>
                  <a:cubicBezTo>
                    <a:pt x="1032" y="236"/>
                    <a:pt x="1032" y="236"/>
                    <a:pt x="1033" y="232"/>
                  </a:cubicBezTo>
                  <a:cubicBezTo>
                    <a:pt x="1020" y="220"/>
                    <a:pt x="1011" y="241"/>
                    <a:pt x="998" y="237"/>
                  </a:cubicBezTo>
                  <a:close/>
                  <a:moveTo>
                    <a:pt x="891" y="242"/>
                  </a:moveTo>
                  <a:cubicBezTo>
                    <a:pt x="892" y="243"/>
                    <a:pt x="890" y="247"/>
                    <a:pt x="893" y="246"/>
                  </a:cubicBezTo>
                  <a:cubicBezTo>
                    <a:pt x="900" y="245"/>
                    <a:pt x="903" y="240"/>
                    <a:pt x="905" y="235"/>
                  </a:cubicBezTo>
                  <a:cubicBezTo>
                    <a:pt x="891" y="226"/>
                    <a:pt x="883" y="241"/>
                    <a:pt x="868" y="238"/>
                  </a:cubicBezTo>
                  <a:cubicBezTo>
                    <a:pt x="867" y="240"/>
                    <a:pt x="868" y="243"/>
                    <a:pt x="868" y="246"/>
                  </a:cubicBezTo>
                  <a:cubicBezTo>
                    <a:pt x="869" y="247"/>
                    <a:pt x="876" y="244"/>
                    <a:pt x="875" y="250"/>
                  </a:cubicBezTo>
                  <a:cubicBezTo>
                    <a:pt x="878" y="250"/>
                    <a:pt x="882" y="250"/>
                    <a:pt x="885" y="250"/>
                  </a:cubicBezTo>
                  <a:cubicBezTo>
                    <a:pt x="886" y="247"/>
                    <a:pt x="886" y="242"/>
                    <a:pt x="891" y="242"/>
                  </a:cubicBezTo>
                  <a:close/>
                  <a:moveTo>
                    <a:pt x="968" y="235"/>
                  </a:moveTo>
                  <a:cubicBezTo>
                    <a:pt x="964" y="233"/>
                    <a:pt x="963" y="235"/>
                    <a:pt x="958" y="234"/>
                  </a:cubicBezTo>
                  <a:cubicBezTo>
                    <a:pt x="956" y="235"/>
                    <a:pt x="958" y="235"/>
                    <a:pt x="958" y="238"/>
                  </a:cubicBezTo>
                  <a:cubicBezTo>
                    <a:pt x="953" y="235"/>
                    <a:pt x="955" y="242"/>
                    <a:pt x="953" y="244"/>
                  </a:cubicBezTo>
                  <a:cubicBezTo>
                    <a:pt x="951" y="241"/>
                    <a:pt x="950" y="237"/>
                    <a:pt x="945" y="237"/>
                  </a:cubicBezTo>
                  <a:cubicBezTo>
                    <a:pt x="943" y="242"/>
                    <a:pt x="948" y="248"/>
                    <a:pt x="955" y="247"/>
                  </a:cubicBezTo>
                  <a:cubicBezTo>
                    <a:pt x="955" y="249"/>
                    <a:pt x="958" y="250"/>
                    <a:pt x="958" y="253"/>
                  </a:cubicBezTo>
                  <a:cubicBezTo>
                    <a:pt x="962" y="253"/>
                    <a:pt x="965" y="251"/>
                    <a:pt x="968" y="250"/>
                  </a:cubicBezTo>
                  <a:cubicBezTo>
                    <a:pt x="966" y="245"/>
                    <a:pt x="971" y="240"/>
                    <a:pt x="968" y="235"/>
                  </a:cubicBezTo>
                  <a:close/>
                  <a:moveTo>
                    <a:pt x="938" y="242"/>
                  </a:moveTo>
                  <a:cubicBezTo>
                    <a:pt x="935" y="241"/>
                    <a:pt x="936" y="245"/>
                    <a:pt x="934" y="245"/>
                  </a:cubicBezTo>
                  <a:cubicBezTo>
                    <a:pt x="932" y="243"/>
                    <a:pt x="934" y="236"/>
                    <a:pt x="930" y="236"/>
                  </a:cubicBezTo>
                  <a:cubicBezTo>
                    <a:pt x="928" y="239"/>
                    <a:pt x="924" y="239"/>
                    <a:pt x="924" y="243"/>
                  </a:cubicBezTo>
                  <a:cubicBezTo>
                    <a:pt x="925" y="245"/>
                    <a:pt x="929" y="244"/>
                    <a:pt x="928" y="248"/>
                  </a:cubicBezTo>
                  <a:cubicBezTo>
                    <a:pt x="924" y="248"/>
                    <a:pt x="923" y="250"/>
                    <a:pt x="919" y="250"/>
                  </a:cubicBezTo>
                  <a:cubicBezTo>
                    <a:pt x="918" y="248"/>
                    <a:pt x="918" y="244"/>
                    <a:pt x="916" y="242"/>
                  </a:cubicBezTo>
                  <a:cubicBezTo>
                    <a:pt x="912" y="243"/>
                    <a:pt x="910" y="240"/>
                    <a:pt x="911" y="235"/>
                  </a:cubicBezTo>
                  <a:cubicBezTo>
                    <a:pt x="909" y="235"/>
                    <a:pt x="908" y="235"/>
                    <a:pt x="907" y="235"/>
                  </a:cubicBezTo>
                  <a:cubicBezTo>
                    <a:pt x="906" y="239"/>
                    <a:pt x="909" y="239"/>
                    <a:pt x="910" y="241"/>
                  </a:cubicBezTo>
                  <a:cubicBezTo>
                    <a:pt x="904" y="244"/>
                    <a:pt x="896" y="247"/>
                    <a:pt x="897" y="254"/>
                  </a:cubicBezTo>
                  <a:cubicBezTo>
                    <a:pt x="893" y="254"/>
                    <a:pt x="889" y="254"/>
                    <a:pt x="890" y="259"/>
                  </a:cubicBezTo>
                  <a:cubicBezTo>
                    <a:pt x="901" y="257"/>
                    <a:pt x="902" y="269"/>
                    <a:pt x="916" y="264"/>
                  </a:cubicBezTo>
                  <a:cubicBezTo>
                    <a:pt x="918" y="254"/>
                    <a:pt x="952" y="255"/>
                    <a:pt x="938" y="242"/>
                  </a:cubicBezTo>
                  <a:close/>
                  <a:moveTo>
                    <a:pt x="903" y="259"/>
                  </a:moveTo>
                  <a:cubicBezTo>
                    <a:pt x="904" y="258"/>
                    <a:pt x="905" y="257"/>
                    <a:pt x="908" y="258"/>
                  </a:cubicBezTo>
                  <a:cubicBezTo>
                    <a:pt x="908" y="260"/>
                    <a:pt x="904" y="261"/>
                    <a:pt x="903" y="259"/>
                  </a:cubicBezTo>
                  <a:close/>
                  <a:moveTo>
                    <a:pt x="1369" y="244"/>
                  </a:moveTo>
                  <a:cubicBezTo>
                    <a:pt x="1366" y="244"/>
                    <a:pt x="1364" y="237"/>
                    <a:pt x="1361" y="239"/>
                  </a:cubicBezTo>
                  <a:cubicBezTo>
                    <a:pt x="1363" y="241"/>
                    <a:pt x="1366" y="247"/>
                    <a:pt x="1369" y="244"/>
                  </a:cubicBezTo>
                  <a:close/>
                  <a:moveTo>
                    <a:pt x="983" y="242"/>
                  </a:moveTo>
                  <a:cubicBezTo>
                    <a:pt x="975" y="241"/>
                    <a:pt x="970" y="245"/>
                    <a:pt x="972" y="250"/>
                  </a:cubicBezTo>
                  <a:cubicBezTo>
                    <a:pt x="975" y="251"/>
                    <a:pt x="979" y="252"/>
                    <a:pt x="984" y="252"/>
                  </a:cubicBezTo>
                  <a:cubicBezTo>
                    <a:pt x="984" y="248"/>
                    <a:pt x="984" y="245"/>
                    <a:pt x="983" y="242"/>
                  </a:cubicBezTo>
                  <a:close/>
                  <a:moveTo>
                    <a:pt x="880" y="257"/>
                  </a:moveTo>
                  <a:cubicBezTo>
                    <a:pt x="882" y="259"/>
                    <a:pt x="887" y="256"/>
                    <a:pt x="887" y="253"/>
                  </a:cubicBezTo>
                  <a:cubicBezTo>
                    <a:pt x="884" y="251"/>
                    <a:pt x="880" y="253"/>
                    <a:pt x="880" y="257"/>
                  </a:cubicBezTo>
                  <a:close/>
                  <a:moveTo>
                    <a:pt x="996" y="256"/>
                  </a:moveTo>
                  <a:cubicBezTo>
                    <a:pt x="988" y="253"/>
                    <a:pt x="983" y="256"/>
                    <a:pt x="975" y="256"/>
                  </a:cubicBezTo>
                  <a:cubicBezTo>
                    <a:pt x="975" y="261"/>
                    <a:pt x="972" y="263"/>
                    <a:pt x="969" y="266"/>
                  </a:cubicBezTo>
                  <a:cubicBezTo>
                    <a:pt x="973" y="270"/>
                    <a:pt x="972" y="277"/>
                    <a:pt x="978" y="279"/>
                  </a:cubicBezTo>
                  <a:cubicBezTo>
                    <a:pt x="981" y="277"/>
                    <a:pt x="981" y="272"/>
                    <a:pt x="983" y="269"/>
                  </a:cubicBezTo>
                  <a:cubicBezTo>
                    <a:pt x="988" y="268"/>
                    <a:pt x="988" y="272"/>
                    <a:pt x="992" y="270"/>
                  </a:cubicBezTo>
                  <a:cubicBezTo>
                    <a:pt x="989" y="263"/>
                    <a:pt x="999" y="265"/>
                    <a:pt x="996" y="256"/>
                  </a:cubicBezTo>
                  <a:close/>
                  <a:moveTo>
                    <a:pt x="957" y="290"/>
                  </a:moveTo>
                  <a:cubicBezTo>
                    <a:pt x="961" y="289"/>
                    <a:pt x="964" y="286"/>
                    <a:pt x="968" y="284"/>
                  </a:cubicBezTo>
                  <a:cubicBezTo>
                    <a:pt x="969" y="276"/>
                    <a:pt x="965" y="272"/>
                    <a:pt x="961" y="269"/>
                  </a:cubicBezTo>
                  <a:cubicBezTo>
                    <a:pt x="963" y="268"/>
                    <a:pt x="966" y="266"/>
                    <a:pt x="965" y="261"/>
                  </a:cubicBezTo>
                  <a:cubicBezTo>
                    <a:pt x="959" y="258"/>
                    <a:pt x="948" y="260"/>
                    <a:pt x="946" y="266"/>
                  </a:cubicBezTo>
                  <a:cubicBezTo>
                    <a:pt x="946" y="270"/>
                    <a:pt x="951" y="268"/>
                    <a:pt x="950" y="273"/>
                  </a:cubicBezTo>
                  <a:cubicBezTo>
                    <a:pt x="948" y="272"/>
                    <a:pt x="946" y="270"/>
                    <a:pt x="942" y="271"/>
                  </a:cubicBezTo>
                  <a:cubicBezTo>
                    <a:pt x="944" y="281"/>
                    <a:pt x="954" y="282"/>
                    <a:pt x="957" y="290"/>
                  </a:cubicBezTo>
                  <a:close/>
                  <a:moveTo>
                    <a:pt x="925" y="270"/>
                  </a:moveTo>
                  <a:cubicBezTo>
                    <a:pt x="927" y="275"/>
                    <a:pt x="935" y="278"/>
                    <a:pt x="938" y="272"/>
                  </a:cubicBezTo>
                  <a:cubicBezTo>
                    <a:pt x="937" y="268"/>
                    <a:pt x="926" y="265"/>
                    <a:pt x="925" y="270"/>
                  </a:cubicBezTo>
                  <a:close/>
                  <a:moveTo>
                    <a:pt x="1409" y="289"/>
                  </a:moveTo>
                  <a:cubicBezTo>
                    <a:pt x="1413" y="292"/>
                    <a:pt x="1415" y="298"/>
                    <a:pt x="1420" y="300"/>
                  </a:cubicBezTo>
                  <a:cubicBezTo>
                    <a:pt x="1421" y="301"/>
                    <a:pt x="1423" y="299"/>
                    <a:pt x="1424" y="300"/>
                  </a:cubicBezTo>
                  <a:cubicBezTo>
                    <a:pt x="1432" y="306"/>
                    <a:pt x="1433" y="319"/>
                    <a:pt x="1444" y="319"/>
                  </a:cubicBezTo>
                  <a:cubicBezTo>
                    <a:pt x="1439" y="310"/>
                    <a:pt x="1437" y="301"/>
                    <a:pt x="1432" y="294"/>
                  </a:cubicBezTo>
                  <a:cubicBezTo>
                    <a:pt x="1428" y="288"/>
                    <a:pt x="1420" y="285"/>
                    <a:pt x="1415" y="281"/>
                  </a:cubicBezTo>
                  <a:cubicBezTo>
                    <a:pt x="1410" y="276"/>
                    <a:pt x="1408" y="267"/>
                    <a:pt x="1399" y="267"/>
                  </a:cubicBezTo>
                  <a:cubicBezTo>
                    <a:pt x="1396" y="277"/>
                    <a:pt x="1407" y="280"/>
                    <a:pt x="1411" y="286"/>
                  </a:cubicBezTo>
                  <a:cubicBezTo>
                    <a:pt x="1411" y="288"/>
                    <a:pt x="1408" y="287"/>
                    <a:pt x="1409" y="289"/>
                  </a:cubicBezTo>
                  <a:close/>
                  <a:moveTo>
                    <a:pt x="1060" y="293"/>
                  </a:moveTo>
                  <a:cubicBezTo>
                    <a:pt x="1059" y="296"/>
                    <a:pt x="1061" y="298"/>
                    <a:pt x="1063" y="298"/>
                  </a:cubicBezTo>
                  <a:cubicBezTo>
                    <a:pt x="1063" y="295"/>
                    <a:pt x="1063" y="292"/>
                    <a:pt x="1060" y="293"/>
                  </a:cubicBezTo>
                  <a:close/>
                  <a:moveTo>
                    <a:pt x="1052" y="303"/>
                  </a:moveTo>
                  <a:cubicBezTo>
                    <a:pt x="1055" y="303"/>
                    <a:pt x="1059" y="296"/>
                    <a:pt x="1055" y="295"/>
                  </a:cubicBezTo>
                  <a:cubicBezTo>
                    <a:pt x="1053" y="297"/>
                    <a:pt x="1052" y="299"/>
                    <a:pt x="1052" y="303"/>
                  </a:cubicBezTo>
                  <a:close/>
                  <a:moveTo>
                    <a:pt x="1070" y="299"/>
                  </a:moveTo>
                  <a:cubicBezTo>
                    <a:pt x="1070" y="302"/>
                    <a:pt x="1072" y="303"/>
                    <a:pt x="1075" y="303"/>
                  </a:cubicBezTo>
                  <a:cubicBezTo>
                    <a:pt x="1076" y="299"/>
                    <a:pt x="1072" y="300"/>
                    <a:pt x="1070" y="299"/>
                  </a:cubicBezTo>
                  <a:close/>
                  <a:moveTo>
                    <a:pt x="1084" y="308"/>
                  </a:moveTo>
                  <a:cubicBezTo>
                    <a:pt x="1084" y="304"/>
                    <a:pt x="1080" y="306"/>
                    <a:pt x="1078" y="307"/>
                  </a:cubicBezTo>
                  <a:cubicBezTo>
                    <a:pt x="1077" y="310"/>
                    <a:pt x="1082" y="310"/>
                    <a:pt x="1084" y="308"/>
                  </a:cubicBezTo>
                  <a:close/>
                  <a:moveTo>
                    <a:pt x="1065" y="319"/>
                  </a:moveTo>
                  <a:cubicBezTo>
                    <a:pt x="1071" y="319"/>
                    <a:pt x="1072" y="319"/>
                    <a:pt x="1076" y="316"/>
                  </a:cubicBezTo>
                  <a:cubicBezTo>
                    <a:pt x="1077" y="311"/>
                    <a:pt x="1075" y="309"/>
                    <a:pt x="1073" y="307"/>
                  </a:cubicBezTo>
                  <a:cubicBezTo>
                    <a:pt x="1064" y="304"/>
                    <a:pt x="1061" y="314"/>
                    <a:pt x="1065" y="319"/>
                  </a:cubicBezTo>
                  <a:close/>
                  <a:moveTo>
                    <a:pt x="940" y="324"/>
                  </a:moveTo>
                  <a:cubicBezTo>
                    <a:pt x="939" y="329"/>
                    <a:pt x="946" y="329"/>
                    <a:pt x="944" y="323"/>
                  </a:cubicBezTo>
                  <a:cubicBezTo>
                    <a:pt x="942" y="323"/>
                    <a:pt x="941" y="323"/>
                    <a:pt x="940" y="324"/>
                  </a:cubicBezTo>
                  <a:close/>
                  <a:moveTo>
                    <a:pt x="1036" y="351"/>
                  </a:moveTo>
                  <a:cubicBezTo>
                    <a:pt x="1035" y="348"/>
                    <a:pt x="1034" y="347"/>
                    <a:pt x="1032" y="347"/>
                  </a:cubicBezTo>
                  <a:cubicBezTo>
                    <a:pt x="1032" y="349"/>
                    <a:pt x="1032" y="351"/>
                    <a:pt x="1036" y="351"/>
                  </a:cubicBezTo>
                  <a:close/>
                  <a:moveTo>
                    <a:pt x="433" y="354"/>
                  </a:moveTo>
                  <a:cubicBezTo>
                    <a:pt x="431" y="345"/>
                    <a:pt x="419" y="347"/>
                    <a:pt x="418" y="355"/>
                  </a:cubicBezTo>
                  <a:cubicBezTo>
                    <a:pt x="421" y="358"/>
                    <a:pt x="430" y="357"/>
                    <a:pt x="433" y="354"/>
                  </a:cubicBezTo>
                  <a:close/>
                  <a:moveTo>
                    <a:pt x="1155" y="365"/>
                  </a:moveTo>
                  <a:cubicBezTo>
                    <a:pt x="1155" y="362"/>
                    <a:pt x="1151" y="362"/>
                    <a:pt x="1150" y="363"/>
                  </a:cubicBezTo>
                  <a:cubicBezTo>
                    <a:pt x="1149" y="366"/>
                    <a:pt x="1153" y="367"/>
                    <a:pt x="1155" y="365"/>
                  </a:cubicBezTo>
                  <a:close/>
                  <a:moveTo>
                    <a:pt x="1078" y="374"/>
                  </a:moveTo>
                  <a:cubicBezTo>
                    <a:pt x="1078" y="371"/>
                    <a:pt x="1074" y="367"/>
                    <a:pt x="1072" y="370"/>
                  </a:cubicBezTo>
                  <a:cubicBezTo>
                    <a:pt x="1074" y="371"/>
                    <a:pt x="1074" y="375"/>
                    <a:pt x="1078" y="374"/>
                  </a:cubicBezTo>
                  <a:close/>
                  <a:moveTo>
                    <a:pt x="1066" y="373"/>
                  </a:moveTo>
                  <a:cubicBezTo>
                    <a:pt x="1066" y="377"/>
                    <a:pt x="1067" y="379"/>
                    <a:pt x="1072" y="379"/>
                  </a:cubicBezTo>
                  <a:cubicBezTo>
                    <a:pt x="1073" y="376"/>
                    <a:pt x="1072" y="374"/>
                    <a:pt x="1071" y="372"/>
                  </a:cubicBezTo>
                  <a:cubicBezTo>
                    <a:pt x="1069" y="371"/>
                    <a:pt x="1067" y="372"/>
                    <a:pt x="1066" y="373"/>
                  </a:cubicBezTo>
                  <a:close/>
                  <a:moveTo>
                    <a:pt x="1157" y="378"/>
                  </a:moveTo>
                  <a:cubicBezTo>
                    <a:pt x="1156" y="374"/>
                    <a:pt x="1152" y="374"/>
                    <a:pt x="1151" y="378"/>
                  </a:cubicBezTo>
                  <a:cubicBezTo>
                    <a:pt x="1152" y="379"/>
                    <a:pt x="1157" y="381"/>
                    <a:pt x="1157" y="378"/>
                  </a:cubicBezTo>
                  <a:close/>
                  <a:moveTo>
                    <a:pt x="1042" y="384"/>
                  </a:moveTo>
                  <a:cubicBezTo>
                    <a:pt x="1034" y="381"/>
                    <a:pt x="1033" y="396"/>
                    <a:pt x="1034" y="402"/>
                  </a:cubicBezTo>
                  <a:cubicBezTo>
                    <a:pt x="1044" y="404"/>
                    <a:pt x="1045" y="392"/>
                    <a:pt x="1042" y="384"/>
                  </a:cubicBezTo>
                  <a:close/>
                  <a:moveTo>
                    <a:pt x="291" y="392"/>
                  </a:moveTo>
                  <a:cubicBezTo>
                    <a:pt x="296" y="393"/>
                    <a:pt x="298" y="392"/>
                    <a:pt x="303" y="394"/>
                  </a:cubicBezTo>
                  <a:cubicBezTo>
                    <a:pt x="303" y="392"/>
                    <a:pt x="306" y="392"/>
                    <a:pt x="305" y="389"/>
                  </a:cubicBezTo>
                  <a:cubicBezTo>
                    <a:pt x="298" y="390"/>
                    <a:pt x="294" y="388"/>
                    <a:pt x="291" y="392"/>
                  </a:cubicBezTo>
                  <a:close/>
                  <a:moveTo>
                    <a:pt x="306" y="394"/>
                  </a:moveTo>
                  <a:cubicBezTo>
                    <a:pt x="305" y="401"/>
                    <a:pt x="317" y="397"/>
                    <a:pt x="316" y="392"/>
                  </a:cubicBezTo>
                  <a:cubicBezTo>
                    <a:pt x="311" y="392"/>
                    <a:pt x="310" y="394"/>
                    <a:pt x="306" y="394"/>
                  </a:cubicBezTo>
                  <a:close/>
                  <a:moveTo>
                    <a:pt x="1054" y="398"/>
                  </a:moveTo>
                  <a:cubicBezTo>
                    <a:pt x="1055" y="400"/>
                    <a:pt x="1056" y="402"/>
                    <a:pt x="1060" y="402"/>
                  </a:cubicBezTo>
                  <a:cubicBezTo>
                    <a:pt x="1066" y="395"/>
                    <a:pt x="1055" y="387"/>
                    <a:pt x="1054" y="398"/>
                  </a:cubicBezTo>
                  <a:close/>
                  <a:moveTo>
                    <a:pt x="326" y="395"/>
                  </a:moveTo>
                  <a:cubicBezTo>
                    <a:pt x="324" y="395"/>
                    <a:pt x="322" y="395"/>
                    <a:pt x="320" y="395"/>
                  </a:cubicBezTo>
                  <a:cubicBezTo>
                    <a:pt x="321" y="400"/>
                    <a:pt x="325" y="398"/>
                    <a:pt x="326" y="395"/>
                  </a:cubicBezTo>
                  <a:close/>
                  <a:moveTo>
                    <a:pt x="1136" y="399"/>
                  </a:moveTo>
                  <a:cubicBezTo>
                    <a:pt x="1139" y="400"/>
                    <a:pt x="1140" y="402"/>
                    <a:pt x="1143" y="403"/>
                  </a:cubicBezTo>
                  <a:cubicBezTo>
                    <a:pt x="1145" y="401"/>
                    <a:pt x="1143" y="399"/>
                    <a:pt x="1142" y="397"/>
                  </a:cubicBezTo>
                  <a:cubicBezTo>
                    <a:pt x="1139" y="397"/>
                    <a:pt x="1137" y="397"/>
                    <a:pt x="1136" y="399"/>
                  </a:cubicBezTo>
                  <a:close/>
                  <a:moveTo>
                    <a:pt x="554" y="473"/>
                  </a:moveTo>
                  <a:cubicBezTo>
                    <a:pt x="558" y="468"/>
                    <a:pt x="563" y="465"/>
                    <a:pt x="568" y="462"/>
                  </a:cubicBezTo>
                  <a:cubicBezTo>
                    <a:pt x="569" y="459"/>
                    <a:pt x="568" y="455"/>
                    <a:pt x="573" y="455"/>
                  </a:cubicBezTo>
                  <a:cubicBezTo>
                    <a:pt x="573" y="458"/>
                    <a:pt x="571" y="458"/>
                    <a:pt x="572" y="461"/>
                  </a:cubicBezTo>
                  <a:cubicBezTo>
                    <a:pt x="580" y="460"/>
                    <a:pt x="584" y="455"/>
                    <a:pt x="587" y="449"/>
                  </a:cubicBezTo>
                  <a:cubicBezTo>
                    <a:pt x="584" y="446"/>
                    <a:pt x="582" y="451"/>
                    <a:pt x="579" y="451"/>
                  </a:cubicBezTo>
                  <a:cubicBezTo>
                    <a:pt x="579" y="448"/>
                    <a:pt x="578" y="447"/>
                    <a:pt x="578" y="446"/>
                  </a:cubicBezTo>
                  <a:cubicBezTo>
                    <a:pt x="572" y="445"/>
                    <a:pt x="569" y="448"/>
                    <a:pt x="570" y="453"/>
                  </a:cubicBezTo>
                  <a:cubicBezTo>
                    <a:pt x="562" y="457"/>
                    <a:pt x="553" y="464"/>
                    <a:pt x="554" y="473"/>
                  </a:cubicBezTo>
                  <a:close/>
                  <a:moveTo>
                    <a:pt x="565" y="473"/>
                  </a:moveTo>
                  <a:cubicBezTo>
                    <a:pt x="570" y="471"/>
                    <a:pt x="575" y="470"/>
                    <a:pt x="577" y="466"/>
                  </a:cubicBezTo>
                  <a:cubicBezTo>
                    <a:pt x="573" y="462"/>
                    <a:pt x="566" y="467"/>
                    <a:pt x="565" y="473"/>
                  </a:cubicBezTo>
                  <a:close/>
                  <a:moveTo>
                    <a:pt x="543" y="494"/>
                  </a:moveTo>
                  <a:cubicBezTo>
                    <a:pt x="547" y="494"/>
                    <a:pt x="547" y="489"/>
                    <a:pt x="550" y="488"/>
                  </a:cubicBezTo>
                  <a:cubicBezTo>
                    <a:pt x="550" y="492"/>
                    <a:pt x="548" y="492"/>
                    <a:pt x="549" y="496"/>
                  </a:cubicBezTo>
                  <a:cubicBezTo>
                    <a:pt x="556" y="491"/>
                    <a:pt x="565" y="485"/>
                    <a:pt x="563" y="475"/>
                  </a:cubicBezTo>
                  <a:cubicBezTo>
                    <a:pt x="556" y="480"/>
                    <a:pt x="547" y="485"/>
                    <a:pt x="543" y="494"/>
                  </a:cubicBezTo>
                  <a:close/>
                  <a:moveTo>
                    <a:pt x="1053" y="484"/>
                  </a:moveTo>
                  <a:cubicBezTo>
                    <a:pt x="1053" y="489"/>
                    <a:pt x="1054" y="492"/>
                    <a:pt x="1059" y="492"/>
                  </a:cubicBezTo>
                  <a:cubicBezTo>
                    <a:pt x="1065" y="488"/>
                    <a:pt x="1058" y="478"/>
                    <a:pt x="1053" y="484"/>
                  </a:cubicBezTo>
                  <a:close/>
                  <a:moveTo>
                    <a:pt x="514" y="533"/>
                  </a:moveTo>
                  <a:cubicBezTo>
                    <a:pt x="519" y="519"/>
                    <a:pt x="532" y="512"/>
                    <a:pt x="542" y="503"/>
                  </a:cubicBezTo>
                  <a:cubicBezTo>
                    <a:pt x="539" y="503"/>
                    <a:pt x="538" y="505"/>
                    <a:pt x="535" y="504"/>
                  </a:cubicBezTo>
                  <a:cubicBezTo>
                    <a:pt x="533" y="503"/>
                    <a:pt x="533" y="501"/>
                    <a:pt x="531" y="500"/>
                  </a:cubicBezTo>
                  <a:cubicBezTo>
                    <a:pt x="530" y="500"/>
                    <a:pt x="529" y="500"/>
                    <a:pt x="529" y="500"/>
                  </a:cubicBezTo>
                  <a:cubicBezTo>
                    <a:pt x="528" y="504"/>
                    <a:pt x="521" y="506"/>
                    <a:pt x="519" y="511"/>
                  </a:cubicBezTo>
                  <a:cubicBezTo>
                    <a:pt x="518" y="512"/>
                    <a:pt x="520" y="515"/>
                    <a:pt x="519" y="516"/>
                  </a:cubicBezTo>
                  <a:cubicBezTo>
                    <a:pt x="516" y="521"/>
                    <a:pt x="508" y="528"/>
                    <a:pt x="514" y="533"/>
                  </a:cubicBezTo>
                  <a:close/>
                  <a:moveTo>
                    <a:pt x="1298" y="545"/>
                  </a:moveTo>
                  <a:cubicBezTo>
                    <a:pt x="1290" y="547"/>
                    <a:pt x="1295" y="536"/>
                    <a:pt x="1289" y="536"/>
                  </a:cubicBezTo>
                  <a:cubicBezTo>
                    <a:pt x="1285" y="535"/>
                    <a:pt x="1286" y="541"/>
                    <a:pt x="1284" y="543"/>
                  </a:cubicBezTo>
                  <a:cubicBezTo>
                    <a:pt x="1277" y="540"/>
                    <a:pt x="1272" y="534"/>
                    <a:pt x="1266" y="530"/>
                  </a:cubicBezTo>
                  <a:cubicBezTo>
                    <a:pt x="1269" y="525"/>
                    <a:pt x="1265" y="515"/>
                    <a:pt x="1266" y="508"/>
                  </a:cubicBezTo>
                  <a:cubicBezTo>
                    <a:pt x="1262" y="506"/>
                    <a:pt x="1257" y="511"/>
                    <a:pt x="1256" y="514"/>
                  </a:cubicBezTo>
                  <a:cubicBezTo>
                    <a:pt x="1254" y="531"/>
                    <a:pt x="1257" y="567"/>
                    <a:pt x="1246" y="575"/>
                  </a:cubicBezTo>
                  <a:cubicBezTo>
                    <a:pt x="1247" y="578"/>
                    <a:pt x="1250" y="580"/>
                    <a:pt x="1250" y="585"/>
                  </a:cubicBezTo>
                  <a:cubicBezTo>
                    <a:pt x="1261" y="583"/>
                    <a:pt x="1272" y="576"/>
                    <a:pt x="1284" y="578"/>
                  </a:cubicBezTo>
                  <a:cubicBezTo>
                    <a:pt x="1283" y="580"/>
                    <a:pt x="1282" y="582"/>
                    <a:pt x="1282" y="586"/>
                  </a:cubicBezTo>
                  <a:cubicBezTo>
                    <a:pt x="1290" y="587"/>
                    <a:pt x="1291" y="581"/>
                    <a:pt x="1297" y="579"/>
                  </a:cubicBezTo>
                  <a:cubicBezTo>
                    <a:pt x="1301" y="580"/>
                    <a:pt x="1303" y="584"/>
                    <a:pt x="1308" y="582"/>
                  </a:cubicBezTo>
                  <a:cubicBezTo>
                    <a:pt x="1309" y="576"/>
                    <a:pt x="1313" y="565"/>
                    <a:pt x="1308" y="561"/>
                  </a:cubicBezTo>
                  <a:cubicBezTo>
                    <a:pt x="1304" y="564"/>
                    <a:pt x="1303" y="563"/>
                    <a:pt x="1299" y="560"/>
                  </a:cubicBezTo>
                  <a:cubicBezTo>
                    <a:pt x="1298" y="554"/>
                    <a:pt x="1299" y="551"/>
                    <a:pt x="1298" y="545"/>
                  </a:cubicBezTo>
                  <a:close/>
                  <a:moveTo>
                    <a:pt x="1264" y="534"/>
                  </a:moveTo>
                  <a:cubicBezTo>
                    <a:pt x="1267" y="535"/>
                    <a:pt x="1266" y="540"/>
                    <a:pt x="1267" y="544"/>
                  </a:cubicBezTo>
                  <a:cubicBezTo>
                    <a:pt x="1262" y="542"/>
                    <a:pt x="1266" y="537"/>
                    <a:pt x="1264" y="534"/>
                  </a:cubicBezTo>
                  <a:close/>
                  <a:moveTo>
                    <a:pt x="545" y="534"/>
                  </a:moveTo>
                  <a:cubicBezTo>
                    <a:pt x="546" y="530"/>
                    <a:pt x="547" y="530"/>
                    <a:pt x="546" y="525"/>
                  </a:cubicBezTo>
                  <a:cubicBezTo>
                    <a:pt x="537" y="524"/>
                    <a:pt x="541" y="531"/>
                    <a:pt x="540" y="534"/>
                  </a:cubicBezTo>
                  <a:cubicBezTo>
                    <a:pt x="542" y="534"/>
                    <a:pt x="543" y="534"/>
                    <a:pt x="545" y="534"/>
                  </a:cubicBezTo>
                  <a:close/>
                  <a:moveTo>
                    <a:pt x="1030" y="548"/>
                  </a:moveTo>
                  <a:cubicBezTo>
                    <a:pt x="1034" y="550"/>
                    <a:pt x="1040" y="551"/>
                    <a:pt x="1040" y="546"/>
                  </a:cubicBezTo>
                  <a:cubicBezTo>
                    <a:pt x="1038" y="542"/>
                    <a:pt x="1030" y="542"/>
                    <a:pt x="1030" y="548"/>
                  </a:cubicBezTo>
                  <a:close/>
                  <a:moveTo>
                    <a:pt x="539" y="561"/>
                  </a:moveTo>
                  <a:cubicBezTo>
                    <a:pt x="538" y="561"/>
                    <a:pt x="537" y="560"/>
                    <a:pt x="535" y="560"/>
                  </a:cubicBezTo>
                  <a:cubicBezTo>
                    <a:pt x="533" y="566"/>
                    <a:pt x="538" y="565"/>
                    <a:pt x="539" y="561"/>
                  </a:cubicBezTo>
                  <a:close/>
                  <a:moveTo>
                    <a:pt x="1197" y="565"/>
                  </a:moveTo>
                  <a:cubicBezTo>
                    <a:pt x="1201" y="571"/>
                    <a:pt x="1221" y="572"/>
                    <a:pt x="1225" y="565"/>
                  </a:cubicBezTo>
                  <a:cubicBezTo>
                    <a:pt x="1220" y="559"/>
                    <a:pt x="1199" y="562"/>
                    <a:pt x="1197" y="565"/>
                  </a:cubicBezTo>
                  <a:close/>
                  <a:moveTo>
                    <a:pt x="1252" y="613"/>
                  </a:moveTo>
                  <a:cubicBezTo>
                    <a:pt x="1248" y="612"/>
                    <a:pt x="1246" y="610"/>
                    <a:pt x="1246" y="606"/>
                  </a:cubicBezTo>
                  <a:cubicBezTo>
                    <a:pt x="1238" y="605"/>
                    <a:pt x="1237" y="616"/>
                    <a:pt x="1239" y="622"/>
                  </a:cubicBezTo>
                  <a:cubicBezTo>
                    <a:pt x="1245" y="621"/>
                    <a:pt x="1250" y="619"/>
                    <a:pt x="1252" y="613"/>
                  </a:cubicBezTo>
                  <a:close/>
                  <a:moveTo>
                    <a:pt x="1205" y="619"/>
                  </a:moveTo>
                  <a:cubicBezTo>
                    <a:pt x="1204" y="627"/>
                    <a:pt x="1226" y="628"/>
                    <a:pt x="1225" y="619"/>
                  </a:cubicBezTo>
                  <a:cubicBezTo>
                    <a:pt x="1218" y="619"/>
                    <a:pt x="1212" y="620"/>
                    <a:pt x="1205" y="619"/>
                  </a:cubicBezTo>
                  <a:close/>
                  <a:moveTo>
                    <a:pt x="9" y="719"/>
                  </a:moveTo>
                  <a:cubicBezTo>
                    <a:pt x="9" y="714"/>
                    <a:pt x="13" y="709"/>
                    <a:pt x="10" y="705"/>
                  </a:cubicBezTo>
                  <a:cubicBezTo>
                    <a:pt x="10" y="709"/>
                    <a:pt x="7" y="715"/>
                    <a:pt x="9" y="719"/>
                  </a:cubicBezTo>
                  <a:close/>
                  <a:moveTo>
                    <a:pt x="8" y="726"/>
                  </a:moveTo>
                  <a:cubicBezTo>
                    <a:pt x="9" y="730"/>
                    <a:pt x="7" y="740"/>
                    <a:pt x="9" y="739"/>
                  </a:cubicBezTo>
                  <a:cubicBezTo>
                    <a:pt x="8" y="735"/>
                    <a:pt x="12" y="727"/>
                    <a:pt x="8" y="726"/>
                  </a:cubicBezTo>
                  <a:close/>
                  <a:moveTo>
                    <a:pt x="6" y="765"/>
                  </a:moveTo>
                  <a:cubicBezTo>
                    <a:pt x="9" y="759"/>
                    <a:pt x="8" y="750"/>
                    <a:pt x="6" y="743"/>
                  </a:cubicBezTo>
                  <a:cubicBezTo>
                    <a:pt x="6" y="750"/>
                    <a:pt x="0" y="761"/>
                    <a:pt x="6" y="765"/>
                  </a:cubicBezTo>
                  <a:close/>
                  <a:moveTo>
                    <a:pt x="991" y="1035"/>
                  </a:moveTo>
                  <a:cubicBezTo>
                    <a:pt x="990" y="1040"/>
                    <a:pt x="997" y="1037"/>
                    <a:pt x="997" y="1040"/>
                  </a:cubicBezTo>
                  <a:cubicBezTo>
                    <a:pt x="996" y="1045"/>
                    <a:pt x="990" y="1045"/>
                    <a:pt x="991" y="1051"/>
                  </a:cubicBezTo>
                  <a:cubicBezTo>
                    <a:pt x="1001" y="1052"/>
                    <a:pt x="1004" y="1047"/>
                    <a:pt x="1007" y="1041"/>
                  </a:cubicBezTo>
                  <a:cubicBezTo>
                    <a:pt x="1004" y="1037"/>
                    <a:pt x="997" y="1033"/>
                    <a:pt x="991" y="1035"/>
                  </a:cubicBezTo>
                  <a:close/>
                  <a:moveTo>
                    <a:pt x="967" y="1046"/>
                  </a:moveTo>
                  <a:cubicBezTo>
                    <a:pt x="974" y="1048"/>
                    <a:pt x="983" y="1046"/>
                    <a:pt x="985" y="1040"/>
                  </a:cubicBezTo>
                  <a:cubicBezTo>
                    <a:pt x="982" y="1036"/>
                    <a:pt x="967" y="1039"/>
                    <a:pt x="967" y="1046"/>
                  </a:cubicBezTo>
                  <a:close/>
                  <a:moveTo>
                    <a:pt x="1027" y="1077"/>
                  </a:moveTo>
                  <a:cubicBezTo>
                    <a:pt x="1020" y="1074"/>
                    <a:pt x="1016" y="1067"/>
                    <a:pt x="1013" y="1059"/>
                  </a:cubicBezTo>
                  <a:cubicBezTo>
                    <a:pt x="1010" y="1059"/>
                    <a:pt x="1009" y="1060"/>
                    <a:pt x="1007" y="1061"/>
                  </a:cubicBezTo>
                  <a:cubicBezTo>
                    <a:pt x="1008" y="1070"/>
                    <a:pt x="1018" y="1088"/>
                    <a:pt x="1027" y="1077"/>
                  </a:cubicBezTo>
                  <a:close/>
                  <a:moveTo>
                    <a:pt x="981" y="1085"/>
                  </a:moveTo>
                  <a:cubicBezTo>
                    <a:pt x="986" y="1072"/>
                    <a:pt x="968" y="1067"/>
                    <a:pt x="966" y="1080"/>
                  </a:cubicBezTo>
                  <a:cubicBezTo>
                    <a:pt x="971" y="1082"/>
                    <a:pt x="974" y="1085"/>
                    <a:pt x="981" y="1085"/>
                  </a:cubicBezTo>
                  <a:close/>
                  <a:moveTo>
                    <a:pt x="983" y="1094"/>
                  </a:moveTo>
                  <a:cubicBezTo>
                    <a:pt x="986" y="1094"/>
                    <a:pt x="987" y="1093"/>
                    <a:pt x="989" y="1092"/>
                  </a:cubicBezTo>
                  <a:cubicBezTo>
                    <a:pt x="989" y="1088"/>
                    <a:pt x="987" y="1087"/>
                    <a:pt x="983" y="1087"/>
                  </a:cubicBezTo>
                  <a:cubicBezTo>
                    <a:pt x="982" y="1089"/>
                    <a:pt x="981" y="1092"/>
                    <a:pt x="983" y="1094"/>
                  </a:cubicBezTo>
                  <a:close/>
                  <a:moveTo>
                    <a:pt x="1049" y="1103"/>
                  </a:moveTo>
                  <a:cubicBezTo>
                    <a:pt x="1045" y="1103"/>
                    <a:pt x="1042" y="1096"/>
                    <a:pt x="1040" y="1102"/>
                  </a:cubicBezTo>
                  <a:cubicBezTo>
                    <a:pt x="1041" y="1106"/>
                    <a:pt x="1045" y="1105"/>
                    <a:pt x="1044" y="1110"/>
                  </a:cubicBezTo>
                  <a:cubicBezTo>
                    <a:pt x="1048" y="1110"/>
                    <a:pt x="1049" y="1108"/>
                    <a:pt x="1049" y="1103"/>
                  </a:cubicBezTo>
                  <a:close/>
                  <a:moveTo>
                    <a:pt x="1068" y="1104"/>
                  </a:moveTo>
                  <a:cubicBezTo>
                    <a:pt x="1066" y="1102"/>
                    <a:pt x="1059" y="1103"/>
                    <a:pt x="1060" y="1107"/>
                  </a:cubicBezTo>
                  <a:cubicBezTo>
                    <a:pt x="1063" y="1107"/>
                    <a:pt x="1064" y="1109"/>
                    <a:pt x="1067" y="1109"/>
                  </a:cubicBezTo>
                  <a:cubicBezTo>
                    <a:pt x="1068" y="1108"/>
                    <a:pt x="1068" y="1107"/>
                    <a:pt x="1068" y="1104"/>
                  </a:cubicBezTo>
                  <a:close/>
                  <a:moveTo>
                    <a:pt x="1012" y="1157"/>
                  </a:moveTo>
                  <a:cubicBezTo>
                    <a:pt x="1023" y="1155"/>
                    <a:pt x="1037" y="1149"/>
                    <a:pt x="1040" y="1145"/>
                  </a:cubicBezTo>
                  <a:cubicBezTo>
                    <a:pt x="1037" y="1143"/>
                    <a:pt x="1031" y="1144"/>
                    <a:pt x="1026" y="1144"/>
                  </a:cubicBezTo>
                  <a:cubicBezTo>
                    <a:pt x="1023" y="1140"/>
                    <a:pt x="1017" y="1136"/>
                    <a:pt x="1011" y="1139"/>
                  </a:cubicBezTo>
                  <a:cubicBezTo>
                    <a:pt x="1009" y="1130"/>
                    <a:pt x="995" y="1134"/>
                    <a:pt x="987" y="1132"/>
                  </a:cubicBezTo>
                  <a:cubicBezTo>
                    <a:pt x="987" y="1130"/>
                    <a:pt x="987" y="1127"/>
                    <a:pt x="986" y="1126"/>
                  </a:cubicBezTo>
                  <a:cubicBezTo>
                    <a:pt x="975" y="1126"/>
                    <a:pt x="966" y="1109"/>
                    <a:pt x="956" y="1120"/>
                  </a:cubicBezTo>
                  <a:cubicBezTo>
                    <a:pt x="947" y="1119"/>
                    <a:pt x="941" y="1109"/>
                    <a:pt x="933" y="1107"/>
                  </a:cubicBezTo>
                  <a:cubicBezTo>
                    <a:pt x="928" y="1106"/>
                    <a:pt x="920" y="1109"/>
                    <a:pt x="914" y="1107"/>
                  </a:cubicBezTo>
                  <a:cubicBezTo>
                    <a:pt x="911" y="1107"/>
                    <a:pt x="910" y="1105"/>
                    <a:pt x="908" y="1105"/>
                  </a:cubicBezTo>
                  <a:cubicBezTo>
                    <a:pt x="877" y="1102"/>
                    <a:pt x="866" y="1116"/>
                    <a:pt x="848" y="1121"/>
                  </a:cubicBezTo>
                  <a:cubicBezTo>
                    <a:pt x="854" y="1129"/>
                    <a:pt x="864" y="1121"/>
                    <a:pt x="871" y="1120"/>
                  </a:cubicBezTo>
                  <a:cubicBezTo>
                    <a:pt x="875" y="1119"/>
                    <a:pt x="879" y="1120"/>
                    <a:pt x="883" y="1120"/>
                  </a:cubicBezTo>
                  <a:cubicBezTo>
                    <a:pt x="890" y="1119"/>
                    <a:pt x="898" y="1111"/>
                    <a:pt x="904" y="1118"/>
                  </a:cubicBezTo>
                  <a:cubicBezTo>
                    <a:pt x="902" y="1120"/>
                    <a:pt x="896" y="1118"/>
                    <a:pt x="896" y="1123"/>
                  </a:cubicBezTo>
                  <a:cubicBezTo>
                    <a:pt x="913" y="1127"/>
                    <a:pt x="930" y="1131"/>
                    <a:pt x="950" y="1131"/>
                  </a:cubicBezTo>
                  <a:cubicBezTo>
                    <a:pt x="950" y="1133"/>
                    <a:pt x="950" y="1134"/>
                    <a:pt x="950" y="1136"/>
                  </a:cubicBezTo>
                  <a:cubicBezTo>
                    <a:pt x="963" y="1136"/>
                    <a:pt x="968" y="1144"/>
                    <a:pt x="977" y="1148"/>
                  </a:cubicBezTo>
                  <a:cubicBezTo>
                    <a:pt x="978" y="1154"/>
                    <a:pt x="971" y="1152"/>
                    <a:pt x="971" y="1157"/>
                  </a:cubicBezTo>
                  <a:cubicBezTo>
                    <a:pt x="978" y="1160"/>
                    <a:pt x="982" y="1155"/>
                    <a:pt x="988" y="1153"/>
                  </a:cubicBezTo>
                  <a:cubicBezTo>
                    <a:pt x="991" y="1159"/>
                    <a:pt x="1002" y="1159"/>
                    <a:pt x="1012" y="1157"/>
                  </a:cubicBezTo>
                  <a:close/>
                  <a:moveTo>
                    <a:pt x="1061" y="1120"/>
                  </a:moveTo>
                  <a:cubicBezTo>
                    <a:pt x="1062" y="1122"/>
                    <a:pt x="1060" y="1122"/>
                    <a:pt x="1061" y="1123"/>
                  </a:cubicBezTo>
                  <a:cubicBezTo>
                    <a:pt x="1065" y="1124"/>
                    <a:pt x="1065" y="1119"/>
                    <a:pt x="1061" y="1120"/>
                  </a:cubicBezTo>
                  <a:close/>
                  <a:moveTo>
                    <a:pt x="1050" y="1128"/>
                  </a:moveTo>
                  <a:cubicBezTo>
                    <a:pt x="1050" y="1131"/>
                    <a:pt x="1050" y="1134"/>
                    <a:pt x="1051" y="1135"/>
                  </a:cubicBezTo>
                  <a:cubicBezTo>
                    <a:pt x="1056" y="1134"/>
                    <a:pt x="1062" y="1134"/>
                    <a:pt x="1061" y="1127"/>
                  </a:cubicBezTo>
                  <a:cubicBezTo>
                    <a:pt x="1059" y="1125"/>
                    <a:pt x="1053" y="1128"/>
                    <a:pt x="1050" y="1128"/>
                  </a:cubicBezTo>
                  <a:close/>
                  <a:moveTo>
                    <a:pt x="876" y="1136"/>
                  </a:moveTo>
                  <a:cubicBezTo>
                    <a:pt x="879" y="1138"/>
                    <a:pt x="886" y="1139"/>
                    <a:pt x="888" y="1134"/>
                  </a:cubicBezTo>
                  <a:cubicBezTo>
                    <a:pt x="887" y="1129"/>
                    <a:pt x="876" y="1132"/>
                    <a:pt x="876" y="1136"/>
                  </a:cubicBezTo>
                  <a:close/>
                  <a:moveTo>
                    <a:pt x="1225" y="1147"/>
                  </a:moveTo>
                  <a:cubicBezTo>
                    <a:pt x="1227" y="1147"/>
                    <a:pt x="1230" y="1147"/>
                    <a:pt x="1230" y="1145"/>
                  </a:cubicBezTo>
                  <a:cubicBezTo>
                    <a:pt x="1230" y="1144"/>
                    <a:pt x="1229" y="1144"/>
                    <a:pt x="1229" y="1143"/>
                  </a:cubicBezTo>
                  <a:cubicBezTo>
                    <a:pt x="1227" y="1143"/>
                    <a:pt x="1225" y="1144"/>
                    <a:pt x="1225" y="1147"/>
                  </a:cubicBezTo>
                  <a:close/>
                  <a:moveTo>
                    <a:pt x="1139" y="1162"/>
                  </a:moveTo>
                  <a:cubicBezTo>
                    <a:pt x="1140" y="1152"/>
                    <a:pt x="1119" y="1154"/>
                    <a:pt x="1110" y="1150"/>
                  </a:cubicBezTo>
                  <a:cubicBezTo>
                    <a:pt x="1107" y="1149"/>
                    <a:pt x="1105" y="1144"/>
                    <a:pt x="1102" y="1144"/>
                  </a:cubicBezTo>
                  <a:cubicBezTo>
                    <a:pt x="1092" y="1141"/>
                    <a:pt x="1080" y="1150"/>
                    <a:pt x="1075" y="1150"/>
                  </a:cubicBezTo>
                  <a:cubicBezTo>
                    <a:pt x="1065" y="1152"/>
                    <a:pt x="1051" y="1145"/>
                    <a:pt x="1048" y="1155"/>
                  </a:cubicBezTo>
                  <a:cubicBezTo>
                    <a:pt x="1052" y="1157"/>
                    <a:pt x="1059" y="1156"/>
                    <a:pt x="1062" y="1158"/>
                  </a:cubicBezTo>
                  <a:cubicBezTo>
                    <a:pt x="1059" y="1161"/>
                    <a:pt x="1062" y="1169"/>
                    <a:pt x="1059" y="1171"/>
                  </a:cubicBezTo>
                  <a:cubicBezTo>
                    <a:pt x="1049" y="1172"/>
                    <a:pt x="1036" y="1170"/>
                    <a:pt x="1033" y="1177"/>
                  </a:cubicBezTo>
                  <a:cubicBezTo>
                    <a:pt x="1035" y="1181"/>
                    <a:pt x="1038" y="1185"/>
                    <a:pt x="1045" y="1185"/>
                  </a:cubicBezTo>
                  <a:cubicBezTo>
                    <a:pt x="1054" y="1178"/>
                    <a:pt x="1077" y="1173"/>
                    <a:pt x="1085" y="1182"/>
                  </a:cubicBezTo>
                  <a:cubicBezTo>
                    <a:pt x="1090" y="1179"/>
                    <a:pt x="1092" y="1176"/>
                    <a:pt x="1097" y="1173"/>
                  </a:cubicBezTo>
                  <a:cubicBezTo>
                    <a:pt x="1108" y="1169"/>
                    <a:pt x="1138" y="1171"/>
                    <a:pt x="1139" y="1162"/>
                  </a:cubicBezTo>
                  <a:close/>
                  <a:moveTo>
                    <a:pt x="1246" y="1147"/>
                  </a:moveTo>
                  <a:cubicBezTo>
                    <a:pt x="1246" y="1145"/>
                    <a:pt x="1245" y="1143"/>
                    <a:pt x="1243" y="1144"/>
                  </a:cubicBezTo>
                  <a:cubicBezTo>
                    <a:pt x="1243" y="1145"/>
                    <a:pt x="1242" y="1145"/>
                    <a:pt x="1242" y="1147"/>
                  </a:cubicBezTo>
                  <a:cubicBezTo>
                    <a:pt x="1243" y="1147"/>
                    <a:pt x="1244" y="1147"/>
                    <a:pt x="1246" y="1147"/>
                  </a:cubicBezTo>
                  <a:close/>
                  <a:moveTo>
                    <a:pt x="1159" y="1166"/>
                  </a:moveTo>
                  <a:cubicBezTo>
                    <a:pt x="1172" y="1168"/>
                    <a:pt x="1190" y="1163"/>
                    <a:pt x="1195" y="1151"/>
                  </a:cubicBezTo>
                  <a:cubicBezTo>
                    <a:pt x="1185" y="1154"/>
                    <a:pt x="1158" y="1149"/>
                    <a:pt x="1159" y="1166"/>
                  </a:cubicBezTo>
                  <a:close/>
                  <a:moveTo>
                    <a:pt x="1245" y="1157"/>
                  </a:moveTo>
                  <a:cubicBezTo>
                    <a:pt x="1245" y="1156"/>
                    <a:pt x="1246" y="1155"/>
                    <a:pt x="1246" y="1153"/>
                  </a:cubicBezTo>
                  <a:cubicBezTo>
                    <a:pt x="1245" y="1153"/>
                    <a:pt x="1244" y="1153"/>
                    <a:pt x="1243" y="1153"/>
                  </a:cubicBezTo>
                  <a:cubicBezTo>
                    <a:pt x="1243" y="1155"/>
                    <a:pt x="1243" y="1157"/>
                    <a:pt x="1245" y="1157"/>
                  </a:cubicBezTo>
                  <a:close/>
                  <a:moveTo>
                    <a:pt x="1232" y="1159"/>
                  </a:moveTo>
                  <a:cubicBezTo>
                    <a:pt x="1234" y="1159"/>
                    <a:pt x="1236" y="1159"/>
                    <a:pt x="1238" y="1159"/>
                  </a:cubicBezTo>
                  <a:cubicBezTo>
                    <a:pt x="1238" y="1156"/>
                    <a:pt x="1235" y="1156"/>
                    <a:pt x="1233" y="1154"/>
                  </a:cubicBezTo>
                  <a:cubicBezTo>
                    <a:pt x="1232" y="1156"/>
                    <a:pt x="1231" y="1156"/>
                    <a:pt x="1232" y="1159"/>
                  </a:cubicBezTo>
                  <a:close/>
                  <a:moveTo>
                    <a:pt x="1203" y="1157"/>
                  </a:moveTo>
                  <a:cubicBezTo>
                    <a:pt x="1200" y="1158"/>
                    <a:pt x="1197" y="1157"/>
                    <a:pt x="1197" y="1160"/>
                  </a:cubicBezTo>
                  <a:cubicBezTo>
                    <a:pt x="1198" y="1162"/>
                    <a:pt x="1204" y="1161"/>
                    <a:pt x="1203" y="1157"/>
                  </a:cubicBezTo>
                  <a:close/>
                  <a:moveTo>
                    <a:pt x="1257" y="1164"/>
                  </a:moveTo>
                  <a:cubicBezTo>
                    <a:pt x="1256" y="1164"/>
                    <a:pt x="1255" y="1164"/>
                    <a:pt x="1254" y="1164"/>
                  </a:cubicBezTo>
                  <a:cubicBezTo>
                    <a:pt x="1253" y="1168"/>
                    <a:pt x="1252" y="1168"/>
                    <a:pt x="1248" y="1169"/>
                  </a:cubicBezTo>
                  <a:cubicBezTo>
                    <a:pt x="1247" y="1171"/>
                    <a:pt x="1248" y="1172"/>
                    <a:pt x="1249" y="1173"/>
                  </a:cubicBezTo>
                  <a:cubicBezTo>
                    <a:pt x="1254" y="1172"/>
                    <a:pt x="1256" y="1168"/>
                    <a:pt x="1257" y="1164"/>
                  </a:cubicBezTo>
                  <a:close/>
                  <a:moveTo>
                    <a:pt x="1257" y="1183"/>
                  </a:moveTo>
                  <a:cubicBezTo>
                    <a:pt x="1258" y="1182"/>
                    <a:pt x="1259" y="1180"/>
                    <a:pt x="1258" y="1178"/>
                  </a:cubicBezTo>
                  <a:cubicBezTo>
                    <a:pt x="1256" y="1177"/>
                    <a:pt x="1256" y="1180"/>
                    <a:pt x="1253" y="1179"/>
                  </a:cubicBezTo>
                  <a:cubicBezTo>
                    <a:pt x="1253" y="1182"/>
                    <a:pt x="1254" y="1183"/>
                    <a:pt x="1257" y="1183"/>
                  </a:cubicBezTo>
                  <a:close/>
                  <a:moveTo>
                    <a:pt x="955" y="1189"/>
                  </a:moveTo>
                  <a:cubicBezTo>
                    <a:pt x="958" y="1198"/>
                    <a:pt x="973" y="1194"/>
                    <a:pt x="982" y="1197"/>
                  </a:cubicBezTo>
                  <a:cubicBezTo>
                    <a:pt x="986" y="1193"/>
                    <a:pt x="990" y="1194"/>
                    <a:pt x="997" y="1193"/>
                  </a:cubicBezTo>
                  <a:cubicBezTo>
                    <a:pt x="993" y="1180"/>
                    <a:pt x="965" y="1185"/>
                    <a:pt x="955" y="1189"/>
                  </a:cubicBezTo>
                  <a:close/>
                  <a:moveTo>
                    <a:pt x="1262" y="1197"/>
                  </a:moveTo>
                  <a:cubicBezTo>
                    <a:pt x="1265" y="1195"/>
                    <a:pt x="1264" y="1192"/>
                    <a:pt x="1262" y="1190"/>
                  </a:cubicBezTo>
                  <a:cubicBezTo>
                    <a:pt x="1260" y="1189"/>
                    <a:pt x="1258" y="1190"/>
                    <a:pt x="1257" y="1191"/>
                  </a:cubicBezTo>
                  <a:cubicBezTo>
                    <a:pt x="1256" y="1193"/>
                    <a:pt x="1259" y="1197"/>
                    <a:pt x="1262" y="1197"/>
                  </a:cubicBezTo>
                  <a:close/>
                  <a:moveTo>
                    <a:pt x="1264" y="1201"/>
                  </a:moveTo>
                  <a:cubicBezTo>
                    <a:pt x="1259" y="1200"/>
                    <a:pt x="1258" y="1205"/>
                    <a:pt x="1259" y="1207"/>
                  </a:cubicBezTo>
                  <a:cubicBezTo>
                    <a:pt x="1263" y="1207"/>
                    <a:pt x="1264" y="1205"/>
                    <a:pt x="1264" y="1201"/>
                  </a:cubicBezTo>
                  <a:close/>
                  <a:moveTo>
                    <a:pt x="1282" y="1205"/>
                  </a:moveTo>
                  <a:cubicBezTo>
                    <a:pt x="1281" y="1206"/>
                    <a:pt x="1281" y="1210"/>
                    <a:pt x="1282" y="1211"/>
                  </a:cubicBezTo>
                  <a:cubicBezTo>
                    <a:pt x="1285" y="1212"/>
                    <a:pt x="1284" y="1209"/>
                    <a:pt x="1286" y="1209"/>
                  </a:cubicBezTo>
                  <a:cubicBezTo>
                    <a:pt x="1286" y="1207"/>
                    <a:pt x="1285" y="1204"/>
                    <a:pt x="1282" y="1205"/>
                  </a:cubicBezTo>
                  <a:close/>
                  <a:moveTo>
                    <a:pt x="1258" y="1215"/>
                  </a:moveTo>
                  <a:cubicBezTo>
                    <a:pt x="1256" y="1214"/>
                    <a:pt x="1254" y="1215"/>
                    <a:pt x="1254" y="1218"/>
                  </a:cubicBezTo>
                  <a:cubicBezTo>
                    <a:pt x="1257" y="1218"/>
                    <a:pt x="1259" y="1217"/>
                    <a:pt x="1258" y="1215"/>
                  </a:cubicBezTo>
                  <a:close/>
                  <a:moveTo>
                    <a:pt x="1250" y="1235"/>
                  </a:moveTo>
                  <a:cubicBezTo>
                    <a:pt x="1246" y="1234"/>
                    <a:pt x="1244" y="1234"/>
                    <a:pt x="1244" y="1238"/>
                  </a:cubicBezTo>
                  <a:cubicBezTo>
                    <a:pt x="1246" y="1239"/>
                    <a:pt x="1249" y="1237"/>
                    <a:pt x="1250" y="1235"/>
                  </a:cubicBezTo>
                  <a:close/>
                  <a:moveTo>
                    <a:pt x="1212" y="1263"/>
                  </a:moveTo>
                  <a:cubicBezTo>
                    <a:pt x="1209" y="1261"/>
                    <a:pt x="1205" y="1265"/>
                    <a:pt x="1201" y="1266"/>
                  </a:cubicBezTo>
                  <a:cubicBezTo>
                    <a:pt x="1202" y="1272"/>
                    <a:pt x="1213" y="1267"/>
                    <a:pt x="1212" y="1263"/>
                  </a:cubicBezTo>
                  <a:close/>
                  <a:moveTo>
                    <a:pt x="1097" y="1272"/>
                  </a:moveTo>
                  <a:cubicBezTo>
                    <a:pt x="1095" y="1281"/>
                    <a:pt x="1104" y="1281"/>
                    <a:pt x="1108" y="1277"/>
                  </a:cubicBezTo>
                  <a:cubicBezTo>
                    <a:pt x="1109" y="1269"/>
                    <a:pt x="1101" y="1268"/>
                    <a:pt x="1097" y="1272"/>
                  </a:cubicBezTo>
                  <a:close/>
                  <a:moveTo>
                    <a:pt x="701" y="1465"/>
                  </a:moveTo>
                  <a:cubicBezTo>
                    <a:pt x="701" y="1460"/>
                    <a:pt x="696" y="1462"/>
                    <a:pt x="692" y="1462"/>
                  </a:cubicBezTo>
                  <a:cubicBezTo>
                    <a:pt x="690" y="1459"/>
                    <a:pt x="688" y="1456"/>
                    <a:pt x="683" y="1457"/>
                  </a:cubicBezTo>
                  <a:cubicBezTo>
                    <a:pt x="683" y="1459"/>
                    <a:pt x="683" y="1461"/>
                    <a:pt x="680" y="1463"/>
                  </a:cubicBezTo>
                  <a:cubicBezTo>
                    <a:pt x="681" y="1468"/>
                    <a:pt x="686" y="1462"/>
                    <a:pt x="687" y="1465"/>
                  </a:cubicBezTo>
                  <a:cubicBezTo>
                    <a:pt x="687" y="1467"/>
                    <a:pt x="683" y="1466"/>
                    <a:pt x="684" y="1469"/>
                  </a:cubicBezTo>
                  <a:cubicBezTo>
                    <a:pt x="686" y="1473"/>
                    <a:pt x="690" y="1472"/>
                    <a:pt x="696" y="1472"/>
                  </a:cubicBezTo>
                  <a:cubicBezTo>
                    <a:pt x="697" y="1469"/>
                    <a:pt x="696" y="1470"/>
                    <a:pt x="696" y="1466"/>
                  </a:cubicBezTo>
                  <a:cubicBezTo>
                    <a:pt x="699" y="1467"/>
                    <a:pt x="699" y="1465"/>
                    <a:pt x="701" y="1465"/>
                  </a:cubicBezTo>
                  <a:close/>
                  <a:moveTo>
                    <a:pt x="702" y="1467"/>
                  </a:moveTo>
                  <a:cubicBezTo>
                    <a:pt x="701" y="1471"/>
                    <a:pt x="707" y="1472"/>
                    <a:pt x="709" y="1470"/>
                  </a:cubicBezTo>
                  <a:cubicBezTo>
                    <a:pt x="709" y="1466"/>
                    <a:pt x="705" y="1465"/>
                    <a:pt x="702" y="1467"/>
                  </a:cubicBezTo>
                  <a:close/>
                  <a:moveTo>
                    <a:pt x="727" y="1470"/>
                  </a:moveTo>
                  <a:cubicBezTo>
                    <a:pt x="725" y="1470"/>
                    <a:pt x="722" y="1470"/>
                    <a:pt x="720" y="1470"/>
                  </a:cubicBezTo>
                  <a:cubicBezTo>
                    <a:pt x="719" y="1476"/>
                    <a:pt x="727" y="1474"/>
                    <a:pt x="727" y="1470"/>
                  </a:cubicBezTo>
                  <a:close/>
                  <a:moveTo>
                    <a:pt x="700" y="1475"/>
                  </a:moveTo>
                  <a:cubicBezTo>
                    <a:pt x="700" y="1478"/>
                    <a:pt x="704" y="1478"/>
                    <a:pt x="705" y="1476"/>
                  </a:cubicBezTo>
                  <a:cubicBezTo>
                    <a:pt x="704" y="1475"/>
                    <a:pt x="703" y="1475"/>
                    <a:pt x="700" y="1475"/>
                  </a:cubicBezTo>
                  <a:close/>
                  <a:moveTo>
                    <a:pt x="1057" y="29"/>
                  </a:moveTo>
                  <a:cubicBezTo>
                    <a:pt x="1043" y="26"/>
                    <a:pt x="1027" y="21"/>
                    <a:pt x="1014" y="20"/>
                  </a:cubicBezTo>
                  <a:cubicBezTo>
                    <a:pt x="1028" y="23"/>
                    <a:pt x="1042" y="30"/>
                    <a:pt x="1057" y="29"/>
                  </a:cubicBezTo>
                  <a:close/>
                  <a:moveTo>
                    <a:pt x="593" y="40"/>
                  </a:moveTo>
                  <a:cubicBezTo>
                    <a:pt x="593" y="41"/>
                    <a:pt x="591" y="41"/>
                    <a:pt x="591" y="42"/>
                  </a:cubicBezTo>
                  <a:cubicBezTo>
                    <a:pt x="596" y="40"/>
                    <a:pt x="595" y="39"/>
                    <a:pt x="599" y="39"/>
                  </a:cubicBezTo>
                  <a:cubicBezTo>
                    <a:pt x="598" y="39"/>
                    <a:pt x="596" y="38"/>
                    <a:pt x="598" y="38"/>
                  </a:cubicBezTo>
                  <a:cubicBezTo>
                    <a:pt x="610" y="34"/>
                    <a:pt x="622" y="30"/>
                    <a:pt x="634" y="26"/>
                  </a:cubicBezTo>
                  <a:cubicBezTo>
                    <a:pt x="586" y="38"/>
                    <a:pt x="536" y="55"/>
                    <a:pt x="495" y="74"/>
                  </a:cubicBezTo>
                  <a:cubicBezTo>
                    <a:pt x="491" y="76"/>
                    <a:pt x="477" y="81"/>
                    <a:pt x="481" y="81"/>
                  </a:cubicBezTo>
                  <a:cubicBezTo>
                    <a:pt x="489" y="79"/>
                    <a:pt x="495" y="74"/>
                    <a:pt x="503" y="72"/>
                  </a:cubicBezTo>
                  <a:cubicBezTo>
                    <a:pt x="494" y="79"/>
                    <a:pt x="482" y="82"/>
                    <a:pt x="473" y="88"/>
                  </a:cubicBezTo>
                  <a:cubicBezTo>
                    <a:pt x="506" y="75"/>
                    <a:pt x="550" y="51"/>
                    <a:pt x="593" y="40"/>
                  </a:cubicBezTo>
                  <a:close/>
                  <a:moveTo>
                    <a:pt x="1091" y="39"/>
                  </a:moveTo>
                  <a:cubicBezTo>
                    <a:pt x="1083" y="37"/>
                    <a:pt x="1069" y="31"/>
                    <a:pt x="1064" y="32"/>
                  </a:cubicBezTo>
                  <a:cubicBezTo>
                    <a:pt x="1074" y="34"/>
                    <a:pt x="1083" y="41"/>
                    <a:pt x="1091" y="39"/>
                  </a:cubicBezTo>
                  <a:close/>
                  <a:moveTo>
                    <a:pt x="1553" y="403"/>
                  </a:moveTo>
                  <a:cubicBezTo>
                    <a:pt x="1542" y="388"/>
                    <a:pt x="1531" y="366"/>
                    <a:pt x="1518" y="350"/>
                  </a:cubicBezTo>
                  <a:cubicBezTo>
                    <a:pt x="1505" y="333"/>
                    <a:pt x="1502" y="316"/>
                    <a:pt x="1487" y="302"/>
                  </a:cubicBezTo>
                  <a:cubicBezTo>
                    <a:pt x="1491" y="303"/>
                    <a:pt x="1491" y="308"/>
                    <a:pt x="1495" y="309"/>
                  </a:cubicBezTo>
                  <a:cubicBezTo>
                    <a:pt x="1492" y="304"/>
                    <a:pt x="1486" y="297"/>
                    <a:pt x="1479" y="289"/>
                  </a:cubicBezTo>
                  <a:cubicBezTo>
                    <a:pt x="1474" y="284"/>
                    <a:pt x="1462" y="277"/>
                    <a:pt x="1461" y="271"/>
                  </a:cubicBezTo>
                  <a:cubicBezTo>
                    <a:pt x="1461" y="272"/>
                    <a:pt x="1464" y="272"/>
                    <a:pt x="1463" y="270"/>
                  </a:cubicBezTo>
                  <a:cubicBezTo>
                    <a:pt x="1459" y="264"/>
                    <a:pt x="1450" y="258"/>
                    <a:pt x="1444" y="252"/>
                  </a:cubicBezTo>
                  <a:cubicBezTo>
                    <a:pt x="1350" y="159"/>
                    <a:pt x="1231" y="80"/>
                    <a:pt x="1092" y="41"/>
                  </a:cubicBezTo>
                  <a:cubicBezTo>
                    <a:pt x="1106" y="45"/>
                    <a:pt x="1118" y="50"/>
                    <a:pt x="1131" y="55"/>
                  </a:cubicBezTo>
                  <a:cubicBezTo>
                    <a:pt x="1137" y="57"/>
                    <a:pt x="1148" y="58"/>
                    <a:pt x="1151" y="63"/>
                  </a:cubicBezTo>
                  <a:cubicBezTo>
                    <a:pt x="1150" y="62"/>
                    <a:pt x="1148" y="63"/>
                    <a:pt x="1149" y="64"/>
                  </a:cubicBezTo>
                  <a:cubicBezTo>
                    <a:pt x="1155" y="67"/>
                    <a:pt x="1164" y="65"/>
                    <a:pt x="1167" y="70"/>
                  </a:cubicBezTo>
                  <a:cubicBezTo>
                    <a:pt x="1166" y="70"/>
                    <a:pt x="1162" y="68"/>
                    <a:pt x="1162" y="70"/>
                  </a:cubicBezTo>
                  <a:cubicBezTo>
                    <a:pt x="1164" y="74"/>
                    <a:pt x="1166" y="77"/>
                    <a:pt x="1170" y="79"/>
                  </a:cubicBezTo>
                  <a:cubicBezTo>
                    <a:pt x="1168" y="80"/>
                    <a:pt x="1165" y="77"/>
                    <a:pt x="1165" y="79"/>
                  </a:cubicBezTo>
                  <a:cubicBezTo>
                    <a:pt x="1167" y="81"/>
                    <a:pt x="1172" y="81"/>
                    <a:pt x="1173" y="84"/>
                  </a:cubicBezTo>
                  <a:cubicBezTo>
                    <a:pt x="1171" y="84"/>
                    <a:pt x="1166" y="78"/>
                    <a:pt x="1165" y="83"/>
                  </a:cubicBezTo>
                  <a:cubicBezTo>
                    <a:pt x="1171" y="89"/>
                    <a:pt x="1188" y="98"/>
                    <a:pt x="1197" y="102"/>
                  </a:cubicBezTo>
                  <a:cubicBezTo>
                    <a:pt x="1197" y="103"/>
                    <a:pt x="1195" y="104"/>
                    <a:pt x="1195" y="105"/>
                  </a:cubicBezTo>
                  <a:cubicBezTo>
                    <a:pt x="1216" y="114"/>
                    <a:pt x="1242" y="127"/>
                    <a:pt x="1263" y="139"/>
                  </a:cubicBezTo>
                  <a:cubicBezTo>
                    <a:pt x="1271" y="144"/>
                    <a:pt x="1278" y="152"/>
                    <a:pt x="1284" y="157"/>
                  </a:cubicBezTo>
                  <a:cubicBezTo>
                    <a:pt x="1288" y="160"/>
                    <a:pt x="1297" y="163"/>
                    <a:pt x="1302" y="168"/>
                  </a:cubicBezTo>
                  <a:cubicBezTo>
                    <a:pt x="1307" y="173"/>
                    <a:pt x="1313" y="182"/>
                    <a:pt x="1318" y="178"/>
                  </a:cubicBezTo>
                  <a:cubicBezTo>
                    <a:pt x="1319" y="184"/>
                    <a:pt x="1326" y="184"/>
                    <a:pt x="1331" y="187"/>
                  </a:cubicBezTo>
                  <a:cubicBezTo>
                    <a:pt x="1333" y="188"/>
                    <a:pt x="1335" y="191"/>
                    <a:pt x="1336" y="191"/>
                  </a:cubicBezTo>
                  <a:cubicBezTo>
                    <a:pt x="1338" y="192"/>
                    <a:pt x="1339" y="190"/>
                    <a:pt x="1341" y="191"/>
                  </a:cubicBezTo>
                  <a:cubicBezTo>
                    <a:pt x="1344" y="193"/>
                    <a:pt x="1346" y="199"/>
                    <a:pt x="1351" y="197"/>
                  </a:cubicBezTo>
                  <a:cubicBezTo>
                    <a:pt x="1348" y="188"/>
                    <a:pt x="1334" y="184"/>
                    <a:pt x="1332" y="176"/>
                  </a:cubicBezTo>
                  <a:cubicBezTo>
                    <a:pt x="1343" y="182"/>
                    <a:pt x="1356" y="190"/>
                    <a:pt x="1367" y="193"/>
                  </a:cubicBezTo>
                  <a:cubicBezTo>
                    <a:pt x="1354" y="182"/>
                    <a:pt x="1342" y="174"/>
                    <a:pt x="1326" y="163"/>
                  </a:cubicBezTo>
                  <a:cubicBezTo>
                    <a:pt x="1319" y="158"/>
                    <a:pt x="1311" y="151"/>
                    <a:pt x="1304" y="148"/>
                  </a:cubicBezTo>
                  <a:cubicBezTo>
                    <a:pt x="1301" y="147"/>
                    <a:pt x="1298" y="148"/>
                    <a:pt x="1295" y="147"/>
                  </a:cubicBezTo>
                  <a:cubicBezTo>
                    <a:pt x="1284" y="143"/>
                    <a:pt x="1273" y="134"/>
                    <a:pt x="1263" y="127"/>
                  </a:cubicBezTo>
                  <a:cubicBezTo>
                    <a:pt x="1252" y="120"/>
                    <a:pt x="1238" y="118"/>
                    <a:pt x="1229" y="108"/>
                  </a:cubicBezTo>
                  <a:cubicBezTo>
                    <a:pt x="1251" y="116"/>
                    <a:pt x="1267" y="130"/>
                    <a:pt x="1290" y="138"/>
                  </a:cubicBezTo>
                  <a:cubicBezTo>
                    <a:pt x="1289" y="130"/>
                    <a:pt x="1272" y="126"/>
                    <a:pt x="1270" y="120"/>
                  </a:cubicBezTo>
                  <a:cubicBezTo>
                    <a:pt x="1309" y="149"/>
                    <a:pt x="1360" y="172"/>
                    <a:pt x="1384" y="211"/>
                  </a:cubicBezTo>
                  <a:cubicBezTo>
                    <a:pt x="1373" y="208"/>
                    <a:pt x="1361" y="193"/>
                    <a:pt x="1350" y="190"/>
                  </a:cubicBezTo>
                  <a:cubicBezTo>
                    <a:pt x="1366" y="208"/>
                    <a:pt x="1389" y="213"/>
                    <a:pt x="1403" y="233"/>
                  </a:cubicBezTo>
                  <a:cubicBezTo>
                    <a:pt x="1413" y="248"/>
                    <a:pt x="1430" y="256"/>
                    <a:pt x="1438" y="274"/>
                  </a:cubicBezTo>
                  <a:cubicBezTo>
                    <a:pt x="1429" y="271"/>
                    <a:pt x="1428" y="261"/>
                    <a:pt x="1419" y="259"/>
                  </a:cubicBezTo>
                  <a:cubicBezTo>
                    <a:pt x="1416" y="258"/>
                    <a:pt x="1421" y="261"/>
                    <a:pt x="1418" y="261"/>
                  </a:cubicBezTo>
                  <a:cubicBezTo>
                    <a:pt x="1408" y="254"/>
                    <a:pt x="1398" y="248"/>
                    <a:pt x="1385" y="245"/>
                  </a:cubicBezTo>
                  <a:cubicBezTo>
                    <a:pt x="1380" y="239"/>
                    <a:pt x="1374" y="234"/>
                    <a:pt x="1368" y="230"/>
                  </a:cubicBezTo>
                  <a:cubicBezTo>
                    <a:pt x="1367" y="231"/>
                    <a:pt x="1369" y="235"/>
                    <a:pt x="1367" y="235"/>
                  </a:cubicBezTo>
                  <a:cubicBezTo>
                    <a:pt x="1364" y="231"/>
                    <a:pt x="1361" y="228"/>
                    <a:pt x="1357" y="226"/>
                  </a:cubicBezTo>
                  <a:cubicBezTo>
                    <a:pt x="1360" y="235"/>
                    <a:pt x="1367" y="241"/>
                    <a:pt x="1375" y="247"/>
                  </a:cubicBezTo>
                  <a:cubicBezTo>
                    <a:pt x="1373" y="246"/>
                    <a:pt x="1371" y="245"/>
                    <a:pt x="1371" y="246"/>
                  </a:cubicBezTo>
                  <a:cubicBezTo>
                    <a:pt x="1373" y="247"/>
                    <a:pt x="1374" y="249"/>
                    <a:pt x="1376" y="250"/>
                  </a:cubicBezTo>
                  <a:cubicBezTo>
                    <a:pt x="1376" y="249"/>
                    <a:pt x="1376" y="248"/>
                    <a:pt x="1375" y="247"/>
                  </a:cubicBezTo>
                  <a:cubicBezTo>
                    <a:pt x="1383" y="253"/>
                    <a:pt x="1391" y="258"/>
                    <a:pt x="1395" y="263"/>
                  </a:cubicBezTo>
                  <a:cubicBezTo>
                    <a:pt x="1396" y="261"/>
                    <a:pt x="1398" y="265"/>
                    <a:pt x="1396" y="260"/>
                  </a:cubicBezTo>
                  <a:cubicBezTo>
                    <a:pt x="1400" y="262"/>
                    <a:pt x="1400" y="266"/>
                    <a:pt x="1404" y="266"/>
                  </a:cubicBezTo>
                  <a:cubicBezTo>
                    <a:pt x="1405" y="264"/>
                    <a:pt x="1402" y="264"/>
                    <a:pt x="1403" y="261"/>
                  </a:cubicBezTo>
                  <a:cubicBezTo>
                    <a:pt x="1409" y="266"/>
                    <a:pt x="1419" y="266"/>
                    <a:pt x="1420" y="279"/>
                  </a:cubicBezTo>
                  <a:cubicBezTo>
                    <a:pt x="1429" y="282"/>
                    <a:pt x="1432" y="291"/>
                    <a:pt x="1440" y="296"/>
                  </a:cubicBezTo>
                  <a:cubicBezTo>
                    <a:pt x="1439" y="293"/>
                    <a:pt x="1439" y="293"/>
                    <a:pt x="1442" y="292"/>
                  </a:cubicBezTo>
                  <a:cubicBezTo>
                    <a:pt x="1446" y="301"/>
                    <a:pt x="1451" y="309"/>
                    <a:pt x="1458" y="316"/>
                  </a:cubicBezTo>
                  <a:cubicBezTo>
                    <a:pt x="1451" y="303"/>
                    <a:pt x="1448" y="291"/>
                    <a:pt x="1441" y="277"/>
                  </a:cubicBezTo>
                  <a:cubicBezTo>
                    <a:pt x="1449" y="283"/>
                    <a:pt x="1455" y="291"/>
                    <a:pt x="1460" y="301"/>
                  </a:cubicBezTo>
                  <a:cubicBezTo>
                    <a:pt x="1459" y="301"/>
                    <a:pt x="1459" y="300"/>
                    <a:pt x="1457" y="300"/>
                  </a:cubicBezTo>
                  <a:cubicBezTo>
                    <a:pt x="1460" y="305"/>
                    <a:pt x="1465" y="306"/>
                    <a:pt x="1468" y="311"/>
                  </a:cubicBezTo>
                  <a:cubicBezTo>
                    <a:pt x="1469" y="314"/>
                    <a:pt x="1467" y="316"/>
                    <a:pt x="1468" y="318"/>
                  </a:cubicBezTo>
                  <a:cubicBezTo>
                    <a:pt x="1469" y="325"/>
                    <a:pt x="1475" y="328"/>
                    <a:pt x="1479" y="332"/>
                  </a:cubicBezTo>
                  <a:cubicBezTo>
                    <a:pt x="1481" y="331"/>
                    <a:pt x="1481" y="329"/>
                    <a:pt x="1483" y="328"/>
                  </a:cubicBezTo>
                  <a:cubicBezTo>
                    <a:pt x="1498" y="342"/>
                    <a:pt x="1521" y="355"/>
                    <a:pt x="1523" y="379"/>
                  </a:cubicBezTo>
                  <a:cubicBezTo>
                    <a:pt x="1524" y="392"/>
                    <a:pt x="1522" y="402"/>
                    <a:pt x="1529" y="413"/>
                  </a:cubicBezTo>
                  <a:cubicBezTo>
                    <a:pt x="1551" y="431"/>
                    <a:pt x="1561" y="461"/>
                    <a:pt x="1581" y="482"/>
                  </a:cubicBezTo>
                  <a:cubicBezTo>
                    <a:pt x="1583" y="478"/>
                    <a:pt x="1579" y="473"/>
                    <a:pt x="1581" y="471"/>
                  </a:cubicBezTo>
                  <a:cubicBezTo>
                    <a:pt x="1585" y="471"/>
                    <a:pt x="1584" y="476"/>
                    <a:pt x="1588" y="476"/>
                  </a:cubicBezTo>
                  <a:cubicBezTo>
                    <a:pt x="1582" y="457"/>
                    <a:pt x="1577" y="442"/>
                    <a:pt x="1569" y="427"/>
                  </a:cubicBezTo>
                  <a:cubicBezTo>
                    <a:pt x="1564" y="417"/>
                    <a:pt x="1558" y="410"/>
                    <a:pt x="1553" y="403"/>
                  </a:cubicBezTo>
                  <a:close/>
                  <a:moveTo>
                    <a:pt x="1193" y="87"/>
                  </a:moveTo>
                  <a:cubicBezTo>
                    <a:pt x="1192" y="82"/>
                    <a:pt x="1187" y="81"/>
                    <a:pt x="1184" y="78"/>
                  </a:cubicBezTo>
                  <a:cubicBezTo>
                    <a:pt x="1193" y="78"/>
                    <a:pt x="1200" y="86"/>
                    <a:pt x="1209" y="89"/>
                  </a:cubicBezTo>
                  <a:cubicBezTo>
                    <a:pt x="1205" y="90"/>
                    <a:pt x="1200" y="84"/>
                    <a:pt x="1193" y="87"/>
                  </a:cubicBezTo>
                  <a:close/>
                  <a:moveTo>
                    <a:pt x="1540" y="1282"/>
                  </a:moveTo>
                  <a:cubicBezTo>
                    <a:pt x="1527" y="1275"/>
                    <a:pt x="1520" y="1288"/>
                    <a:pt x="1509" y="1296"/>
                  </a:cubicBezTo>
                  <a:cubicBezTo>
                    <a:pt x="1503" y="1300"/>
                    <a:pt x="1491" y="1304"/>
                    <a:pt x="1487" y="1308"/>
                  </a:cubicBezTo>
                  <a:cubicBezTo>
                    <a:pt x="1481" y="1313"/>
                    <a:pt x="1478" y="1322"/>
                    <a:pt x="1473" y="1324"/>
                  </a:cubicBezTo>
                  <a:cubicBezTo>
                    <a:pt x="1474" y="1320"/>
                    <a:pt x="1478" y="1318"/>
                    <a:pt x="1478" y="1314"/>
                  </a:cubicBezTo>
                  <a:cubicBezTo>
                    <a:pt x="1476" y="1312"/>
                    <a:pt x="1475" y="1310"/>
                    <a:pt x="1471" y="1311"/>
                  </a:cubicBezTo>
                  <a:cubicBezTo>
                    <a:pt x="1470" y="1311"/>
                    <a:pt x="1471" y="1314"/>
                    <a:pt x="1468" y="1314"/>
                  </a:cubicBezTo>
                  <a:cubicBezTo>
                    <a:pt x="1460" y="1311"/>
                    <a:pt x="1458" y="1319"/>
                    <a:pt x="1448" y="1317"/>
                  </a:cubicBezTo>
                  <a:cubicBezTo>
                    <a:pt x="1436" y="1321"/>
                    <a:pt x="1433" y="1334"/>
                    <a:pt x="1424" y="1341"/>
                  </a:cubicBezTo>
                  <a:cubicBezTo>
                    <a:pt x="1426" y="1335"/>
                    <a:pt x="1433" y="1328"/>
                    <a:pt x="1432" y="1322"/>
                  </a:cubicBezTo>
                  <a:cubicBezTo>
                    <a:pt x="1427" y="1323"/>
                    <a:pt x="1425" y="1326"/>
                    <a:pt x="1420" y="1328"/>
                  </a:cubicBezTo>
                  <a:cubicBezTo>
                    <a:pt x="1419" y="1326"/>
                    <a:pt x="1418" y="1327"/>
                    <a:pt x="1416" y="1324"/>
                  </a:cubicBezTo>
                  <a:cubicBezTo>
                    <a:pt x="1412" y="1326"/>
                    <a:pt x="1411" y="1330"/>
                    <a:pt x="1407" y="1332"/>
                  </a:cubicBezTo>
                  <a:cubicBezTo>
                    <a:pt x="1407" y="1334"/>
                    <a:pt x="1408" y="1334"/>
                    <a:pt x="1409" y="1335"/>
                  </a:cubicBezTo>
                  <a:cubicBezTo>
                    <a:pt x="1407" y="1335"/>
                    <a:pt x="1404" y="1339"/>
                    <a:pt x="1402" y="1337"/>
                  </a:cubicBezTo>
                  <a:cubicBezTo>
                    <a:pt x="1405" y="1326"/>
                    <a:pt x="1416" y="1323"/>
                    <a:pt x="1417" y="1310"/>
                  </a:cubicBezTo>
                  <a:cubicBezTo>
                    <a:pt x="1412" y="1309"/>
                    <a:pt x="1410" y="1312"/>
                    <a:pt x="1406" y="1312"/>
                  </a:cubicBezTo>
                  <a:cubicBezTo>
                    <a:pt x="1401" y="1304"/>
                    <a:pt x="1409" y="1289"/>
                    <a:pt x="1399" y="1286"/>
                  </a:cubicBezTo>
                  <a:cubicBezTo>
                    <a:pt x="1396" y="1286"/>
                    <a:pt x="1398" y="1292"/>
                    <a:pt x="1394" y="1291"/>
                  </a:cubicBezTo>
                  <a:cubicBezTo>
                    <a:pt x="1395" y="1287"/>
                    <a:pt x="1392" y="1287"/>
                    <a:pt x="1391" y="1285"/>
                  </a:cubicBezTo>
                  <a:cubicBezTo>
                    <a:pt x="1384" y="1286"/>
                    <a:pt x="1384" y="1282"/>
                    <a:pt x="1380" y="1280"/>
                  </a:cubicBezTo>
                  <a:cubicBezTo>
                    <a:pt x="1375" y="1285"/>
                    <a:pt x="1369" y="1283"/>
                    <a:pt x="1363" y="1283"/>
                  </a:cubicBezTo>
                  <a:cubicBezTo>
                    <a:pt x="1351" y="1283"/>
                    <a:pt x="1344" y="1293"/>
                    <a:pt x="1332" y="1297"/>
                  </a:cubicBezTo>
                  <a:cubicBezTo>
                    <a:pt x="1326" y="1299"/>
                    <a:pt x="1321" y="1298"/>
                    <a:pt x="1318" y="1301"/>
                  </a:cubicBezTo>
                  <a:cubicBezTo>
                    <a:pt x="1312" y="1298"/>
                    <a:pt x="1305" y="1294"/>
                    <a:pt x="1296" y="1297"/>
                  </a:cubicBezTo>
                  <a:cubicBezTo>
                    <a:pt x="1303" y="1280"/>
                    <a:pt x="1280" y="1284"/>
                    <a:pt x="1271" y="1279"/>
                  </a:cubicBezTo>
                  <a:cubicBezTo>
                    <a:pt x="1266" y="1283"/>
                    <a:pt x="1262" y="1286"/>
                    <a:pt x="1255" y="1284"/>
                  </a:cubicBezTo>
                  <a:cubicBezTo>
                    <a:pt x="1256" y="1280"/>
                    <a:pt x="1262" y="1276"/>
                    <a:pt x="1260" y="1272"/>
                  </a:cubicBezTo>
                  <a:cubicBezTo>
                    <a:pt x="1256" y="1270"/>
                    <a:pt x="1250" y="1273"/>
                    <a:pt x="1246" y="1270"/>
                  </a:cubicBezTo>
                  <a:cubicBezTo>
                    <a:pt x="1255" y="1269"/>
                    <a:pt x="1258" y="1262"/>
                    <a:pt x="1259" y="1252"/>
                  </a:cubicBezTo>
                  <a:cubicBezTo>
                    <a:pt x="1247" y="1256"/>
                    <a:pt x="1246" y="1271"/>
                    <a:pt x="1234" y="1275"/>
                  </a:cubicBezTo>
                  <a:cubicBezTo>
                    <a:pt x="1234" y="1271"/>
                    <a:pt x="1230" y="1270"/>
                    <a:pt x="1229" y="1267"/>
                  </a:cubicBezTo>
                  <a:cubicBezTo>
                    <a:pt x="1232" y="1264"/>
                    <a:pt x="1238" y="1265"/>
                    <a:pt x="1239" y="1261"/>
                  </a:cubicBezTo>
                  <a:cubicBezTo>
                    <a:pt x="1230" y="1264"/>
                    <a:pt x="1219" y="1263"/>
                    <a:pt x="1211" y="1268"/>
                  </a:cubicBezTo>
                  <a:cubicBezTo>
                    <a:pt x="1210" y="1270"/>
                    <a:pt x="1209" y="1272"/>
                    <a:pt x="1207" y="1273"/>
                  </a:cubicBezTo>
                  <a:cubicBezTo>
                    <a:pt x="1200" y="1278"/>
                    <a:pt x="1190" y="1285"/>
                    <a:pt x="1181" y="1285"/>
                  </a:cubicBezTo>
                  <a:cubicBezTo>
                    <a:pt x="1176" y="1285"/>
                    <a:pt x="1172" y="1280"/>
                    <a:pt x="1166" y="1281"/>
                  </a:cubicBezTo>
                  <a:cubicBezTo>
                    <a:pt x="1155" y="1282"/>
                    <a:pt x="1147" y="1290"/>
                    <a:pt x="1133" y="1290"/>
                  </a:cubicBezTo>
                  <a:cubicBezTo>
                    <a:pt x="1133" y="1288"/>
                    <a:pt x="1130" y="1289"/>
                    <a:pt x="1131" y="1287"/>
                  </a:cubicBezTo>
                  <a:cubicBezTo>
                    <a:pt x="1130" y="1284"/>
                    <a:pt x="1130" y="1281"/>
                    <a:pt x="1129" y="1279"/>
                  </a:cubicBezTo>
                  <a:cubicBezTo>
                    <a:pt x="1103" y="1275"/>
                    <a:pt x="1088" y="1289"/>
                    <a:pt x="1073" y="1299"/>
                  </a:cubicBezTo>
                  <a:cubicBezTo>
                    <a:pt x="1071" y="1295"/>
                    <a:pt x="1070" y="1290"/>
                    <a:pt x="1068" y="1286"/>
                  </a:cubicBezTo>
                  <a:cubicBezTo>
                    <a:pt x="1075" y="1283"/>
                    <a:pt x="1083" y="1281"/>
                    <a:pt x="1084" y="1272"/>
                  </a:cubicBezTo>
                  <a:cubicBezTo>
                    <a:pt x="1071" y="1269"/>
                    <a:pt x="1061" y="1275"/>
                    <a:pt x="1058" y="1284"/>
                  </a:cubicBezTo>
                  <a:cubicBezTo>
                    <a:pt x="1043" y="1283"/>
                    <a:pt x="1044" y="1299"/>
                    <a:pt x="1026" y="1295"/>
                  </a:cubicBezTo>
                  <a:cubicBezTo>
                    <a:pt x="1020" y="1307"/>
                    <a:pt x="1001" y="1301"/>
                    <a:pt x="995" y="1314"/>
                  </a:cubicBezTo>
                  <a:cubicBezTo>
                    <a:pt x="999" y="1320"/>
                    <a:pt x="991" y="1322"/>
                    <a:pt x="994" y="1328"/>
                  </a:cubicBezTo>
                  <a:cubicBezTo>
                    <a:pt x="986" y="1328"/>
                    <a:pt x="983" y="1334"/>
                    <a:pt x="979" y="1339"/>
                  </a:cubicBezTo>
                  <a:cubicBezTo>
                    <a:pt x="974" y="1340"/>
                    <a:pt x="969" y="1341"/>
                    <a:pt x="967" y="1345"/>
                  </a:cubicBezTo>
                  <a:cubicBezTo>
                    <a:pt x="957" y="1347"/>
                    <a:pt x="955" y="1338"/>
                    <a:pt x="951" y="1336"/>
                  </a:cubicBezTo>
                  <a:cubicBezTo>
                    <a:pt x="946" y="1332"/>
                    <a:pt x="931" y="1332"/>
                    <a:pt x="927" y="1331"/>
                  </a:cubicBezTo>
                  <a:cubicBezTo>
                    <a:pt x="918" y="1329"/>
                    <a:pt x="918" y="1333"/>
                    <a:pt x="908" y="1338"/>
                  </a:cubicBezTo>
                  <a:cubicBezTo>
                    <a:pt x="906" y="1338"/>
                    <a:pt x="902" y="1337"/>
                    <a:pt x="899" y="1339"/>
                  </a:cubicBezTo>
                  <a:cubicBezTo>
                    <a:pt x="895" y="1340"/>
                    <a:pt x="893" y="1345"/>
                    <a:pt x="890" y="1345"/>
                  </a:cubicBezTo>
                  <a:cubicBezTo>
                    <a:pt x="884" y="1346"/>
                    <a:pt x="880" y="1343"/>
                    <a:pt x="875" y="1341"/>
                  </a:cubicBezTo>
                  <a:cubicBezTo>
                    <a:pt x="873" y="1344"/>
                    <a:pt x="869" y="1343"/>
                    <a:pt x="866" y="1341"/>
                  </a:cubicBezTo>
                  <a:cubicBezTo>
                    <a:pt x="866" y="1339"/>
                    <a:pt x="866" y="1338"/>
                    <a:pt x="866" y="1336"/>
                  </a:cubicBezTo>
                  <a:cubicBezTo>
                    <a:pt x="852" y="1332"/>
                    <a:pt x="845" y="1320"/>
                    <a:pt x="840" y="1308"/>
                  </a:cubicBezTo>
                  <a:cubicBezTo>
                    <a:pt x="840" y="1305"/>
                    <a:pt x="845" y="1306"/>
                    <a:pt x="844" y="1302"/>
                  </a:cubicBezTo>
                  <a:cubicBezTo>
                    <a:pt x="845" y="1298"/>
                    <a:pt x="842" y="1297"/>
                    <a:pt x="842" y="1294"/>
                  </a:cubicBezTo>
                  <a:cubicBezTo>
                    <a:pt x="843" y="1292"/>
                    <a:pt x="845" y="1290"/>
                    <a:pt x="849" y="1290"/>
                  </a:cubicBezTo>
                  <a:cubicBezTo>
                    <a:pt x="844" y="1269"/>
                    <a:pt x="863" y="1265"/>
                    <a:pt x="858" y="1252"/>
                  </a:cubicBezTo>
                  <a:cubicBezTo>
                    <a:pt x="860" y="1251"/>
                    <a:pt x="862" y="1250"/>
                    <a:pt x="862" y="1246"/>
                  </a:cubicBezTo>
                  <a:cubicBezTo>
                    <a:pt x="848" y="1241"/>
                    <a:pt x="836" y="1228"/>
                    <a:pt x="819" y="1233"/>
                  </a:cubicBezTo>
                  <a:cubicBezTo>
                    <a:pt x="815" y="1233"/>
                    <a:pt x="815" y="1229"/>
                    <a:pt x="811" y="1230"/>
                  </a:cubicBezTo>
                  <a:cubicBezTo>
                    <a:pt x="801" y="1238"/>
                    <a:pt x="783" y="1235"/>
                    <a:pt x="773" y="1230"/>
                  </a:cubicBezTo>
                  <a:cubicBezTo>
                    <a:pt x="768" y="1233"/>
                    <a:pt x="761" y="1233"/>
                    <a:pt x="756" y="1230"/>
                  </a:cubicBezTo>
                  <a:cubicBezTo>
                    <a:pt x="756" y="1223"/>
                    <a:pt x="766" y="1226"/>
                    <a:pt x="769" y="1221"/>
                  </a:cubicBezTo>
                  <a:cubicBezTo>
                    <a:pt x="767" y="1210"/>
                    <a:pt x="773" y="1204"/>
                    <a:pt x="776" y="1195"/>
                  </a:cubicBezTo>
                  <a:cubicBezTo>
                    <a:pt x="776" y="1193"/>
                    <a:pt x="771" y="1194"/>
                    <a:pt x="772" y="1190"/>
                  </a:cubicBezTo>
                  <a:cubicBezTo>
                    <a:pt x="776" y="1187"/>
                    <a:pt x="777" y="1193"/>
                    <a:pt x="783" y="1192"/>
                  </a:cubicBezTo>
                  <a:cubicBezTo>
                    <a:pt x="787" y="1186"/>
                    <a:pt x="788" y="1177"/>
                    <a:pt x="793" y="1172"/>
                  </a:cubicBezTo>
                  <a:cubicBezTo>
                    <a:pt x="788" y="1158"/>
                    <a:pt x="812" y="1155"/>
                    <a:pt x="811" y="1138"/>
                  </a:cubicBezTo>
                  <a:cubicBezTo>
                    <a:pt x="789" y="1132"/>
                    <a:pt x="771" y="1138"/>
                    <a:pt x="746" y="1138"/>
                  </a:cubicBezTo>
                  <a:cubicBezTo>
                    <a:pt x="740" y="1143"/>
                    <a:pt x="736" y="1150"/>
                    <a:pt x="737" y="1162"/>
                  </a:cubicBezTo>
                  <a:cubicBezTo>
                    <a:pt x="732" y="1162"/>
                    <a:pt x="733" y="1169"/>
                    <a:pt x="730" y="1171"/>
                  </a:cubicBezTo>
                  <a:cubicBezTo>
                    <a:pt x="725" y="1172"/>
                    <a:pt x="722" y="1175"/>
                    <a:pt x="718" y="1176"/>
                  </a:cubicBezTo>
                  <a:cubicBezTo>
                    <a:pt x="716" y="1180"/>
                    <a:pt x="716" y="1186"/>
                    <a:pt x="710" y="1185"/>
                  </a:cubicBezTo>
                  <a:cubicBezTo>
                    <a:pt x="708" y="1184"/>
                    <a:pt x="708" y="1182"/>
                    <a:pt x="707" y="1180"/>
                  </a:cubicBezTo>
                  <a:cubicBezTo>
                    <a:pt x="701" y="1178"/>
                    <a:pt x="698" y="1181"/>
                    <a:pt x="689" y="1181"/>
                  </a:cubicBezTo>
                  <a:cubicBezTo>
                    <a:pt x="684" y="1181"/>
                    <a:pt x="679" y="1180"/>
                    <a:pt x="675" y="1180"/>
                  </a:cubicBezTo>
                  <a:cubicBezTo>
                    <a:pt x="663" y="1181"/>
                    <a:pt x="655" y="1190"/>
                    <a:pt x="652" y="1177"/>
                  </a:cubicBezTo>
                  <a:cubicBezTo>
                    <a:pt x="649" y="1173"/>
                    <a:pt x="640" y="1173"/>
                    <a:pt x="634" y="1171"/>
                  </a:cubicBezTo>
                  <a:cubicBezTo>
                    <a:pt x="635" y="1165"/>
                    <a:pt x="629" y="1161"/>
                    <a:pt x="628" y="1156"/>
                  </a:cubicBezTo>
                  <a:cubicBezTo>
                    <a:pt x="627" y="1154"/>
                    <a:pt x="628" y="1151"/>
                    <a:pt x="628" y="1149"/>
                  </a:cubicBezTo>
                  <a:cubicBezTo>
                    <a:pt x="626" y="1144"/>
                    <a:pt x="621" y="1141"/>
                    <a:pt x="619" y="1135"/>
                  </a:cubicBezTo>
                  <a:cubicBezTo>
                    <a:pt x="618" y="1133"/>
                    <a:pt x="619" y="1130"/>
                    <a:pt x="619" y="1128"/>
                  </a:cubicBezTo>
                  <a:cubicBezTo>
                    <a:pt x="618" y="1120"/>
                    <a:pt x="612" y="1114"/>
                    <a:pt x="615" y="1102"/>
                  </a:cubicBezTo>
                  <a:cubicBezTo>
                    <a:pt x="623" y="1096"/>
                    <a:pt x="624" y="1083"/>
                    <a:pt x="625" y="1070"/>
                  </a:cubicBezTo>
                  <a:cubicBezTo>
                    <a:pt x="634" y="1069"/>
                    <a:pt x="626" y="1052"/>
                    <a:pt x="640" y="1056"/>
                  </a:cubicBezTo>
                  <a:cubicBezTo>
                    <a:pt x="641" y="1052"/>
                    <a:pt x="643" y="1050"/>
                    <a:pt x="646" y="1048"/>
                  </a:cubicBezTo>
                  <a:cubicBezTo>
                    <a:pt x="642" y="1036"/>
                    <a:pt x="648" y="1025"/>
                    <a:pt x="645" y="1021"/>
                  </a:cubicBezTo>
                  <a:cubicBezTo>
                    <a:pt x="646" y="1019"/>
                    <a:pt x="647" y="1022"/>
                    <a:pt x="651" y="1021"/>
                  </a:cubicBezTo>
                  <a:cubicBezTo>
                    <a:pt x="652" y="1013"/>
                    <a:pt x="658" y="1009"/>
                    <a:pt x="667" y="1008"/>
                  </a:cubicBezTo>
                  <a:cubicBezTo>
                    <a:pt x="669" y="1006"/>
                    <a:pt x="670" y="1002"/>
                    <a:pt x="674" y="1000"/>
                  </a:cubicBezTo>
                  <a:cubicBezTo>
                    <a:pt x="686" y="1006"/>
                    <a:pt x="706" y="996"/>
                    <a:pt x="704" y="982"/>
                  </a:cubicBezTo>
                  <a:cubicBezTo>
                    <a:pt x="711" y="982"/>
                    <a:pt x="710" y="988"/>
                    <a:pt x="717" y="987"/>
                  </a:cubicBezTo>
                  <a:cubicBezTo>
                    <a:pt x="722" y="987"/>
                    <a:pt x="720" y="981"/>
                    <a:pt x="724" y="980"/>
                  </a:cubicBezTo>
                  <a:cubicBezTo>
                    <a:pt x="730" y="983"/>
                    <a:pt x="732" y="983"/>
                    <a:pt x="738" y="980"/>
                  </a:cubicBezTo>
                  <a:cubicBezTo>
                    <a:pt x="741" y="989"/>
                    <a:pt x="753" y="990"/>
                    <a:pt x="758" y="982"/>
                  </a:cubicBezTo>
                  <a:cubicBezTo>
                    <a:pt x="763" y="985"/>
                    <a:pt x="763" y="991"/>
                    <a:pt x="766" y="996"/>
                  </a:cubicBezTo>
                  <a:cubicBezTo>
                    <a:pt x="776" y="999"/>
                    <a:pt x="777" y="996"/>
                    <a:pt x="787" y="1000"/>
                  </a:cubicBezTo>
                  <a:cubicBezTo>
                    <a:pt x="789" y="998"/>
                    <a:pt x="786" y="992"/>
                    <a:pt x="790" y="992"/>
                  </a:cubicBezTo>
                  <a:cubicBezTo>
                    <a:pt x="794" y="995"/>
                    <a:pt x="796" y="1004"/>
                    <a:pt x="804" y="1000"/>
                  </a:cubicBezTo>
                  <a:cubicBezTo>
                    <a:pt x="804" y="993"/>
                    <a:pt x="798" y="993"/>
                    <a:pt x="797" y="988"/>
                  </a:cubicBezTo>
                  <a:cubicBezTo>
                    <a:pt x="802" y="987"/>
                    <a:pt x="803" y="985"/>
                    <a:pt x="800" y="980"/>
                  </a:cubicBezTo>
                  <a:cubicBezTo>
                    <a:pt x="808" y="974"/>
                    <a:pt x="822" y="978"/>
                    <a:pt x="830" y="973"/>
                  </a:cubicBezTo>
                  <a:cubicBezTo>
                    <a:pt x="831" y="974"/>
                    <a:pt x="831" y="976"/>
                    <a:pt x="833" y="977"/>
                  </a:cubicBezTo>
                  <a:cubicBezTo>
                    <a:pt x="846" y="971"/>
                    <a:pt x="859" y="973"/>
                    <a:pt x="867" y="981"/>
                  </a:cubicBezTo>
                  <a:cubicBezTo>
                    <a:pt x="870" y="999"/>
                    <a:pt x="883" y="981"/>
                    <a:pt x="892" y="979"/>
                  </a:cubicBezTo>
                  <a:cubicBezTo>
                    <a:pt x="897" y="983"/>
                    <a:pt x="898" y="991"/>
                    <a:pt x="902" y="996"/>
                  </a:cubicBezTo>
                  <a:cubicBezTo>
                    <a:pt x="906" y="996"/>
                    <a:pt x="910" y="996"/>
                    <a:pt x="912" y="998"/>
                  </a:cubicBezTo>
                  <a:cubicBezTo>
                    <a:pt x="913" y="1008"/>
                    <a:pt x="905" y="1008"/>
                    <a:pt x="906" y="1019"/>
                  </a:cubicBezTo>
                  <a:cubicBezTo>
                    <a:pt x="907" y="1021"/>
                    <a:pt x="910" y="1020"/>
                    <a:pt x="911" y="1023"/>
                  </a:cubicBezTo>
                  <a:cubicBezTo>
                    <a:pt x="903" y="1027"/>
                    <a:pt x="906" y="1038"/>
                    <a:pt x="914" y="1040"/>
                  </a:cubicBezTo>
                  <a:cubicBezTo>
                    <a:pt x="914" y="1049"/>
                    <a:pt x="918" y="1054"/>
                    <a:pt x="923" y="1058"/>
                  </a:cubicBezTo>
                  <a:cubicBezTo>
                    <a:pt x="922" y="1066"/>
                    <a:pt x="925" y="1070"/>
                    <a:pt x="930" y="1071"/>
                  </a:cubicBezTo>
                  <a:cubicBezTo>
                    <a:pt x="937" y="1072"/>
                    <a:pt x="939" y="1063"/>
                    <a:pt x="941" y="1060"/>
                  </a:cubicBezTo>
                  <a:cubicBezTo>
                    <a:pt x="942" y="1059"/>
                    <a:pt x="945" y="1059"/>
                    <a:pt x="945" y="1058"/>
                  </a:cubicBezTo>
                  <a:cubicBezTo>
                    <a:pt x="948" y="1054"/>
                    <a:pt x="951" y="1042"/>
                    <a:pt x="951" y="1039"/>
                  </a:cubicBezTo>
                  <a:cubicBezTo>
                    <a:pt x="951" y="1032"/>
                    <a:pt x="945" y="1023"/>
                    <a:pt x="944" y="1018"/>
                  </a:cubicBezTo>
                  <a:cubicBezTo>
                    <a:pt x="944" y="1012"/>
                    <a:pt x="947" y="1006"/>
                    <a:pt x="946" y="1001"/>
                  </a:cubicBezTo>
                  <a:cubicBezTo>
                    <a:pt x="945" y="996"/>
                    <a:pt x="941" y="992"/>
                    <a:pt x="940" y="987"/>
                  </a:cubicBezTo>
                  <a:cubicBezTo>
                    <a:pt x="933" y="959"/>
                    <a:pt x="950" y="945"/>
                    <a:pt x="964" y="930"/>
                  </a:cubicBezTo>
                  <a:cubicBezTo>
                    <a:pt x="968" y="930"/>
                    <a:pt x="972" y="930"/>
                    <a:pt x="974" y="929"/>
                  </a:cubicBezTo>
                  <a:cubicBezTo>
                    <a:pt x="975" y="927"/>
                    <a:pt x="975" y="923"/>
                    <a:pt x="977" y="922"/>
                  </a:cubicBezTo>
                  <a:cubicBezTo>
                    <a:pt x="980" y="922"/>
                    <a:pt x="981" y="920"/>
                    <a:pt x="984" y="920"/>
                  </a:cubicBezTo>
                  <a:cubicBezTo>
                    <a:pt x="989" y="910"/>
                    <a:pt x="995" y="899"/>
                    <a:pt x="1011" y="900"/>
                  </a:cubicBezTo>
                  <a:cubicBezTo>
                    <a:pt x="1013" y="893"/>
                    <a:pt x="1017" y="889"/>
                    <a:pt x="1021" y="884"/>
                  </a:cubicBezTo>
                  <a:cubicBezTo>
                    <a:pt x="1027" y="883"/>
                    <a:pt x="1036" y="884"/>
                    <a:pt x="1038" y="880"/>
                  </a:cubicBezTo>
                  <a:cubicBezTo>
                    <a:pt x="1038" y="874"/>
                    <a:pt x="1032" y="874"/>
                    <a:pt x="1033" y="867"/>
                  </a:cubicBezTo>
                  <a:cubicBezTo>
                    <a:pt x="1035" y="865"/>
                    <a:pt x="1038" y="868"/>
                    <a:pt x="1042" y="867"/>
                  </a:cubicBezTo>
                  <a:cubicBezTo>
                    <a:pt x="1045" y="864"/>
                    <a:pt x="1047" y="862"/>
                    <a:pt x="1048" y="858"/>
                  </a:cubicBezTo>
                  <a:cubicBezTo>
                    <a:pt x="1044" y="858"/>
                    <a:pt x="1040" y="857"/>
                    <a:pt x="1037" y="856"/>
                  </a:cubicBezTo>
                  <a:cubicBezTo>
                    <a:pt x="1041" y="854"/>
                    <a:pt x="1045" y="853"/>
                    <a:pt x="1048" y="851"/>
                  </a:cubicBezTo>
                  <a:cubicBezTo>
                    <a:pt x="1047" y="835"/>
                    <a:pt x="1044" y="825"/>
                    <a:pt x="1037" y="815"/>
                  </a:cubicBezTo>
                  <a:cubicBezTo>
                    <a:pt x="1039" y="815"/>
                    <a:pt x="1038" y="812"/>
                    <a:pt x="1040" y="812"/>
                  </a:cubicBezTo>
                  <a:cubicBezTo>
                    <a:pt x="1042" y="813"/>
                    <a:pt x="1043" y="815"/>
                    <a:pt x="1045" y="815"/>
                  </a:cubicBezTo>
                  <a:cubicBezTo>
                    <a:pt x="1047" y="814"/>
                    <a:pt x="1046" y="810"/>
                    <a:pt x="1048" y="809"/>
                  </a:cubicBezTo>
                  <a:cubicBezTo>
                    <a:pt x="1060" y="814"/>
                    <a:pt x="1046" y="825"/>
                    <a:pt x="1050" y="835"/>
                  </a:cubicBezTo>
                  <a:cubicBezTo>
                    <a:pt x="1054" y="823"/>
                    <a:pt x="1068" y="818"/>
                    <a:pt x="1067" y="804"/>
                  </a:cubicBezTo>
                  <a:cubicBezTo>
                    <a:pt x="1067" y="798"/>
                    <a:pt x="1061" y="794"/>
                    <a:pt x="1064" y="787"/>
                  </a:cubicBezTo>
                  <a:cubicBezTo>
                    <a:pt x="1068" y="790"/>
                    <a:pt x="1069" y="792"/>
                    <a:pt x="1069" y="797"/>
                  </a:cubicBezTo>
                  <a:cubicBezTo>
                    <a:pt x="1078" y="790"/>
                    <a:pt x="1081" y="778"/>
                    <a:pt x="1088" y="769"/>
                  </a:cubicBezTo>
                  <a:cubicBezTo>
                    <a:pt x="1087" y="767"/>
                    <a:pt x="1085" y="766"/>
                    <a:pt x="1084" y="763"/>
                  </a:cubicBezTo>
                  <a:cubicBezTo>
                    <a:pt x="1096" y="760"/>
                    <a:pt x="1110" y="759"/>
                    <a:pt x="1111" y="746"/>
                  </a:cubicBezTo>
                  <a:cubicBezTo>
                    <a:pt x="1120" y="744"/>
                    <a:pt x="1121" y="734"/>
                    <a:pt x="1130" y="734"/>
                  </a:cubicBezTo>
                  <a:cubicBezTo>
                    <a:pt x="1131" y="736"/>
                    <a:pt x="1131" y="739"/>
                    <a:pt x="1134" y="739"/>
                  </a:cubicBezTo>
                  <a:cubicBezTo>
                    <a:pt x="1135" y="734"/>
                    <a:pt x="1140" y="734"/>
                    <a:pt x="1142" y="731"/>
                  </a:cubicBezTo>
                  <a:cubicBezTo>
                    <a:pt x="1143" y="726"/>
                    <a:pt x="1141" y="723"/>
                    <a:pt x="1138" y="721"/>
                  </a:cubicBezTo>
                  <a:cubicBezTo>
                    <a:pt x="1136" y="722"/>
                    <a:pt x="1139" y="728"/>
                    <a:pt x="1135" y="727"/>
                  </a:cubicBezTo>
                  <a:cubicBezTo>
                    <a:pt x="1134" y="724"/>
                    <a:pt x="1132" y="721"/>
                    <a:pt x="1130" y="718"/>
                  </a:cubicBezTo>
                  <a:cubicBezTo>
                    <a:pt x="1134" y="717"/>
                    <a:pt x="1131" y="712"/>
                    <a:pt x="1132" y="709"/>
                  </a:cubicBezTo>
                  <a:cubicBezTo>
                    <a:pt x="1133" y="703"/>
                    <a:pt x="1139" y="699"/>
                    <a:pt x="1138" y="691"/>
                  </a:cubicBezTo>
                  <a:cubicBezTo>
                    <a:pt x="1147" y="690"/>
                    <a:pt x="1152" y="683"/>
                    <a:pt x="1156" y="676"/>
                  </a:cubicBezTo>
                  <a:cubicBezTo>
                    <a:pt x="1157" y="677"/>
                    <a:pt x="1158" y="679"/>
                    <a:pt x="1161" y="678"/>
                  </a:cubicBezTo>
                  <a:cubicBezTo>
                    <a:pt x="1163" y="671"/>
                    <a:pt x="1169" y="667"/>
                    <a:pt x="1176" y="665"/>
                  </a:cubicBezTo>
                  <a:cubicBezTo>
                    <a:pt x="1176" y="663"/>
                    <a:pt x="1176" y="661"/>
                    <a:pt x="1176" y="659"/>
                  </a:cubicBezTo>
                  <a:cubicBezTo>
                    <a:pt x="1182" y="658"/>
                    <a:pt x="1184" y="653"/>
                    <a:pt x="1187" y="649"/>
                  </a:cubicBezTo>
                  <a:cubicBezTo>
                    <a:pt x="1195" y="653"/>
                    <a:pt x="1196" y="638"/>
                    <a:pt x="1202" y="640"/>
                  </a:cubicBezTo>
                  <a:cubicBezTo>
                    <a:pt x="1201" y="643"/>
                    <a:pt x="1199" y="643"/>
                    <a:pt x="1201" y="646"/>
                  </a:cubicBezTo>
                  <a:cubicBezTo>
                    <a:pt x="1204" y="647"/>
                    <a:pt x="1206" y="642"/>
                    <a:pt x="1207" y="646"/>
                  </a:cubicBezTo>
                  <a:cubicBezTo>
                    <a:pt x="1197" y="649"/>
                    <a:pt x="1181" y="663"/>
                    <a:pt x="1187" y="680"/>
                  </a:cubicBezTo>
                  <a:cubicBezTo>
                    <a:pt x="1190" y="681"/>
                    <a:pt x="1192" y="681"/>
                    <a:pt x="1196" y="681"/>
                  </a:cubicBezTo>
                  <a:cubicBezTo>
                    <a:pt x="1200" y="672"/>
                    <a:pt x="1208" y="668"/>
                    <a:pt x="1210" y="658"/>
                  </a:cubicBezTo>
                  <a:cubicBezTo>
                    <a:pt x="1222" y="656"/>
                    <a:pt x="1229" y="642"/>
                    <a:pt x="1239" y="637"/>
                  </a:cubicBezTo>
                  <a:cubicBezTo>
                    <a:pt x="1237" y="630"/>
                    <a:pt x="1233" y="630"/>
                    <a:pt x="1228" y="627"/>
                  </a:cubicBezTo>
                  <a:cubicBezTo>
                    <a:pt x="1225" y="634"/>
                    <a:pt x="1218" y="630"/>
                    <a:pt x="1210" y="632"/>
                  </a:cubicBezTo>
                  <a:cubicBezTo>
                    <a:pt x="1209" y="630"/>
                    <a:pt x="1209" y="627"/>
                    <a:pt x="1208" y="625"/>
                  </a:cubicBezTo>
                  <a:cubicBezTo>
                    <a:pt x="1190" y="628"/>
                    <a:pt x="1199" y="606"/>
                    <a:pt x="1199" y="595"/>
                  </a:cubicBezTo>
                  <a:cubicBezTo>
                    <a:pt x="1195" y="596"/>
                    <a:pt x="1197" y="602"/>
                    <a:pt x="1192" y="601"/>
                  </a:cubicBezTo>
                  <a:cubicBezTo>
                    <a:pt x="1191" y="597"/>
                    <a:pt x="1195" y="589"/>
                    <a:pt x="1202" y="589"/>
                  </a:cubicBezTo>
                  <a:cubicBezTo>
                    <a:pt x="1201" y="584"/>
                    <a:pt x="1200" y="584"/>
                    <a:pt x="1201" y="579"/>
                  </a:cubicBezTo>
                  <a:cubicBezTo>
                    <a:pt x="1189" y="570"/>
                    <a:pt x="1178" y="580"/>
                    <a:pt x="1170" y="587"/>
                  </a:cubicBezTo>
                  <a:cubicBezTo>
                    <a:pt x="1166" y="590"/>
                    <a:pt x="1161" y="592"/>
                    <a:pt x="1159" y="594"/>
                  </a:cubicBezTo>
                  <a:cubicBezTo>
                    <a:pt x="1151" y="601"/>
                    <a:pt x="1148" y="613"/>
                    <a:pt x="1142" y="619"/>
                  </a:cubicBezTo>
                  <a:cubicBezTo>
                    <a:pt x="1148" y="603"/>
                    <a:pt x="1154" y="587"/>
                    <a:pt x="1170" y="580"/>
                  </a:cubicBezTo>
                  <a:cubicBezTo>
                    <a:pt x="1170" y="573"/>
                    <a:pt x="1173" y="570"/>
                    <a:pt x="1175" y="565"/>
                  </a:cubicBezTo>
                  <a:cubicBezTo>
                    <a:pt x="1189" y="558"/>
                    <a:pt x="1202" y="550"/>
                    <a:pt x="1224" y="551"/>
                  </a:cubicBezTo>
                  <a:cubicBezTo>
                    <a:pt x="1231" y="542"/>
                    <a:pt x="1242" y="537"/>
                    <a:pt x="1242" y="521"/>
                  </a:cubicBezTo>
                  <a:cubicBezTo>
                    <a:pt x="1250" y="515"/>
                    <a:pt x="1259" y="509"/>
                    <a:pt x="1262" y="498"/>
                  </a:cubicBezTo>
                  <a:cubicBezTo>
                    <a:pt x="1255" y="493"/>
                    <a:pt x="1254" y="488"/>
                    <a:pt x="1254" y="477"/>
                  </a:cubicBezTo>
                  <a:cubicBezTo>
                    <a:pt x="1251" y="476"/>
                    <a:pt x="1249" y="473"/>
                    <a:pt x="1244" y="473"/>
                  </a:cubicBezTo>
                  <a:cubicBezTo>
                    <a:pt x="1241" y="475"/>
                    <a:pt x="1246" y="480"/>
                    <a:pt x="1242" y="480"/>
                  </a:cubicBezTo>
                  <a:cubicBezTo>
                    <a:pt x="1240" y="478"/>
                    <a:pt x="1240" y="472"/>
                    <a:pt x="1238" y="470"/>
                  </a:cubicBezTo>
                  <a:cubicBezTo>
                    <a:pt x="1235" y="469"/>
                    <a:pt x="1232" y="473"/>
                    <a:pt x="1230" y="470"/>
                  </a:cubicBezTo>
                  <a:cubicBezTo>
                    <a:pt x="1231" y="466"/>
                    <a:pt x="1236" y="467"/>
                    <a:pt x="1239" y="465"/>
                  </a:cubicBezTo>
                  <a:cubicBezTo>
                    <a:pt x="1235" y="457"/>
                    <a:pt x="1222" y="457"/>
                    <a:pt x="1217" y="463"/>
                  </a:cubicBezTo>
                  <a:cubicBezTo>
                    <a:pt x="1211" y="461"/>
                    <a:pt x="1210" y="455"/>
                    <a:pt x="1207" y="451"/>
                  </a:cubicBezTo>
                  <a:cubicBezTo>
                    <a:pt x="1200" y="453"/>
                    <a:pt x="1195" y="447"/>
                    <a:pt x="1193" y="442"/>
                  </a:cubicBezTo>
                  <a:cubicBezTo>
                    <a:pt x="1196" y="441"/>
                    <a:pt x="1197" y="439"/>
                    <a:pt x="1197" y="434"/>
                  </a:cubicBezTo>
                  <a:cubicBezTo>
                    <a:pt x="1195" y="433"/>
                    <a:pt x="1190" y="433"/>
                    <a:pt x="1190" y="430"/>
                  </a:cubicBezTo>
                  <a:cubicBezTo>
                    <a:pt x="1190" y="427"/>
                    <a:pt x="1193" y="428"/>
                    <a:pt x="1191" y="425"/>
                  </a:cubicBezTo>
                  <a:cubicBezTo>
                    <a:pt x="1186" y="423"/>
                    <a:pt x="1181" y="421"/>
                    <a:pt x="1179" y="417"/>
                  </a:cubicBezTo>
                  <a:cubicBezTo>
                    <a:pt x="1179" y="416"/>
                    <a:pt x="1180" y="415"/>
                    <a:pt x="1180" y="413"/>
                  </a:cubicBezTo>
                  <a:cubicBezTo>
                    <a:pt x="1172" y="409"/>
                    <a:pt x="1169" y="399"/>
                    <a:pt x="1160" y="396"/>
                  </a:cubicBezTo>
                  <a:cubicBezTo>
                    <a:pt x="1158" y="405"/>
                    <a:pt x="1161" y="411"/>
                    <a:pt x="1158" y="420"/>
                  </a:cubicBezTo>
                  <a:cubicBezTo>
                    <a:pt x="1156" y="419"/>
                    <a:pt x="1155" y="415"/>
                    <a:pt x="1153" y="418"/>
                  </a:cubicBezTo>
                  <a:cubicBezTo>
                    <a:pt x="1154" y="421"/>
                    <a:pt x="1152" y="428"/>
                    <a:pt x="1150" y="430"/>
                  </a:cubicBezTo>
                  <a:cubicBezTo>
                    <a:pt x="1147" y="429"/>
                    <a:pt x="1146" y="427"/>
                    <a:pt x="1144" y="430"/>
                  </a:cubicBezTo>
                  <a:cubicBezTo>
                    <a:pt x="1143" y="429"/>
                    <a:pt x="1142" y="427"/>
                    <a:pt x="1142" y="425"/>
                  </a:cubicBezTo>
                  <a:cubicBezTo>
                    <a:pt x="1140" y="424"/>
                    <a:pt x="1138" y="423"/>
                    <a:pt x="1134" y="424"/>
                  </a:cubicBezTo>
                  <a:cubicBezTo>
                    <a:pt x="1131" y="414"/>
                    <a:pt x="1127" y="405"/>
                    <a:pt x="1130" y="395"/>
                  </a:cubicBezTo>
                  <a:cubicBezTo>
                    <a:pt x="1124" y="393"/>
                    <a:pt x="1119" y="394"/>
                    <a:pt x="1113" y="394"/>
                  </a:cubicBezTo>
                  <a:cubicBezTo>
                    <a:pt x="1112" y="383"/>
                    <a:pt x="1103" y="386"/>
                    <a:pt x="1097" y="379"/>
                  </a:cubicBezTo>
                  <a:cubicBezTo>
                    <a:pt x="1094" y="380"/>
                    <a:pt x="1095" y="384"/>
                    <a:pt x="1092" y="385"/>
                  </a:cubicBezTo>
                  <a:cubicBezTo>
                    <a:pt x="1090" y="385"/>
                    <a:pt x="1089" y="384"/>
                    <a:pt x="1087" y="383"/>
                  </a:cubicBezTo>
                  <a:cubicBezTo>
                    <a:pt x="1085" y="391"/>
                    <a:pt x="1078" y="383"/>
                    <a:pt x="1071" y="384"/>
                  </a:cubicBezTo>
                  <a:cubicBezTo>
                    <a:pt x="1070" y="387"/>
                    <a:pt x="1069" y="390"/>
                    <a:pt x="1069" y="395"/>
                  </a:cubicBezTo>
                  <a:cubicBezTo>
                    <a:pt x="1070" y="398"/>
                    <a:pt x="1074" y="397"/>
                    <a:pt x="1074" y="402"/>
                  </a:cubicBezTo>
                  <a:cubicBezTo>
                    <a:pt x="1067" y="410"/>
                    <a:pt x="1074" y="416"/>
                    <a:pt x="1075" y="427"/>
                  </a:cubicBezTo>
                  <a:cubicBezTo>
                    <a:pt x="1074" y="427"/>
                    <a:pt x="1073" y="427"/>
                    <a:pt x="1072" y="427"/>
                  </a:cubicBezTo>
                  <a:cubicBezTo>
                    <a:pt x="1074" y="434"/>
                    <a:pt x="1065" y="439"/>
                    <a:pt x="1066" y="446"/>
                  </a:cubicBezTo>
                  <a:cubicBezTo>
                    <a:pt x="1067" y="450"/>
                    <a:pt x="1074" y="449"/>
                    <a:pt x="1078" y="453"/>
                  </a:cubicBezTo>
                  <a:cubicBezTo>
                    <a:pt x="1081" y="457"/>
                    <a:pt x="1085" y="478"/>
                    <a:pt x="1083" y="482"/>
                  </a:cubicBezTo>
                  <a:cubicBezTo>
                    <a:pt x="1074" y="497"/>
                    <a:pt x="1068" y="505"/>
                    <a:pt x="1052" y="509"/>
                  </a:cubicBezTo>
                  <a:cubicBezTo>
                    <a:pt x="1051" y="517"/>
                    <a:pt x="1056" y="519"/>
                    <a:pt x="1057" y="524"/>
                  </a:cubicBezTo>
                  <a:cubicBezTo>
                    <a:pt x="1058" y="534"/>
                    <a:pt x="1054" y="544"/>
                    <a:pt x="1059" y="553"/>
                  </a:cubicBezTo>
                  <a:cubicBezTo>
                    <a:pt x="1054" y="557"/>
                    <a:pt x="1052" y="564"/>
                    <a:pt x="1053" y="571"/>
                  </a:cubicBezTo>
                  <a:cubicBezTo>
                    <a:pt x="1050" y="570"/>
                    <a:pt x="1052" y="566"/>
                    <a:pt x="1048" y="567"/>
                  </a:cubicBezTo>
                  <a:cubicBezTo>
                    <a:pt x="1045" y="568"/>
                    <a:pt x="1044" y="572"/>
                    <a:pt x="1042" y="574"/>
                  </a:cubicBezTo>
                  <a:cubicBezTo>
                    <a:pt x="1040" y="574"/>
                    <a:pt x="1036" y="576"/>
                    <a:pt x="1036" y="573"/>
                  </a:cubicBezTo>
                  <a:cubicBezTo>
                    <a:pt x="1035" y="570"/>
                    <a:pt x="1038" y="570"/>
                    <a:pt x="1037" y="567"/>
                  </a:cubicBezTo>
                  <a:cubicBezTo>
                    <a:pt x="1018" y="555"/>
                    <a:pt x="1027" y="533"/>
                    <a:pt x="1031" y="512"/>
                  </a:cubicBezTo>
                  <a:cubicBezTo>
                    <a:pt x="1023" y="507"/>
                    <a:pt x="1010" y="510"/>
                    <a:pt x="1002" y="512"/>
                  </a:cubicBezTo>
                  <a:cubicBezTo>
                    <a:pt x="1003" y="506"/>
                    <a:pt x="994" y="504"/>
                    <a:pt x="987" y="503"/>
                  </a:cubicBezTo>
                  <a:cubicBezTo>
                    <a:pt x="982" y="486"/>
                    <a:pt x="962" y="485"/>
                    <a:pt x="945" y="487"/>
                  </a:cubicBezTo>
                  <a:cubicBezTo>
                    <a:pt x="946" y="480"/>
                    <a:pt x="948" y="470"/>
                    <a:pt x="946" y="463"/>
                  </a:cubicBezTo>
                  <a:cubicBezTo>
                    <a:pt x="942" y="463"/>
                    <a:pt x="939" y="463"/>
                    <a:pt x="936" y="464"/>
                  </a:cubicBezTo>
                  <a:cubicBezTo>
                    <a:pt x="938" y="436"/>
                    <a:pt x="961" y="420"/>
                    <a:pt x="973" y="400"/>
                  </a:cubicBezTo>
                  <a:cubicBezTo>
                    <a:pt x="977" y="399"/>
                    <a:pt x="982" y="399"/>
                    <a:pt x="986" y="397"/>
                  </a:cubicBezTo>
                  <a:cubicBezTo>
                    <a:pt x="987" y="392"/>
                    <a:pt x="983" y="393"/>
                    <a:pt x="983" y="389"/>
                  </a:cubicBezTo>
                  <a:cubicBezTo>
                    <a:pt x="986" y="390"/>
                    <a:pt x="987" y="388"/>
                    <a:pt x="989" y="387"/>
                  </a:cubicBezTo>
                  <a:cubicBezTo>
                    <a:pt x="990" y="384"/>
                    <a:pt x="990" y="380"/>
                    <a:pt x="992" y="379"/>
                  </a:cubicBezTo>
                  <a:cubicBezTo>
                    <a:pt x="996" y="378"/>
                    <a:pt x="997" y="380"/>
                    <a:pt x="1000" y="380"/>
                  </a:cubicBezTo>
                  <a:cubicBezTo>
                    <a:pt x="1004" y="377"/>
                    <a:pt x="1009" y="370"/>
                    <a:pt x="1012" y="369"/>
                  </a:cubicBezTo>
                  <a:cubicBezTo>
                    <a:pt x="1016" y="375"/>
                    <a:pt x="1009" y="375"/>
                    <a:pt x="1010" y="380"/>
                  </a:cubicBezTo>
                  <a:cubicBezTo>
                    <a:pt x="1012" y="383"/>
                    <a:pt x="1014" y="380"/>
                    <a:pt x="1017" y="380"/>
                  </a:cubicBezTo>
                  <a:cubicBezTo>
                    <a:pt x="1017" y="392"/>
                    <a:pt x="1035" y="389"/>
                    <a:pt x="1032" y="377"/>
                  </a:cubicBezTo>
                  <a:cubicBezTo>
                    <a:pt x="1042" y="373"/>
                    <a:pt x="1051" y="385"/>
                    <a:pt x="1060" y="377"/>
                  </a:cubicBezTo>
                  <a:cubicBezTo>
                    <a:pt x="1059" y="373"/>
                    <a:pt x="1055" y="373"/>
                    <a:pt x="1052" y="373"/>
                  </a:cubicBezTo>
                  <a:cubicBezTo>
                    <a:pt x="1048" y="368"/>
                    <a:pt x="1045" y="359"/>
                    <a:pt x="1036" y="362"/>
                  </a:cubicBezTo>
                  <a:cubicBezTo>
                    <a:pt x="1034" y="356"/>
                    <a:pt x="1028" y="358"/>
                    <a:pt x="1025" y="354"/>
                  </a:cubicBezTo>
                  <a:cubicBezTo>
                    <a:pt x="1026" y="351"/>
                    <a:pt x="1029" y="355"/>
                    <a:pt x="1029" y="351"/>
                  </a:cubicBezTo>
                  <a:cubicBezTo>
                    <a:pt x="1028" y="349"/>
                    <a:pt x="1028" y="347"/>
                    <a:pt x="1026" y="347"/>
                  </a:cubicBezTo>
                  <a:cubicBezTo>
                    <a:pt x="1025" y="350"/>
                    <a:pt x="1024" y="351"/>
                    <a:pt x="1020" y="350"/>
                  </a:cubicBezTo>
                  <a:cubicBezTo>
                    <a:pt x="1016" y="353"/>
                    <a:pt x="1018" y="363"/>
                    <a:pt x="1013" y="366"/>
                  </a:cubicBezTo>
                  <a:cubicBezTo>
                    <a:pt x="1013" y="364"/>
                    <a:pt x="1013" y="361"/>
                    <a:pt x="1010" y="359"/>
                  </a:cubicBezTo>
                  <a:cubicBezTo>
                    <a:pt x="1015" y="357"/>
                    <a:pt x="1017" y="351"/>
                    <a:pt x="1021" y="348"/>
                  </a:cubicBezTo>
                  <a:cubicBezTo>
                    <a:pt x="1021" y="345"/>
                    <a:pt x="1017" y="346"/>
                    <a:pt x="1018" y="342"/>
                  </a:cubicBezTo>
                  <a:cubicBezTo>
                    <a:pt x="1023" y="339"/>
                    <a:pt x="1026" y="347"/>
                    <a:pt x="1033" y="343"/>
                  </a:cubicBezTo>
                  <a:cubicBezTo>
                    <a:pt x="1033" y="338"/>
                    <a:pt x="1028" y="339"/>
                    <a:pt x="1028" y="334"/>
                  </a:cubicBezTo>
                  <a:cubicBezTo>
                    <a:pt x="1031" y="336"/>
                    <a:pt x="1032" y="341"/>
                    <a:pt x="1036" y="342"/>
                  </a:cubicBezTo>
                  <a:cubicBezTo>
                    <a:pt x="1041" y="338"/>
                    <a:pt x="1046" y="334"/>
                    <a:pt x="1047" y="326"/>
                  </a:cubicBezTo>
                  <a:cubicBezTo>
                    <a:pt x="1045" y="321"/>
                    <a:pt x="1038" y="321"/>
                    <a:pt x="1038" y="313"/>
                  </a:cubicBezTo>
                  <a:cubicBezTo>
                    <a:pt x="1040" y="311"/>
                    <a:pt x="1043" y="311"/>
                    <a:pt x="1044" y="309"/>
                  </a:cubicBezTo>
                  <a:cubicBezTo>
                    <a:pt x="1043" y="303"/>
                    <a:pt x="1036" y="301"/>
                    <a:pt x="1034" y="296"/>
                  </a:cubicBezTo>
                  <a:cubicBezTo>
                    <a:pt x="1041" y="297"/>
                    <a:pt x="1035" y="292"/>
                    <a:pt x="1037" y="290"/>
                  </a:cubicBezTo>
                  <a:cubicBezTo>
                    <a:pt x="1042" y="290"/>
                    <a:pt x="1048" y="290"/>
                    <a:pt x="1052" y="291"/>
                  </a:cubicBezTo>
                  <a:cubicBezTo>
                    <a:pt x="1054" y="286"/>
                    <a:pt x="1046" y="286"/>
                    <a:pt x="1050" y="283"/>
                  </a:cubicBezTo>
                  <a:cubicBezTo>
                    <a:pt x="1055" y="289"/>
                    <a:pt x="1068" y="288"/>
                    <a:pt x="1071" y="297"/>
                  </a:cubicBezTo>
                  <a:cubicBezTo>
                    <a:pt x="1089" y="297"/>
                    <a:pt x="1095" y="319"/>
                    <a:pt x="1084" y="331"/>
                  </a:cubicBezTo>
                  <a:cubicBezTo>
                    <a:pt x="1086" y="332"/>
                    <a:pt x="1089" y="333"/>
                    <a:pt x="1089" y="336"/>
                  </a:cubicBezTo>
                  <a:cubicBezTo>
                    <a:pt x="1085" y="343"/>
                    <a:pt x="1078" y="344"/>
                    <a:pt x="1069" y="345"/>
                  </a:cubicBezTo>
                  <a:cubicBezTo>
                    <a:pt x="1066" y="354"/>
                    <a:pt x="1064" y="363"/>
                    <a:pt x="1074" y="362"/>
                  </a:cubicBezTo>
                  <a:cubicBezTo>
                    <a:pt x="1078" y="362"/>
                    <a:pt x="1081" y="351"/>
                    <a:pt x="1088" y="355"/>
                  </a:cubicBezTo>
                  <a:cubicBezTo>
                    <a:pt x="1089" y="354"/>
                    <a:pt x="1085" y="351"/>
                    <a:pt x="1088" y="351"/>
                  </a:cubicBezTo>
                  <a:cubicBezTo>
                    <a:pt x="1100" y="353"/>
                    <a:pt x="1105" y="361"/>
                    <a:pt x="1109" y="368"/>
                  </a:cubicBezTo>
                  <a:cubicBezTo>
                    <a:pt x="1112" y="368"/>
                    <a:pt x="1112" y="366"/>
                    <a:pt x="1114" y="368"/>
                  </a:cubicBezTo>
                  <a:cubicBezTo>
                    <a:pt x="1114" y="372"/>
                    <a:pt x="1115" y="376"/>
                    <a:pt x="1120" y="375"/>
                  </a:cubicBezTo>
                  <a:cubicBezTo>
                    <a:pt x="1122" y="371"/>
                    <a:pt x="1116" y="371"/>
                    <a:pt x="1119" y="369"/>
                  </a:cubicBezTo>
                  <a:cubicBezTo>
                    <a:pt x="1127" y="375"/>
                    <a:pt x="1137" y="372"/>
                    <a:pt x="1147" y="376"/>
                  </a:cubicBezTo>
                  <a:cubicBezTo>
                    <a:pt x="1147" y="362"/>
                    <a:pt x="1127" y="364"/>
                    <a:pt x="1126" y="355"/>
                  </a:cubicBezTo>
                  <a:cubicBezTo>
                    <a:pt x="1134" y="356"/>
                    <a:pt x="1139" y="356"/>
                    <a:pt x="1146" y="360"/>
                  </a:cubicBezTo>
                  <a:cubicBezTo>
                    <a:pt x="1145" y="358"/>
                    <a:pt x="1148" y="358"/>
                    <a:pt x="1149" y="357"/>
                  </a:cubicBezTo>
                  <a:cubicBezTo>
                    <a:pt x="1147" y="353"/>
                    <a:pt x="1145" y="353"/>
                    <a:pt x="1148" y="349"/>
                  </a:cubicBezTo>
                  <a:cubicBezTo>
                    <a:pt x="1141" y="335"/>
                    <a:pt x="1127" y="333"/>
                    <a:pt x="1116" y="322"/>
                  </a:cubicBezTo>
                  <a:cubicBezTo>
                    <a:pt x="1120" y="321"/>
                    <a:pt x="1121" y="326"/>
                    <a:pt x="1122" y="322"/>
                  </a:cubicBezTo>
                  <a:cubicBezTo>
                    <a:pt x="1121" y="321"/>
                    <a:pt x="1117" y="317"/>
                    <a:pt x="1119" y="316"/>
                  </a:cubicBezTo>
                  <a:cubicBezTo>
                    <a:pt x="1120" y="316"/>
                    <a:pt x="1120" y="314"/>
                    <a:pt x="1121" y="314"/>
                  </a:cubicBezTo>
                  <a:cubicBezTo>
                    <a:pt x="1131" y="317"/>
                    <a:pt x="1134" y="326"/>
                    <a:pt x="1145" y="330"/>
                  </a:cubicBezTo>
                  <a:cubicBezTo>
                    <a:pt x="1147" y="325"/>
                    <a:pt x="1142" y="321"/>
                    <a:pt x="1141" y="316"/>
                  </a:cubicBezTo>
                  <a:cubicBezTo>
                    <a:pt x="1142" y="317"/>
                    <a:pt x="1144" y="317"/>
                    <a:pt x="1146" y="317"/>
                  </a:cubicBezTo>
                  <a:cubicBezTo>
                    <a:pt x="1146" y="313"/>
                    <a:pt x="1142" y="313"/>
                    <a:pt x="1143" y="308"/>
                  </a:cubicBezTo>
                  <a:cubicBezTo>
                    <a:pt x="1146" y="309"/>
                    <a:pt x="1146" y="307"/>
                    <a:pt x="1147" y="306"/>
                  </a:cubicBezTo>
                  <a:cubicBezTo>
                    <a:pt x="1145" y="303"/>
                    <a:pt x="1144" y="302"/>
                    <a:pt x="1142" y="300"/>
                  </a:cubicBezTo>
                  <a:cubicBezTo>
                    <a:pt x="1136" y="300"/>
                    <a:pt x="1136" y="300"/>
                    <a:pt x="1132" y="302"/>
                  </a:cubicBezTo>
                  <a:cubicBezTo>
                    <a:pt x="1129" y="300"/>
                    <a:pt x="1128" y="296"/>
                    <a:pt x="1125" y="294"/>
                  </a:cubicBezTo>
                  <a:cubicBezTo>
                    <a:pt x="1114" y="295"/>
                    <a:pt x="1101" y="295"/>
                    <a:pt x="1102" y="283"/>
                  </a:cubicBezTo>
                  <a:cubicBezTo>
                    <a:pt x="1105" y="284"/>
                    <a:pt x="1107" y="283"/>
                    <a:pt x="1108" y="282"/>
                  </a:cubicBezTo>
                  <a:cubicBezTo>
                    <a:pt x="1104" y="280"/>
                    <a:pt x="1102" y="278"/>
                    <a:pt x="1101" y="274"/>
                  </a:cubicBezTo>
                  <a:cubicBezTo>
                    <a:pt x="1096" y="272"/>
                    <a:pt x="1093" y="279"/>
                    <a:pt x="1091" y="274"/>
                  </a:cubicBezTo>
                  <a:cubicBezTo>
                    <a:pt x="1092" y="272"/>
                    <a:pt x="1095" y="273"/>
                    <a:pt x="1096" y="271"/>
                  </a:cubicBezTo>
                  <a:cubicBezTo>
                    <a:pt x="1094" y="268"/>
                    <a:pt x="1090" y="267"/>
                    <a:pt x="1086" y="266"/>
                  </a:cubicBezTo>
                  <a:cubicBezTo>
                    <a:pt x="1085" y="267"/>
                    <a:pt x="1086" y="270"/>
                    <a:pt x="1084" y="270"/>
                  </a:cubicBezTo>
                  <a:cubicBezTo>
                    <a:pt x="1081" y="267"/>
                    <a:pt x="1079" y="263"/>
                    <a:pt x="1074" y="261"/>
                  </a:cubicBezTo>
                  <a:cubicBezTo>
                    <a:pt x="1071" y="266"/>
                    <a:pt x="1068" y="264"/>
                    <a:pt x="1063" y="265"/>
                  </a:cubicBezTo>
                  <a:cubicBezTo>
                    <a:pt x="1063" y="263"/>
                    <a:pt x="1065" y="263"/>
                    <a:pt x="1064" y="260"/>
                  </a:cubicBezTo>
                  <a:cubicBezTo>
                    <a:pt x="1058" y="262"/>
                    <a:pt x="1060" y="258"/>
                    <a:pt x="1060" y="256"/>
                  </a:cubicBezTo>
                  <a:cubicBezTo>
                    <a:pt x="1052" y="257"/>
                    <a:pt x="1051" y="247"/>
                    <a:pt x="1044" y="246"/>
                  </a:cubicBezTo>
                  <a:cubicBezTo>
                    <a:pt x="1041" y="246"/>
                    <a:pt x="1035" y="248"/>
                    <a:pt x="1033" y="251"/>
                  </a:cubicBezTo>
                  <a:cubicBezTo>
                    <a:pt x="1031" y="248"/>
                    <a:pt x="1027" y="251"/>
                    <a:pt x="1024" y="251"/>
                  </a:cubicBezTo>
                  <a:cubicBezTo>
                    <a:pt x="1023" y="254"/>
                    <a:pt x="1025" y="254"/>
                    <a:pt x="1021" y="256"/>
                  </a:cubicBezTo>
                  <a:cubicBezTo>
                    <a:pt x="1017" y="252"/>
                    <a:pt x="1012" y="253"/>
                    <a:pt x="1006" y="255"/>
                  </a:cubicBezTo>
                  <a:cubicBezTo>
                    <a:pt x="1005" y="265"/>
                    <a:pt x="994" y="274"/>
                    <a:pt x="999" y="284"/>
                  </a:cubicBezTo>
                  <a:cubicBezTo>
                    <a:pt x="1003" y="285"/>
                    <a:pt x="1006" y="283"/>
                    <a:pt x="1009" y="284"/>
                  </a:cubicBezTo>
                  <a:cubicBezTo>
                    <a:pt x="1007" y="288"/>
                    <a:pt x="1003" y="287"/>
                    <a:pt x="1002" y="291"/>
                  </a:cubicBezTo>
                  <a:cubicBezTo>
                    <a:pt x="1007" y="301"/>
                    <a:pt x="1017" y="290"/>
                    <a:pt x="1023" y="297"/>
                  </a:cubicBezTo>
                  <a:cubicBezTo>
                    <a:pt x="1019" y="300"/>
                    <a:pt x="1023" y="306"/>
                    <a:pt x="1024" y="309"/>
                  </a:cubicBezTo>
                  <a:cubicBezTo>
                    <a:pt x="1017" y="314"/>
                    <a:pt x="1020" y="331"/>
                    <a:pt x="1011" y="333"/>
                  </a:cubicBezTo>
                  <a:cubicBezTo>
                    <a:pt x="1010" y="329"/>
                    <a:pt x="1006" y="329"/>
                    <a:pt x="1007" y="323"/>
                  </a:cubicBezTo>
                  <a:cubicBezTo>
                    <a:pt x="1008" y="322"/>
                    <a:pt x="1009" y="320"/>
                    <a:pt x="1011" y="319"/>
                  </a:cubicBezTo>
                  <a:cubicBezTo>
                    <a:pt x="1009" y="315"/>
                    <a:pt x="1007" y="311"/>
                    <a:pt x="1003" y="309"/>
                  </a:cubicBezTo>
                  <a:cubicBezTo>
                    <a:pt x="1000" y="312"/>
                    <a:pt x="999" y="315"/>
                    <a:pt x="996" y="317"/>
                  </a:cubicBezTo>
                  <a:cubicBezTo>
                    <a:pt x="995" y="314"/>
                    <a:pt x="996" y="312"/>
                    <a:pt x="996" y="308"/>
                  </a:cubicBezTo>
                  <a:cubicBezTo>
                    <a:pt x="994" y="306"/>
                    <a:pt x="990" y="306"/>
                    <a:pt x="988" y="308"/>
                  </a:cubicBezTo>
                  <a:cubicBezTo>
                    <a:pt x="986" y="303"/>
                    <a:pt x="991" y="304"/>
                    <a:pt x="992" y="301"/>
                  </a:cubicBezTo>
                  <a:cubicBezTo>
                    <a:pt x="984" y="297"/>
                    <a:pt x="988" y="281"/>
                    <a:pt x="976" y="281"/>
                  </a:cubicBezTo>
                  <a:cubicBezTo>
                    <a:pt x="973" y="284"/>
                    <a:pt x="971" y="289"/>
                    <a:pt x="966" y="290"/>
                  </a:cubicBezTo>
                  <a:cubicBezTo>
                    <a:pt x="966" y="297"/>
                    <a:pt x="970" y="299"/>
                    <a:pt x="965" y="306"/>
                  </a:cubicBezTo>
                  <a:cubicBezTo>
                    <a:pt x="969" y="308"/>
                    <a:pt x="972" y="311"/>
                    <a:pt x="976" y="311"/>
                  </a:cubicBezTo>
                  <a:cubicBezTo>
                    <a:pt x="978" y="314"/>
                    <a:pt x="974" y="316"/>
                    <a:pt x="973" y="318"/>
                  </a:cubicBezTo>
                  <a:cubicBezTo>
                    <a:pt x="974" y="320"/>
                    <a:pt x="978" y="318"/>
                    <a:pt x="978" y="320"/>
                  </a:cubicBezTo>
                  <a:cubicBezTo>
                    <a:pt x="976" y="324"/>
                    <a:pt x="973" y="331"/>
                    <a:pt x="967" y="329"/>
                  </a:cubicBezTo>
                  <a:cubicBezTo>
                    <a:pt x="965" y="332"/>
                    <a:pt x="965" y="336"/>
                    <a:pt x="964" y="339"/>
                  </a:cubicBezTo>
                  <a:cubicBezTo>
                    <a:pt x="964" y="339"/>
                    <a:pt x="963" y="339"/>
                    <a:pt x="962" y="339"/>
                  </a:cubicBezTo>
                  <a:cubicBezTo>
                    <a:pt x="961" y="334"/>
                    <a:pt x="964" y="333"/>
                    <a:pt x="964" y="330"/>
                  </a:cubicBezTo>
                  <a:cubicBezTo>
                    <a:pt x="962" y="328"/>
                    <a:pt x="959" y="328"/>
                    <a:pt x="959" y="325"/>
                  </a:cubicBezTo>
                  <a:cubicBezTo>
                    <a:pt x="963" y="328"/>
                    <a:pt x="965" y="325"/>
                    <a:pt x="969" y="324"/>
                  </a:cubicBezTo>
                  <a:cubicBezTo>
                    <a:pt x="968" y="315"/>
                    <a:pt x="963" y="309"/>
                    <a:pt x="952" y="309"/>
                  </a:cubicBezTo>
                  <a:cubicBezTo>
                    <a:pt x="953" y="315"/>
                    <a:pt x="949" y="316"/>
                    <a:pt x="947" y="319"/>
                  </a:cubicBezTo>
                  <a:cubicBezTo>
                    <a:pt x="948" y="323"/>
                    <a:pt x="955" y="320"/>
                    <a:pt x="956" y="325"/>
                  </a:cubicBezTo>
                  <a:cubicBezTo>
                    <a:pt x="955" y="327"/>
                    <a:pt x="951" y="327"/>
                    <a:pt x="949" y="329"/>
                  </a:cubicBezTo>
                  <a:cubicBezTo>
                    <a:pt x="949" y="333"/>
                    <a:pt x="948" y="337"/>
                    <a:pt x="945" y="339"/>
                  </a:cubicBezTo>
                  <a:cubicBezTo>
                    <a:pt x="942" y="336"/>
                    <a:pt x="933" y="337"/>
                    <a:pt x="928" y="338"/>
                  </a:cubicBezTo>
                  <a:cubicBezTo>
                    <a:pt x="922" y="332"/>
                    <a:pt x="917" y="336"/>
                    <a:pt x="910" y="331"/>
                  </a:cubicBezTo>
                  <a:cubicBezTo>
                    <a:pt x="904" y="332"/>
                    <a:pt x="903" y="337"/>
                    <a:pt x="894" y="335"/>
                  </a:cubicBezTo>
                  <a:cubicBezTo>
                    <a:pt x="891" y="341"/>
                    <a:pt x="892" y="355"/>
                    <a:pt x="886" y="354"/>
                  </a:cubicBezTo>
                  <a:cubicBezTo>
                    <a:pt x="884" y="349"/>
                    <a:pt x="888" y="350"/>
                    <a:pt x="890" y="349"/>
                  </a:cubicBezTo>
                  <a:cubicBezTo>
                    <a:pt x="885" y="331"/>
                    <a:pt x="866" y="346"/>
                    <a:pt x="850" y="341"/>
                  </a:cubicBezTo>
                  <a:cubicBezTo>
                    <a:pt x="851" y="337"/>
                    <a:pt x="859" y="340"/>
                    <a:pt x="861" y="337"/>
                  </a:cubicBezTo>
                  <a:cubicBezTo>
                    <a:pt x="861" y="324"/>
                    <a:pt x="843" y="328"/>
                    <a:pt x="833" y="323"/>
                  </a:cubicBezTo>
                  <a:cubicBezTo>
                    <a:pt x="828" y="320"/>
                    <a:pt x="827" y="316"/>
                    <a:pt x="823" y="316"/>
                  </a:cubicBezTo>
                  <a:cubicBezTo>
                    <a:pt x="818" y="316"/>
                    <a:pt x="816" y="324"/>
                    <a:pt x="811" y="323"/>
                  </a:cubicBezTo>
                  <a:cubicBezTo>
                    <a:pt x="812" y="319"/>
                    <a:pt x="814" y="317"/>
                    <a:pt x="815" y="313"/>
                  </a:cubicBezTo>
                  <a:cubicBezTo>
                    <a:pt x="808" y="314"/>
                    <a:pt x="808" y="322"/>
                    <a:pt x="801" y="323"/>
                  </a:cubicBezTo>
                  <a:cubicBezTo>
                    <a:pt x="800" y="316"/>
                    <a:pt x="806" y="310"/>
                    <a:pt x="800" y="307"/>
                  </a:cubicBezTo>
                  <a:cubicBezTo>
                    <a:pt x="796" y="308"/>
                    <a:pt x="790" y="320"/>
                    <a:pt x="783" y="315"/>
                  </a:cubicBezTo>
                  <a:cubicBezTo>
                    <a:pt x="786" y="315"/>
                    <a:pt x="789" y="314"/>
                    <a:pt x="788" y="310"/>
                  </a:cubicBezTo>
                  <a:cubicBezTo>
                    <a:pt x="775" y="313"/>
                    <a:pt x="766" y="314"/>
                    <a:pt x="755" y="319"/>
                  </a:cubicBezTo>
                  <a:cubicBezTo>
                    <a:pt x="756" y="316"/>
                    <a:pt x="754" y="315"/>
                    <a:pt x="753" y="314"/>
                  </a:cubicBezTo>
                  <a:cubicBezTo>
                    <a:pt x="748" y="317"/>
                    <a:pt x="742" y="319"/>
                    <a:pt x="738" y="324"/>
                  </a:cubicBezTo>
                  <a:cubicBezTo>
                    <a:pt x="735" y="322"/>
                    <a:pt x="731" y="322"/>
                    <a:pt x="729" y="319"/>
                  </a:cubicBezTo>
                  <a:cubicBezTo>
                    <a:pt x="729" y="316"/>
                    <a:pt x="729" y="314"/>
                    <a:pt x="730" y="312"/>
                  </a:cubicBezTo>
                  <a:cubicBezTo>
                    <a:pt x="727" y="312"/>
                    <a:pt x="725" y="311"/>
                    <a:pt x="721" y="311"/>
                  </a:cubicBezTo>
                  <a:cubicBezTo>
                    <a:pt x="719" y="309"/>
                    <a:pt x="720" y="306"/>
                    <a:pt x="718" y="305"/>
                  </a:cubicBezTo>
                  <a:cubicBezTo>
                    <a:pt x="713" y="304"/>
                    <a:pt x="711" y="307"/>
                    <a:pt x="706" y="307"/>
                  </a:cubicBezTo>
                  <a:cubicBezTo>
                    <a:pt x="700" y="300"/>
                    <a:pt x="691" y="295"/>
                    <a:pt x="678" y="295"/>
                  </a:cubicBezTo>
                  <a:cubicBezTo>
                    <a:pt x="678" y="293"/>
                    <a:pt x="680" y="293"/>
                    <a:pt x="679" y="290"/>
                  </a:cubicBezTo>
                  <a:cubicBezTo>
                    <a:pt x="675" y="290"/>
                    <a:pt x="672" y="287"/>
                    <a:pt x="673" y="284"/>
                  </a:cubicBezTo>
                  <a:cubicBezTo>
                    <a:pt x="667" y="281"/>
                    <a:pt x="655" y="288"/>
                    <a:pt x="646" y="283"/>
                  </a:cubicBezTo>
                  <a:cubicBezTo>
                    <a:pt x="640" y="288"/>
                    <a:pt x="633" y="283"/>
                    <a:pt x="627" y="283"/>
                  </a:cubicBezTo>
                  <a:cubicBezTo>
                    <a:pt x="619" y="284"/>
                    <a:pt x="612" y="290"/>
                    <a:pt x="604" y="291"/>
                  </a:cubicBezTo>
                  <a:cubicBezTo>
                    <a:pt x="592" y="292"/>
                    <a:pt x="582" y="287"/>
                    <a:pt x="574" y="293"/>
                  </a:cubicBezTo>
                  <a:cubicBezTo>
                    <a:pt x="575" y="302"/>
                    <a:pt x="568" y="302"/>
                    <a:pt x="566" y="307"/>
                  </a:cubicBezTo>
                  <a:cubicBezTo>
                    <a:pt x="567" y="309"/>
                    <a:pt x="571" y="308"/>
                    <a:pt x="571" y="310"/>
                  </a:cubicBezTo>
                  <a:cubicBezTo>
                    <a:pt x="567" y="313"/>
                    <a:pt x="567" y="314"/>
                    <a:pt x="570" y="317"/>
                  </a:cubicBezTo>
                  <a:cubicBezTo>
                    <a:pt x="562" y="318"/>
                    <a:pt x="556" y="318"/>
                    <a:pt x="550" y="316"/>
                  </a:cubicBezTo>
                  <a:cubicBezTo>
                    <a:pt x="551" y="314"/>
                    <a:pt x="554" y="314"/>
                    <a:pt x="553" y="309"/>
                  </a:cubicBezTo>
                  <a:cubicBezTo>
                    <a:pt x="542" y="306"/>
                    <a:pt x="534" y="311"/>
                    <a:pt x="519" y="308"/>
                  </a:cubicBezTo>
                  <a:cubicBezTo>
                    <a:pt x="518" y="310"/>
                    <a:pt x="518" y="313"/>
                    <a:pt x="518" y="315"/>
                  </a:cubicBezTo>
                  <a:cubicBezTo>
                    <a:pt x="513" y="316"/>
                    <a:pt x="510" y="319"/>
                    <a:pt x="508" y="323"/>
                  </a:cubicBezTo>
                  <a:cubicBezTo>
                    <a:pt x="518" y="328"/>
                    <a:pt x="525" y="331"/>
                    <a:pt x="538" y="329"/>
                  </a:cubicBezTo>
                  <a:cubicBezTo>
                    <a:pt x="537" y="333"/>
                    <a:pt x="533" y="332"/>
                    <a:pt x="528" y="331"/>
                  </a:cubicBezTo>
                  <a:cubicBezTo>
                    <a:pt x="526" y="338"/>
                    <a:pt x="519" y="339"/>
                    <a:pt x="513" y="341"/>
                  </a:cubicBezTo>
                  <a:cubicBezTo>
                    <a:pt x="512" y="339"/>
                    <a:pt x="507" y="339"/>
                    <a:pt x="509" y="335"/>
                  </a:cubicBezTo>
                  <a:cubicBezTo>
                    <a:pt x="504" y="336"/>
                    <a:pt x="501" y="340"/>
                    <a:pt x="494" y="339"/>
                  </a:cubicBezTo>
                  <a:cubicBezTo>
                    <a:pt x="494" y="337"/>
                    <a:pt x="494" y="335"/>
                    <a:pt x="492" y="334"/>
                  </a:cubicBezTo>
                  <a:cubicBezTo>
                    <a:pt x="488" y="337"/>
                    <a:pt x="481" y="337"/>
                    <a:pt x="477" y="340"/>
                  </a:cubicBezTo>
                  <a:cubicBezTo>
                    <a:pt x="468" y="337"/>
                    <a:pt x="457" y="341"/>
                    <a:pt x="450" y="345"/>
                  </a:cubicBezTo>
                  <a:cubicBezTo>
                    <a:pt x="449" y="351"/>
                    <a:pt x="450" y="354"/>
                    <a:pt x="446" y="355"/>
                  </a:cubicBezTo>
                  <a:cubicBezTo>
                    <a:pt x="444" y="356"/>
                    <a:pt x="447" y="350"/>
                    <a:pt x="443" y="352"/>
                  </a:cubicBezTo>
                  <a:cubicBezTo>
                    <a:pt x="437" y="353"/>
                    <a:pt x="434" y="358"/>
                    <a:pt x="431" y="362"/>
                  </a:cubicBezTo>
                  <a:cubicBezTo>
                    <a:pt x="435" y="364"/>
                    <a:pt x="436" y="365"/>
                    <a:pt x="442" y="364"/>
                  </a:cubicBezTo>
                  <a:cubicBezTo>
                    <a:pt x="437" y="371"/>
                    <a:pt x="425" y="368"/>
                    <a:pt x="420" y="378"/>
                  </a:cubicBezTo>
                  <a:cubicBezTo>
                    <a:pt x="421" y="378"/>
                    <a:pt x="422" y="378"/>
                    <a:pt x="422" y="379"/>
                  </a:cubicBezTo>
                  <a:cubicBezTo>
                    <a:pt x="427" y="380"/>
                    <a:pt x="427" y="376"/>
                    <a:pt x="432" y="377"/>
                  </a:cubicBezTo>
                  <a:cubicBezTo>
                    <a:pt x="436" y="381"/>
                    <a:pt x="428" y="384"/>
                    <a:pt x="431" y="387"/>
                  </a:cubicBezTo>
                  <a:cubicBezTo>
                    <a:pt x="434" y="387"/>
                    <a:pt x="436" y="385"/>
                    <a:pt x="439" y="384"/>
                  </a:cubicBezTo>
                  <a:cubicBezTo>
                    <a:pt x="439" y="386"/>
                    <a:pt x="438" y="386"/>
                    <a:pt x="438" y="388"/>
                  </a:cubicBezTo>
                  <a:cubicBezTo>
                    <a:pt x="441" y="387"/>
                    <a:pt x="445" y="386"/>
                    <a:pt x="445" y="390"/>
                  </a:cubicBezTo>
                  <a:cubicBezTo>
                    <a:pt x="438" y="388"/>
                    <a:pt x="430" y="395"/>
                    <a:pt x="421" y="397"/>
                  </a:cubicBezTo>
                  <a:cubicBezTo>
                    <a:pt x="414" y="398"/>
                    <a:pt x="406" y="394"/>
                    <a:pt x="401" y="401"/>
                  </a:cubicBezTo>
                  <a:cubicBezTo>
                    <a:pt x="394" y="393"/>
                    <a:pt x="384" y="401"/>
                    <a:pt x="373" y="401"/>
                  </a:cubicBezTo>
                  <a:cubicBezTo>
                    <a:pt x="374" y="397"/>
                    <a:pt x="370" y="398"/>
                    <a:pt x="370" y="396"/>
                  </a:cubicBezTo>
                  <a:cubicBezTo>
                    <a:pt x="361" y="399"/>
                    <a:pt x="352" y="394"/>
                    <a:pt x="346" y="399"/>
                  </a:cubicBezTo>
                  <a:cubicBezTo>
                    <a:pt x="346" y="397"/>
                    <a:pt x="346" y="396"/>
                    <a:pt x="346" y="395"/>
                  </a:cubicBezTo>
                  <a:cubicBezTo>
                    <a:pt x="341" y="395"/>
                    <a:pt x="332" y="392"/>
                    <a:pt x="331" y="399"/>
                  </a:cubicBezTo>
                  <a:cubicBezTo>
                    <a:pt x="334" y="400"/>
                    <a:pt x="338" y="399"/>
                    <a:pt x="339" y="403"/>
                  </a:cubicBezTo>
                  <a:cubicBezTo>
                    <a:pt x="348" y="396"/>
                    <a:pt x="353" y="407"/>
                    <a:pt x="364" y="401"/>
                  </a:cubicBezTo>
                  <a:cubicBezTo>
                    <a:pt x="364" y="403"/>
                    <a:pt x="365" y="404"/>
                    <a:pt x="365" y="405"/>
                  </a:cubicBezTo>
                  <a:cubicBezTo>
                    <a:pt x="371" y="405"/>
                    <a:pt x="375" y="406"/>
                    <a:pt x="377" y="408"/>
                  </a:cubicBezTo>
                  <a:cubicBezTo>
                    <a:pt x="384" y="409"/>
                    <a:pt x="390" y="406"/>
                    <a:pt x="395" y="405"/>
                  </a:cubicBezTo>
                  <a:cubicBezTo>
                    <a:pt x="402" y="404"/>
                    <a:pt x="411" y="408"/>
                    <a:pt x="419" y="406"/>
                  </a:cubicBezTo>
                  <a:cubicBezTo>
                    <a:pt x="422" y="406"/>
                    <a:pt x="424" y="404"/>
                    <a:pt x="426" y="403"/>
                  </a:cubicBezTo>
                  <a:cubicBezTo>
                    <a:pt x="428" y="403"/>
                    <a:pt x="431" y="405"/>
                    <a:pt x="435" y="404"/>
                  </a:cubicBezTo>
                  <a:cubicBezTo>
                    <a:pt x="441" y="404"/>
                    <a:pt x="445" y="398"/>
                    <a:pt x="449" y="404"/>
                  </a:cubicBezTo>
                  <a:cubicBezTo>
                    <a:pt x="447" y="406"/>
                    <a:pt x="446" y="409"/>
                    <a:pt x="442" y="409"/>
                  </a:cubicBezTo>
                  <a:cubicBezTo>
                    <a:pt x="442" y="407"/>
                    <a:pt x="443" y="407"/>
                    <a:pt x="443" y="405"/>
                  </a:cubicBezTo>
                  <a:cubicBezTo>
                    <a:pt x="437" y="406"/>
                    <a:pt x="430" y="407"/>
                    <a:pt x="429" y="413"/>
                  </a:cubicBezTo>
                  <a:cubicBezTo>
                    <a:pt x="442" y="421"/>
                    <a:pt x="452" y="410"/>
                    <a:pt x="467" y="408"/>
                  </a:cubicBezTo>
                  <a:cubicBezTo>
                    <a:pt x="467" y="407"/>
                    <a:pt x="467" y="405"/>
                    <a:pt x="467" y="403"/>
                  </a:cubicBezTo>
                  <a:cubicBezTo>
                    <a:pt x="462" y="401"/>
                    <a:pt x="456" y="410"/>
                    <a:pt x="450" y="406"/>
                  </a:cubicBezTo>
                  <a:cubicBezTo>
                    <a:pt x="452" y="399"/>
                    <a:pt x="462" y="400"/>
                    <a:pt x="469" y="399"/>
                  </a:cubicBezTo>
                  <a:cubicBezTo>
                    <a:pt x="473" y="389"/>
                    <a:pt x="494" y="392"/>
                    <a:pt x="501" y="389"/>
                  </a:cubicBezTo>
                  <a:cubicBezTo>
                    <a:pt x="497" y="392"/>
                    <a:pt x="497" y="394"/>
                    <a:pt x="495" y="396"/>
                  </a:cubicBezTo>
                  <a:cubicBezTo>
                    <a:pt x="491" y="394"/>
                    <a:pt x="486" y="395"/>
                    <a:pt x="485" y="400"/>
                  </a:cubicBezTo>
                  <a:cubicBezTo>
                    <a:pt x="493" y="403"/>
                    <a:pt x="501" y="396"/>
                    <a:pt x="509" y="397"/>
                  </a:cubicBezTo>
                  <a:cubicBezTo>
                    <a:pt x="513" y="397"/>
                    <a:pt x="516" y="400"/>
                    <a:pt x="520" y="400"/>
                  </a:cubicBezTo>
                  <a:cubicBezTo>
                    <a:pt x="530" y="399"/>
                    <a:pt x="544" y="381"/>
                    <a:pt x="550" y="395"/>
                  </a:cubicBezTo>
                  <a:cubicBezTo>
                    <a:pt x="546" y="399"/>
                    <a:pt x="548" y="401"/>
                    <a:pt x="549" y="407"/>
                  </a:cubicBezTo>
                  <a:cubicBezTo>
                    <a:pt x="557" y="411"/>
                    <a:pt x="566" y="415"/>
                    <a:pt x="573" y="421"/>
                  </a:cubicBezTo>
                  <a:cubicBezTo>
                    <a:pt x="568" y="425"/>
                    <a:pt x="572" y="434"/>
                    <a:pt x="568" y="440"/>
                  </a:cubicBezTo>
                  <a:cubicBezTo>
                    <a:pt x="571" y="441"/>
                    <a:pt x="573" y="442"/>
                    <a:pt x="578" y="442"/>
                  </a:cubicBezTo>
                  <a:cubicBezTo>
                    <a:pt x="578" y="439"/>
                    <a:pt x="579" y="436"/>
                    <a:pt x="581" y="435"/>
                  </a:cubicBezTo>
                  <a:cubicBezTo>
                    <a:pt x="581" y="438"/>
                    <a:pt x="584" y="437"/>
                    <a:pt x="584" y="439"/>
                  </a:cubicBezTo>
                  <a:cubicBezTo>
                    <a:pt x="584" y="442"/>
                    <a:pt x="580" y="443"/>
                    <a:pt x="582" y="445"/>
                  </a:cubicBezTo>
                  <a:cubicBezTo>
                    <a:pt x="587" y="447"/>
                    <a:pt x="588" y="440"/>
                    <a:pt x="590" y="442"/>
                  </a:cubicBezTo>
                  <a:cubicBezTo>
                    <a:pt x="590" y="450"/>
                    <a:pt x="589" y="460"/>
                    <a:pt x="579" y="460"/>
                  </a:cubicBezTo>
                  <a:cubicBezTo>
                    <a:pt x="578" y="464"/>
                    <a:pt x="579" y="466"/>
                    <a:pt x="580" y="469"/>
                  </a:cubicBezTo>
                  <a:cubicBezTo>
                    <a:pt x="577" y="473"/>
                    <a:pt x="573" y="475"/>
                    <a:pt x="572" y="480"/>
                  </a:cubicBezTo>
                  <a:cubicBezTo>
                    <a:pt x="571" y="483"/>
                    <a:pt x="576" y="481"/>
                    <a:pt x="577" y="483"/>
                  </a:cubicBezTo>
                  <a:cubicBezTo>
                    <a:pt x="575" y="485"/>
                    <a:pt x="573" y="487"/>
                    <a:pt x="570" y="487"/>
                  </a:cubicBezTo>
                  <a:cubicBezTo>
                    <a:pt x="570" y="485"/>
                    <a:pt x="570" y="483"/>
                    <a:pt x="569" y="482"/>
                  </a:cubicBezTo>
                  <a:cubicBezTo>
                    <a:pt x="563" y="484"/>
                    <a:pt x="561" y="489"/>
                    <a:pt x="558" y="494"/>
                  </a:cubicBezTo>
                  <a:cubicBezTo>
                    <a:pt x="563" y="503"/>
                    <a:pt x="550" y="519"/>
                    <a:pt x="543" y="514"/>
                  </a:cubicBezTo>
                  <a:cubicBezTo>
                    <a:pt x="542" y="516"/>
                    <a:pt x="541" y="517"/>
                    <a:pt x="541" y="521"/>
                  </a:cubicBezTo>
                  <a:cubicBezTo>
                    <a:pt x="547" y="526"/>
                    <a:pt x="555" y="516"/>
                    <a:pt x="561" y="517"/>
                  </a:cubicBezTo>
                  <a:cubicBezTo>
                    <a:pt x="560" y="524"/>
                    <a:pt x="552" y="521"/>
                    <a:pt x="549" y="527"/>
                  </a:cubicBezTo>
                  <a:cubicBezTo>
                    <a:pt x="552" y="537"/>
                    <a:pt x="545" y="542"/>
                    <a:pt x="538" y="544"/>
                  </a:cubicBezTo>
                  <a:cubicBezTo>
                    <a:pt x="540" y="550"/>
                    <a:pt x="535" y="550"/>
                    <a:pt x="531" y="548"/>
                  </a:cubicBezTo>
                  <a:cubicBezTo>
                    <a:pt x="530" y="552"/>
                    <a:pt x="531" y="556"/>
                    <a:pt x="532" y="558"/>
                  </a:cubicBezTo>
                  <a:cubicBezTo>
                    <a:pt x="535" y="560"/>
                    <a:pt x="535" y="556"/>
                    <a:pt x="540" y="557"/>
                  </a:cubicBezTo>
                  <a:cubicBezTo>
                    <a:pt x="543" y="562"/>
                    <a:pt x="543" y="563"/>
                    <a:pt x="540" y="568"/>
                  </a:cubicBezTo>
                  <a:cubicBezTo>
                    <a:pt x="542" y="568"/>
                    <a:pt x="544" y="568"/>
                    <a:pt x="545" y="570"/>
                  </a:cubicBezTo>
                  <a:cubicBezTo>
                    <a:pt x="545" y="574"/>
                    <a:pt x="541" y="574"/>
                    <a:pt x="541" y="578"/>
                  </a:cubicBezTo>
                  <a:cubicBezTo>
                    <a:pt x="555" y="588"/>
                    <a:pt x="540" y="600"/>
                    <a:pt x="536" y="611"/>
                  </a:cubicBezTo>
                  <a:cubicBezTo>
                    <a:pt x="528" y="610"/>
                    <a:pt x="528" y="621"/>
                    <a:pt x="521" y="619"/>
                  </a:cubicBezTo>
                  <a:cubicBezTo>
                    <a:pt x="521" y="612"/>
                    <a:pt x="529" y="613"/>
                    <a:pt x="531" y="608"/>
                  </a:cubicBezTo>
                  <a:cubicBezTo>
                    <a:pt x="528" y="605"/>
                    <a:pt x="521" y="607"/>
                    <a:pt x="521" y="602"/>
                  </a:cubicBezTo>
                  <a:cubicBezTo>
                    <a:pt x="527" y="603"/>
                    <a:pt x="535" y="603"/>
                    <a:pt x="536" y="595"/>
                  </a:cubicBezTo>
                  <a:cubicBezTo>
                    <a:pt x="537" y="592"/>
                    <a:pt x="532" y="588"/>
                    <a:pt x="532" y="584"/>
                  </a:cubicBezTo>
                  <a:cubicBezTo>
                    <a:pt x="533" y="578"/>
                    <a:pt x="538" y="574"/>
                    <a:pt x="537" y="571"/>
                  </a:cubicBezTo>
                  <a:cubicBezTo>
                    <a:pt x="537" y="568"/>
                    <a:pt x="533" y="567"/>
                    <a:pt x="534" y="565"/>
                  </a:cubicBezTo>
                  <a:cubicBezTo>
                    <a:pt x="531" y="566"/>
                    <a:pt x="530" y="565"/>
                    <a:pt x="528" y="564"/>
                  </a:cubicBezTo>
                  <a:cubicBezTo>
                    <a:pt x="528" y="559"/>
                    <a:pt x="525" y="557"/>
                    <a:pt x="525" y="553"/>
                  </a:cubicBezTo>
                  <a:cubicBezTo>
                    <a:pt x="520" y="553"/>
                    <a:pt x="518" y="554"/>
                    <a:pt x="515" y="556"/>
                  </a:cubicBezTo>
                  <a:cubicBezTo>
                    <a:pt x="513" y="561"/>
                    <a:pt x="516" y="560"/>
                    <a:pt x="517" y="564"/>
                  </a:cubicBezTo>
                  <a:cubicBezTo>
                    <a:pt x="514" y="563"/>
                    <a:pt x="513" y="565"/>
                    <a:pt x="512" y="567"/>
                  </a:cubicBezTo>
                  <a:cubicBezTo>
                    <a:pt x="517" y="570"/>
                    <a:pt x="515" y="576"/>
                    <a:pt x="513" y="581"/>
                  </a:cubicBezTo>
                  <a:cubicBezTo>
                    <a:pt x="514" y="583"/>
                    <a:pt x="517" y="579"/>
                    <a:pt x="518" y="582"/>
                  </a:cubicBezTo>
                  <a:cubicBezTo>
                    <a:pt x="512" y="586"/>
                    <a:pt x="518" y="592"/>
                    <a:pt x="519" y="599"/>
                  </a:cubicBezTo>
                  <a:cubicBezTo>
                    <a:pt x="517" y="599"/>
                    <a:pt x="515" y="599"/>
                    <a:pt x="513" y="599"/>
                  </a:cubicBezTo>
                  <a:cubicBezTo>
                    <a:pt x="506" y="610"/>
                    <a:pt x="501" y="622"/>
                    <a:pt x="493" y="632"/>
                  </a:cubicBezTo>
                  <a:cubicBezTo>
                    <a:pt x="490" y="631"/>
                    <a:pt x="491" y="633"/>
                    <a:pt x="488" y="633"/>
                  </a:cubicBezTo>
                  <a:cubicBezTo>
                    <a:pt x="477" y="650"/>
                    <a:pt x="456" y="657"/>
                    <a:pt x="444" y="673"/>
                  </a:cubicBezTo>
                  <a:cubicBezTo>
                    <a:pt x="426" y="682"/>
                    <a:pt x="424" y="707"/>
                    <a:pt x="402" y="712"/>
                  </a:cubicBezTo>
                  <a:cubicBezTo>
                    <a:pt x="399" y="716"/>
                    <a:pt x="401" y="720"/>
                    <a:pt x="401" y="726"/>
                  </a:cubicBezTo>
                  <a:cubicBezTo>
                    <a:pt x="393" y="733"/>
                    <a:pt x="387" y="741"/>
                    <a:pt x="388" y="757"/>
                  </a:cubicBezTo>
                  <a:cubicBezTo>
                    <a:pt x="390" y="757"/>
                    <a:pt x="395" y="756"/>
                    <a:pt x="395" y="758"/>
                  </a:cubicBezTo>
                  <a:cubicBezTo>
                    <a:pt x="387" y="760"/>
                    <a:pt x="378" y="766"/>
                    <a:pt x="384" y="777"/>
                  </a:cubicBezTo>
                  <a:cubicBezTo>
                    <a:pt x="374" y="783"/>
                    <a:pt x="376" y="797"/>
                    <a:pt x="380" y="809"/>
                  </a:cubicBezTo>
                  <a:cubicBezTo>
                    <a:pt x="378" y="812"/>
                    <a:pt x="374" y="814"/>
                    <a:pt x="373" y="818"/>
                  </a:cubicBezTo>
                  <a:cubicBezTo>
                    <a:pt x="378" y="822"/>
                    <a:pt x="383" y="826"/>
                    <a:pt x="385" y="834"/>
                  </a:cubicBezTo>
                  <a:cubicBezTo>
                    <a:pt x="387" y="835"/>
                    <a:pt x="391" y="834"/>
                    <a:pt x="393" y="835"/>
                  </a:cubicBezTo>
                  <a:cubicBezTo>
                    <a:pt x="389" y="842"/>
                    <a:pt x="398" y="844"/>
                    <a:pt x="399" y="850"/>
                  </a:cubicBezTo>
                  <a:cubicBezTo>
                    <a:pt x="400" y="856"/>
                    <a:pt x="393" y="863"/>
                    <a:pt x="391" y="870"/>
                  </a:cubicBezTo>
                  <a:cubicBezTo>
                    <a:pt x="390" y="878"/>
                    <a:pt x="391" y="887"/>
                    <a:pt x="389" y="896"/>
                  </a:cubicBezTo>
                  <a:cubicBezTo>
                    <a:pt x="389" y="898"/>
                    <a:pt x="387" y="899"/>
                    <a:pt x="387" y="901"/>
                  </a:cubicBezTo>
                  <a:cubicBezTo>
                    <a:pt x="386" y="907"/>
                    <a:pt x="388" y="914"/>
                    <a:pt x="386" y="920"/>
                  </a:cubicBezTo>
                  <a:cubicBezTo>
                    <a:pt x="397" y="924"/>
                    <a:pt x="400" y="948"/>
                    <a:pt x="388" y="952"/>
                  </a:cubicBezTo>
                  <a:cubicBezTo>
                    <a:pt x="384" y="951"/>
                    <a:pt x="381" y="948"/>
                    <a:pt x="378" y="947"/>
                  </a:cubicBezTo>
                  <a:cubicBezTo>
                    <a:pt x="376" y="951"/>
                    <a:pt x="382" y="955"/>
                    <a:pt x="381" y="961"/>
                  </a:cubicBezTo>
                  <a:cubicBezTo>
                    <a:pt x="388" y="964"/>
                    <a:pt x="390" y="974"/>
                    <a:pt x="397" y="974"/>
                  </a:cubicBezTo>
                  <a:cubicBezTo>
                    <a:pt x="395" y="983"/>
                    <a:pt x="403" y="986"/>
                    <a:pt x="402" y="994"/>
                  </a:cubicBezTo>
                  <a:cubicBezTo>
                    <a:pt x="401" y="998"/>
                    <a:pt x="396" y="1001"/>
                    <a:pt x="396" y="1005"/>
                  </a:cubicBezTo>
                  <a:cubicBezTo>
                    <a:pt x="396" y="1021"/>
                    <a:pt x="420" y="1030"/>
                    <a:pt x="413" y="1050"/>
                  </a:cubicBezTo>
                  <a:cubicBezTo>
                    <a:pt x="418" y="1054"/>
                    <a:pt x="425" y="1052"/>
                    <a:pt x="429" y="1048"/>
                  </a:cubicBezTo>
                  <a:cubicBezTo>
                    <a:pt x="428" y="1041"/>
                    <a:pt x="428" y="1033"/>
                    <a:pt x="425" y="1028"/>
                  </a:cubicBezTo>
                  <a:cubicBezTo>
                    <a:pt x="412" y="1026"/>
                    <a:pt x="420" y="1017"/>
                    <a:pt x="418" y="1004"/>
                  </a:cubicBezTo>
                  <a:cubicBezTo>
                    <a:pt x="417" y="996"/>
                    <a:pt x="417" y="991"/>
                    <a:pt x="419" y="983"/>
                  </a:cubicBezTo>
                  <a:cubicBezTo>
                    <a:pt x="418" y="981"/>
                    <a:pt x="414" y="981"/>
                    <a:pt x="413" y="979"/>
                  </a:cubicBezTo>
                  <a:cubicBezTo>
                    <a:pt x="412" y="957"/>
                    <a:pt x="411" y="934"/>
                    <a:pt x="405" y="911"/>
                  </a:cubicBezTo>
                  <a:cubicBezTo>
                    <a:pt x="410" y="905"/>
                    <a:pt x="411" y="894"/>
                    <a:pt x="417" y="887"/>
                  </a:cubicBezTo>
                  <a:cubicBezTo>
                    <a:pt x="421" y="894"/>
                    <a:pt x="430" y="897"/>
                    <a:pt x="434" y="905"/>
                  </a:cubicBezTo>
                  <a:cubicBezTo>
                    <a:pt x="427" y="921"/>
                    <a:pt x="427" y="947"/>
                    <a:pt x="434" y="965"/>
                  </a:cubicBezTo>
                  <a:cubicBezTo>
                    <a:pt x="435" y="966"/>
                    <a:pt x="439" y="966"/>
                    <a:pt x="439" y="968"/>
                  </a:cubicBezTo>
                  <a:cubicBezTo>
                    <a:pt x="436" y="980"/>
                    <a:pt x="446" y="987"/>
                    <a:pt x="452" y="993"/>
                  </a:cubicBezTo>
                  <a:cubicBezTo>
                    <a:pt x="452" y="995"/>
                    <a:pt x="452" y="997"/>
                    <a:pt x="452" y="1000"/>
                  </a:cubicBezTo>
                  <a:cubicBezTo>
                    <a:pt x="449" y="1001"/>
                    <a:pt x="446" y="1002"/>
                    <a:pt x="443" y="1003"/>
                  </a:cubicBezTo>
                  <a:cubicBezTo>
                    <a:pt x="443" y="1005"/>
                    <a:pt x="443" y="1007"/>
                    <a:pt x="443" y="1009"/>
                  </a:cubicBezTo>
                  <a:cubicBezTo>
                    <a:pt x="449" y="1015"/>
                    <a:pt x="456" y="1019"/>
                    <a:pt x="460" y="1027"/>
                  </a:cubicBezTo>
                  <a:cubicBezTo>
                    <a:pt x="458" y="1028"/>
                    <a:pt x="456" y="1029"/>
                    <a:pt x="457" y="1032"/>
                  </a:cubicBezTo>
                  <a:cubicBezTo>
                    <a:pt x="457" y="1036"/>
                    <a:pt x="462" y="1035"/>
                    <a:pt x="463" y="1037"/>
                  </a:cubicBezTo>
                  <a:cubicBezTo>
                    <a:pt x="465" y="1052"/>
                    <a:pt x="479" y="1059"/>
                    <a:pt x="481" y="1073"/>
                  </a:cubicBezTo>
                  <a:cubicBezTo>
                    <a:pt x="482" y="1082"/>
                    <a:pt x="477" y="1090"/>
                    <a:pt x="484" y="1097"/>
                  </a:cubicBezTo>
                  <a:cubicBezTo>
                    <a:pt x="477" y="1098"/>
                    <a:pt x="478" y="1107"/>
                    <a:pt x="470" y="1108"/>
                  </a:cubicBezTo>
                  <a:cubicBezTo>
                    <a:pt x="468" y="1115"/>
                    <a:pt x="470" y="1122"/>
                    <a:pt x="471" y="1128"/>
                  </a:cubicBezTo>
                  <a:cubicBezTo>
                    <a:pt x="477" y="1134"/>
                    <a:pt x="482" y="1132"/>
                    <a:pt x="488" y="1137"/>
                  </a:cubicBezTo>
                  <a:cubicBezTo>
                    <a:pt x="495" y="1142"/>
                    <a:pt x="494" y="1151"/>
                    <a:pt x="499" y="1156"/>
                  </a:cubicBezTo>
                  <a:cubicBezTo>
                    <a:pt x="504" y="1161"/>
                    <a:pt x="515" y="1160"/>
                    <a:pt x="521" y="1164"/>
                  </a:cubicBezTo>
                  <a:cubicBezTo>
                    <a:pt x="527" y="1168"/>
                    <a:pt x="529" y="1178"/>
                    <a:pt x="536" y="1183"/>
                  </a:cubicBezTo>
                  <a:cubicBezTo>
                    <a:pt x="546" y="1190"/>
                    <a:pt x="560" y="1191"/>
                    <a:pt x="570" y="1196"/>
                  </a:cubicBezTo>
                  <a:cubicBezTo>
                    <a:pt x="573" y="1205"/>
                    <a:pt x="582" y="1206"/>
                    <a:pt x="587" y="1213"/>
                  </a:cubicBezTo>
                  <a:cubicBezTo>
                    <a:pt x="596" y="1213"/>
                    <a:pt x="604" y="1213"/>
                    <a:pt x="605" y="1220"/>
                  </a:cubicBezTo>
                  <a:cubicBezTo>
                    <a:pt x="621" y="1226"/>
                    <a:pt x="635" y="1212"/>
                    <a:pt x="650" y="1216"/>
                  </a:cubicBezTo>
                  <a:cubicBezTo>
                    <a:pt x="657" y="1217"/>
                    <a:pt x="673" y="1231"/>
                    <a:pt x="679" y="1239"/>
                  </a:cubicBezTo>
                  <a:cubicBezTo>
                    <a:pt x="682" y="1242"/>
                    <a:pt x="683" y="1245"/>
                    <a:pt x="683" y="1249"/>
                  </a:cubicBezTo>
                  <a:cubicBezTo>
                    <a:pt x="691" y="1256"/>
                    <a:pt x="700" y="1260"/>
                    <a:pt x="713" y="1262"/>
                  </a:cubicBezTo>
                  <a:cubicBezTo>
                    <a:pt x="723" y="1263"/>
                    <a:pt x="730" y="1274"/>
                    <a:pt x="741" y="1271"/>
                  </a:cubicBezTo>
                  <a:cubicBezTo>
                    <a:pt x="743" y="1273"/>
                    <a:pt x="746" y="1274"/>
                    <a:pt x="748" y="1276"/>
                  </a:cubicBezTo>
                  <a:cubicBezTo>
                    <a:pt x="754" y="1274"/>
                    <a:pt x="757" y="1277"/>
                    <a:pt x="762" y="1278"/>
                  </a:cubicBezTo>
                  <a:cubicBezTo>
                    <a:pt x="763" y="1274"/>
                    <a:pt x="774" y="1272"/>
                    <a:pt x="775" y="1277"/>
                  </a:cubicBezTo>
                  <a:cubicBezTo>
                    <a:pt x="776" y="1282"/>
                    <a:pt x="770" y="1278"/>
                    <a:pt x="771" y="1283"/>
                  </a:cubicBezTo>
                  <a:cubicBezTo>
                    <a:pt x="778" y="1284"/>
                    <a:pt x="781" y="1292"/>
                    <a:pt x="784" y="1298"/>
                  </a:cubicBezTo>
                  <a:cubicBezTo>
                    <a:pt x="789" y="1307"/>
                    <a:pt x="804" y="1305"/>
                    <a:pt x="800" y="1318"/>
                  </a:cubicBezTo>
                  <a:cubicBezTo>
                    <a:pt x="799" y="1321"/>
                    <a:pt x="795" y="1321"/>
                    <a:pt x="796" y="1325"/>
                  </a:cubicBezTo>
                  <a:cubicBezTo>
                    <a:pt x="800" y="1330"/>
                    <a:pt x="808" y="1331"/>
                    <a:pt x="815" y="1335"/>
                  </a:cubicBezTo>
                  <a:cubicBezTo>
                    <a:pt x="817" y="1334"/>
                    <a:pt x="815" y="1329"/>
                    <a:pt x="819" y="1329"/>
                  </a:cubicBezTo>
                  <a:cubicBezTo>
                    <a:pt x="821" y="1329"/>
                    <a:pt x="820" y="1334"/>
                    <a:pt x="821" y="1336"/>
                  </a:cubicBezTo>
                  <a:cubicBezTo>
                    <a:pt x="824" y="1337"/>
                    <a:pt x="827" y="1337"/>
                    <a:pt x="831" y="1337"/>
                  </a:cubicBezTo>
                  <a:cubicBezTo>
                    <a:pt x="833" y="1340"/>
                    <a:pt x="838" y="1341"/>
                    <a:pt x="837" y="1348"/>
                  </a:cubicBezTo>
                  <a:cubicBezTo>
                    <a:pt x="847" y="1355"/>
                    <a:pt x="861" y="1352"/>
                    <a:pt x="873" y="1356"/>
                  </a:cubicBezTo>
                  <a:cubicBezTo>
                    <a:pt x="874" y="1358"/>
                    <a:pt x="874" y="1361"/>
                    <a:pt x="876" y="1363"/>
                  </a:cubicBezTo>
                  <a:cubicBezTo>
                    <a:pt x="882" y="1365"/>
                    <a:pt x="884" y="1359"/>
                    <a:pt x="890" y="1359"/>
                  </a:cubicBezTo>
                  <a:cubicBezTo>
                    <a:pt x="889" y="1364"/>
                    <a:pt x="891" y="1367"/>
                    <a:pt x="892" y="1369"/>
                  </a:cubicBezTo>
                  <a:cubicBezTo>
                    <a:pt x="900" y="1370"/>
                    <a:pt x="905" y="1367"/>
                    <a:pt x="908" y="1363"/>
                  </a:cubicBezTo>
                  <a:cubicBezTo>
                    <a:pt x="904" y="1361"/>
                    <a:pt x="899" y="1361"/>
                    <a:pt x="898" y="1356"/>
                  </a:cubicBezTo>
                  <a:cubicBezTo>
                    <a:pt x="910" y="1347"/>
                    <a:pt x="929" y="1334"/>
                    <a:pt x="943" y="1349"/>
                  </a:cubicBezTo>
                  <a:cubicBezTo>
                    <a:pt x="939" y="1364"/>
                    <a:pt x="952" y="1366"/>
                    <a:pt x="956" y="1375"/>
                  </a:cubicBezTo>
                  <a:cubicBezTo>
                    <a:pt x="952" y="1379"/>
                    <a:pt x="956" y="1382"/>
                    <a:pt x="958" y="1386"/>
                  </a:cubicBezTo>
                  <a:cubicBezTo>
                    <a:pt x="957" y="1387"/>
                    <a:pt x="954" y="1387"/>
                    <a:pt x="954" y="1389"/>
                  </a:cubicBezTo>
                  <a:cubicBezTo>
                    <a:pt x="959" y="1396"/>
                    <a:pt x="953" y="1404"/>
                    <a:pt x="951" y="1409"/>
                  </a:cubicBezTo>
                  <a:cubicBezTo>
                    <a:pt x="952" y="1412"/>
                    <a:pt x="957" y="1411"/>
                    <a:pt x="958" y="1415"/>
                  </a:cubicBezTo>
                  <a:cubicBezTo>
                    <a:pt x="951" y="1423"/>
                    <a:pt x="944" y="1431"/>
                    <a:pt x="931" y="1433"/>
                  </a:cubicBezTo>
                  <a:cubicBezTo>
                    <a:pt x="929" y="1435"/>
                    <a:pt x="930" y="1439"/>
                    <a:pt x="928" y="1440"/>
                  </a:cubicBezTo>
                  <a:cubicBezTo>
                    <a:pt x="924" y="1440"/>
                    <a:pt x="922" y="1441"/>
                    <a:pt x="920" y="1442"/>
                  </a:cubicBezTo>
                  <a:cubicBezTo>
                    <a:pt x="920" y="1445"/>
                    <a:pt x="922" y="1446"/>
                    <a:pt x="922" y="1448"/>
                  </a:cubicBezTo>
                  <a:cubicBezTo>
                    <a:pt x="918" y="1455"/>
                    <a:pt x="900" y="1448"/>
                    <a:pt x="898" y="1458"/>
                  </a:cubicBezTo>
                  <a:cubicBezTo>
                    <a:pt x="898" y="1461"/>
                    <a:pt x="902" y="1460"/>
                    <a:pt x="901" y="1463"/>
                  </a:cubicBezTo>
                  <a:cubicBezTo>
                    <a:pt x="899" y="1465"/>
                    <a:pt x="896" y="1467"/>
                    <a:pt x="893" y="1468"/>
                  </a:cubicBezTo>
                  <a:cubicBezTo>
                    <a:pt x="893" y="1470"/>
                    <a:pt x="893" y="1472"/>
                    <a:pt x="893" y="1474"/>
                  </a:cubicBezTo>
                  <a:cubicBezTo>
                    <a:pt x="890" y="1475"/>
                    <a:pt x="887" y="1478"/>
                    <a:pt x="883" y="1479"/>
                  </a:cubicBezTo>
                  <a:cubicBezTo>
                    <a:pt x="890" y="1485"/>
                    <a:pt x="877" y="1502"/>
                    <a:pt x="895" y="1498"/>
                  </a:cubicBezTo>
                  <a:cubicBezTo>
                    <a:pt x="898" y="1499"/>
                    <a:pt x="893" y="1502"/>
                    <a:pt x="897" y="1502"/>
                  </a:cubicBezTo>
                  <a:cubicBezTo>
                    <a:pt x="901" y="1503"/>
                    <a:pt x="900" y="1499"/>
                    <a:pt x="903" y="1500"/>
                  </a:cubicBezTo>
                  <a:cubicBezTo>
                    <a:pt x="904" y="1497"/>
                    <a:pt x="898" y="1497"/>
                    <a:pt x="901" y="1496"/>
                  </a:cubicBezTo>
                  <a:cubicBezTo>
                    <a:pt x="903" y="1494"/>
                    <a:pt x="906" y="1495"/>
                    <a:pt x="907" y="1497"/>
                  </a:cubicBezTo>
                  <a:cubicBezTo>
                    <a:pt x="902" y="1510"/>
                    <a:pt x="883" y="1508"/>
                    <a:pt x="876" y="1519"/>
                  </a:cubicBezTo>
                  <a:cubicBezTo>
                    <a:pt x="878" y="1524"/>
                    <a:pt x="883" y="1527"/>
                    <a:pt x="887" y="1531"/>
                  </a:cubicBezTo>
                  <a:cubicBezTo>
                    <a:pt x="886" y="1534"/>
                    <a:pt x="880" y="1532"/>
                    <a:pt x="880" y="1536"/>
                  </a:cubicBezTo>
                  <a:cubicBezTo>
                    <a:pt x="883" y="1541"/>
                    <a:pt x="889" y="1538"/>
                    <a:pt x="893" y="1539"/>
                  </a:cubicBezTo>
                  <a:cubicBezTo>
                    <a:pt x="903" y="1541"/>
                    <a:pt x="907" y="1548"/>
                    <a:pt x="916" y="1555"/>
                  </a:cubicBezTo>
                  <a:cubicBezTo>
                    <a:pt x="919" y="1557"/>
                    <a:pt x="923" y="1557"/>
                    <a:pt x="926" y="1558"/>
                  </a:cubicBezTo>
                  <a:cubicBezTo>
                    <a:pt x="937" y="1565"/>
                    <a:pt x="943" y="1575"/>
                    <a:pt x="951" y="1583"/>
                  </a:cubicBezTo>
                  <a:cubicBezTo>
                    <a:pt x="954" y="1583"/>
                    <a:pt x="955" y="1584"/>
                    <a:pt x="958" y="1584"/>
                  </a:cubicBezTo>
                  <a:cubicBezTo>
                    <a:pt x="959" y="1593"/>
                    <a:pt x="970" y="1592"/>
                    <a:pt x="975" y="1597"/>
                  </a:cubicBezTo>
                  <a:cubicBezTo>
                    <a:pt x="977" y="1599"/>
                    <a:pt x="974" y="1601"/>
                    <a:pt x="975" y="1604"/>
                  </a:cubicBezTo>
                  <a:cubicBezTo>
                    <a:pt x="1001" y="1616"/>
                    <a:pt x="1045" y="1610"/>
                    <a:pt x="1074" y="1617"/>
                  </a:cubicBezTo>
                  <a:cubicBezTo>
                    <a:pt x="1078" y="1624"/>
                    <a:pt x="1078" y="1631"/>
                    <a:pt x="1077" y="1640"/>
                  </a:cubicBezTo>
                  <a:cubicBezTo>
                    <a:pt x="1075" y="1641"/>
                    <a:pt x="1074" y="1643"/>
                    <a:pt x="1070" y="1643"/>
                  </a:cubicBezTo>
                  <a:cubicBezTo>
                    <a:pt x="1069" y="1647"/>
                    <a:pt x="1074" y="1643"/>
                    <a:pt x="1074" y="1646"/>
                  </a:cubicBezTo>
                  <a:cubicBezTo>
                    <a:pt x="1070" y="1650"/>
                    <a:pt x="1068" y="1653"/>
                    <a:pt x="1069" y="1659"/>
                  </a:cubicBezTo>
                  <a:cubicBezTo>
                    <a:pt x="1062" y="1661"/>
                    <a:pt x="1062" y="1665"/>
                    <a:pt x="1058" y="1669"/>
                  </a:cubicBezTo>
                  <a:cubicBezTo>
                    <a:pt x="1059" y="1669"/>
                    <a:pt x="1061" y="1668"/>
                    <a:pt x="1061" y="1670"/>
                  </a:cubicBezTo>
                  <a:cubicBezTo>
                    <a:pt x="1060" y="1670"/>
                    <a:pt x="1058" y="1671"/>
                    <a:pt x="1056" y="1672"/>
                  </a:cubicBezTo>
                  <a:cubicBezTo>
                    <a:pt x="1055" y="1675"/>
                    <a:pt x="1059" y="1673"/>
                    <a:pt x="1060" y="1675"/>
                  </a:cubicBezTo>
                  <a:cubicBezTo>
                    <a:pt x="1057" y="1681"/>
                    <a:pt x="1048" y="1680"/>
                    <a:pt x="1044" y="1684"/>
                  </a:cubicBezTo>
                  <a:cubicBezTo>
                    <a:pt x="1161" y="1653"/>
                    <a:pt x="1269" y="1607"/>
                    <a:pt x="1351" y="1535"/>
                  </a:cubicBezTo>
                  <a:cubicBezTo>
                    <a:pt x="1373" y="1517"/>
                    <a:pt x="1395" y="1500"/>
                    <a:pt x="1416" y="1483"/>
                  </a:cubicBezTo>
                  <a:cubicBezTo>
                    <a:pt x="1443" y="1460"/>
                    <a:pt x="1472" y="1429"/>
                    <a:pt x="1491" y="1396"/>
                  </a:cubicBezTo>
                  <a:cubicBezTo>
                    <a:pt x="1495" y="1389"/>
                    <a:pt x="1497" y="1380"/>
                    <a:pt x="1502" y="1373"/>
                  </a:cubicBezTo>
                  <a:cubicBezTo>
                    <a:pt x="1507" y="1367"/>
                    <a:pt x="1513" y="1363"/>
                    <a:pt x="1517" y="1356"/>
                  </a:cubicBezTo>
                  <a:cubicBezTo>
                    <a:pt x="1535" y="1329"/>
                    <a:pt x="1556" y="1303"/>
                    <a:pt x="1562" y="1267"/>
                  </a:cubicBezTo>
                  <a:cubicBezTo>
                    <a:pt x="1553" y="1271"/>
                    <a:pt x="1551" y="1280"/>
                    <a:pt x="1540" y="1282"/>
                  </a:cubicBezTo>
                  <a:close/>
                  <a:moveTo>
                    <a:pt x="1191" y="602"/>
                  </a:moveTo>
                  <a:cubicBezTo>
                    <a:pt x="1188" y="604"/>
                    <a:pt x="1183" y="602"/>
                    <a:pt x="1183" y="598"/>
                  </a:cubicBezTo>
                  <a:cubicBezTo>
                    <a:pt x="1185" y="597"/>
                    <a:pt x="1191" y="599"/>
                    <a:pt x="1191" y="602"/>
                  </a:cubicBezTo>
                  <a:close/>
                  <a:moveTo>
                    <a:pt x="1229" y="472"/>
                  </a:moveTo>
                  <a:cubicBezTo>
                    <a:pt x="1231" y="475"/>
                    <a:pt x="1229" y="485"/>
                    <a:pt x="1221" y="485"/>
                  </a:cubicBezTo>
                  <a:cubicBezTo>
                    <a:pt x="1222" y="479"/>
                    <a:pt x="1226" y="476"/>
                    <a:pt x="1229" y="472"/>
                  </a:cubicBezTo>
                  <a:close/>
                  <a:moveTo>
                    <a:pt x="1106" y="748"/>
                  </a:moveTo>
                  <a:cubicBezTo>
                    <a:pt x="1103" y="752"/>
                    <a:pt x="1097" y="754"/>
                    <a:pt x="1091" y="756"/>
                  </a:cubicBezTo>
                  <a:cubicBezTo>
                    <a:pt x="1091" y="748"/>
                    <a:pt x="1100" y="746"/>
                    <a:pt x="1106" y="748"/>
                  </a:cubicBezTo>
                  <a:close/>
                  <a:moveTo>
                    <a:pt x="1051" y="792"/>
                  </a:moveTo>
                  <a:cubicBezTo>
                    <a:pt x="1052" y="792"/>
                    <a:pt x="1053" y="792"/>
                    <a:pt x="1054" y="792"/>
                  </a:cubicBezTo>
                  <a:cubicBezTo>
                    <a:pt x="1054" y="798"/>
                    <a:pt x="1051" y="800"/>
                    <a:pt x="1050" y="805"/>
                  </a:cubicBezTo>
                  <a:cubicBezTo>
                    <a:pt x="1045" y="802"/>
                    <a:pt x="1050" y="795"/>
                    <a:pt x="1051" y="792"/>
                  </a:cubicBezTo>
                  <a:close/>
                  <a:moveTo>
                    <a:pt x="1051" y="254"/>
                  </a:moveTo>
                  <a:cubicBezTo>
                    <a:pt x="1052" y="257"/>
                    <a:pt x="1044" y="258"/>
                    <a:pt x="1044" y="255"/>
                  </a:cubicBezTo>
                  <a:cubicBezTo>
                    <a:pt x="1046" y="254"/>
                    <a:pt x="1048" y="253"/>
                    <a:pt x="1051" y="254"/>
                  </a:cubicBezTo>
                  <a:close/>
                  <a:moveTo>
                    <a:pt x="1048" y="260"/>
                  </a:moveTo>
                  <a:cubicBezTo>
                    <a:pt x="1046" y="265"/>
                    <a:pt x="1040" y="264"/>
                    <a:pt x="1036" y="264"/>
                  </a:cubicBezTo>
                  <a:cubicBezTo>
                    <a:pt x="1036" y="262"/>
                    <a:pt x="1037" y="261"/>
                    <a:pt x="1039" y="261"/>
                  </a:cubicBezTo>
                  <a:cubicBezTo>
                    <a:pt x="1038" y="258"/>
                    <a:pt x="1037" y="255"/>
                    <a:pt x="1034" y="254"/>
                  </a:cubicBezTo>
                  <a:cubicBezTo>
                    <a:pt x="1037" y="256"/>
                    <a:pt x="1043" y="258"/>
                    <a:pt x="1048" y="260"/>
                  </a:cubicBezTo>
                  <a:close/>
                  <a:moveTo>
                    <a:pt x="1022" y="283"/>
                  </a:moveTo>
                  <a:cubicBezTo>
                    <a:pt x="1016" y="279"/>
                    <a:pt x="1011" y="266"/>
                    <a:pt x="1015" y="258"/>
                  </a:cubicBezTo>
                  <a:cubicBezTo>
                    <a:pt x="1018" y="256"/>
                    <a:pt x="1018" y="259"/>
                    <a:pt x="1019" y="259"/>
                  </a:cubicBezTo>
                  <a:cubicBezTo>
                    <a:pt x="1020" y="263"/>
                    <a:pt x="1016" y="261"/>
                    <a:pt x="1016" y="263"/>
                  </a:cubicBezTo>
                  <a:cubicBezTo>
                    <a:pt x="1017" y="267"/>
                    <a:pt x="1020" y="268"/>
                    <a:pt x="1022" y="270"/>
                  </a:cubicBezTo>
                  <a:cubicBezTo>
                    <a:pt x="1022" y="271"/>
                    <a:pt x="1020" y="271"/>
                    <a:pt x="1018" y="271"/>
                  </a:cubicBezTo>
                  <a:cubicBezTo>
                    <a:pt x="1016" y="279"/>
                    <a:pt x="1025" y="276"/>
                    <a:pt x="1022" y="283"/>
                  </a:cubicBezTo>
                  <a:close/>
                  <a:moveTo>
                    <a:pt x="1008" y="361"/>
                  </a:moveTo>
                  <a:cubicBezTo>
                    <a:pt x="1004" y="360"/>
                    <a:pt x="1004" y="363"/>
                    <a:pt x="1001" y="362"/>
                  </a:cubicBezTo>
                  <a:cubicBezTo>
                    <a:pt x="1000" y="357"/>
                    <a:pt x="994" y="356"/>
                    <a:pt x="989" y="355"/>
                  </a:cubicBezTo>
                  <a:cubicBezTo>
                    <a:pt x="997" y="348"/>
                    <a:pt x="1004" y="356"/>
                    <a:pt x="1008" y="361"/>
                  </a:cubicBezTo>
                  <a:close/>
                  <a:moveTo>
                    <a:pt x="977" y="385"/>
                  </a:moveTo>
                  <a:cubicBezTo>
                    <a:pt x="977" y="390"/>
                    <a:pt x="971" y="388"/>
                    <a:pt x="971" y="384"/>
                  </a:cubicBezTo>
                  <a:cubicBezTo>
                    <a:pt x="973" y="385"/>
                    <a:pt x="977" y="383"/>
                    <a:pt x="977" y="385"/>
                  </a:cubicBezTo>
                  <a:close/>
                  <a:moveTo>
                    <a:pt x="796" y="980"/>
                  </a:moveTo>
                  <a:cubicBezTo>
                    <a:pt x="792" y="981"/>
                    <a:pt x="789" y="980"/>
                    <a:pt x="788" y="979"/>
                  </a:cubicBezTo>
                  <a:cubicBezTo>
                    <a:pt x="789" y="974"/>
                    <a:pt x="796" y="975"/>
                    <a:pt x="796" y="980"/>
                  </a:cubicBezTo>
                  <a:close/>
                  <a:moveTo>
                    <a:pt x="503" y="390"/>
                  </a:moveTo>
                  <a:cubicBezTo>
                    <a:pt x="505" y="387"/>
                    <a:pt x="511" y="387"/>
                    <a:pt x="515" y="385"/>
                  </a:cubicBezTo>
                  <a:cubicBezTo>
                    <a:pt x="513" y="389"/>
                    <a:pt x="507" y="392"/>
                    <a:pt x="503" y="390"/>
                  </a:cubicBezTo>
                  <a:close/>
                  <a:moveTo>
                    <a:pt x="519" y="386"/>
                  </a:moveTo>
                  <a:cubicBezTo>
                    <a:pt x="520" y="383"/>
                    <a:pt x="529" y="381"/>
                    <a:pt x="531" y="386"/>
                  </a:cubicBezTo>
                  <a:cubicBezTo>
                    <a:pt x="525" y="383"/>
                    <a:pt x="524" y="387"/>
                    <a:pt x="519" y="386"/>
                  </a:cubicBezTo>
                  <a:close/>
                  <a:moveTo>
                    <a:pt x="554" y="543"/>
                  </a:moveTo>
                  <a:cubicBezTo>
                    <a:pt x="555" y="538"/>
                    <a:pt x="550" y="541"/>
                    <a:pt x="551" y="537"/>
                  </a:cubicBezTo>
                  <a:cubicBezTo>
                    <a:pt x="553" y="537"/>
                    <a:pt x="555" y="537"/>
                    <a:pt x="557" y="537"/>
                  </a:cubicBezTo>
                  <a:cubicBezTo>
                    <a:pt x="558" y="541"/>
                    <a:pt x="557" y="543"/>
                    <a:pt x="554" y="543"/>
                  </a:cubicBezTo>
                  <a:close/>
                  <a:moveTo>
                    <a:pt x="971" y="1350"/>
                  </a:moveTo>
                  <a:cubicBezTo>
                    <a:pt x="969" y="1350"/>
                    <a:pt x="969" y="1348"/>
                    <a:pt x="968" y="1346"/>
                  </a:cubicBezTo>
                  <a:cubicBezTo>
                    <a:pt x="969" y="1346"/>
                    <a:pt x="970" y="1346"/>
                    <a:pt x="971" y="1346"/>
                  </a:cubicBezTo>
                  <a:cubicBezTo>
                    <a:pt x="971" y="1347"/>
                    <a:pt x="971" y="1349"/>
                    <a:pt x="971" y="1350"/>
                  </a:cubicBezTo>
                  <a:close/>
                  <a:moveTo>
                    <a:pt x="1074" y="1321"/>
                  </a:moveTo>
                  <a:cubicBezTo>
                    <a:pt x="1070" y="1319"/>
                    <a:pt x="1067" y="1317"/>
                    <a:pt x="1061" y="1316"/>
                  </a:cubicBezTo>
                  <a:cubicBezTo>
                    <a:pt x="1064" y="1310"/>
                    <a:pt x="1067" y="1304"/>
                    <a:pt x="1074" y="1302"/>
                  </a:cubicBezTo>
                  <a:cubicBezTo>
                    <a:pt x="1078" y="1309"/>
                    <a:pt x="1082" y="1316"/>
                    <a:pt x="1074" y="1321"/>
                  </a:cubicBezTo>
                  <a:close/>
                  <a:moveTo>
                    <a:pt x="1250" y="1290"/>
                  </a:moveTo>
                  <a:cubicBezTo>
                    <a:pt x="1249" y="1287"/>
                    <a:pt x="1252" y="1287"/>
                    <a:pt x="1254" y="1287"/>
                  </a:cubicBezTo>
                  <a:cubicBezTo>
                    <a:pt x="1255" y="1289"/>
                    <a:pt x="1252" y="1289"/>
                    <a:pt x="1250" y="1290"/>
                  </a:cubicBezTo>
                  <a:close/>
                  <a:moveTo>
                    <a:pt x="1402" y="1341"/>
                  </a:moveTo>
                  <a:cubicBezTo>
                    <a:pt x="1401" y="1346"/>
                    <a:pt x="1400" y="1348"/>
                    <a:pt x="1399" y="1352"/>
                  </a:cubicBezTo>
                  <a:cubicBezTo>
                    <a:pt x="1395" y="1350"/>
                    <a:pt x="1397" y="1349"/>
                    <a:pt x="1392" y="1348"/>
                  </a:cubicBezTo>
                  <a:cubicBezTo>
                    <a:pt x="1393" y="1343"/>
                    <a:pt x="1398" y="1343"/>
                    <a:pt x="1402" y="1341"/>
                  </a:cubicBezTo>
                  <a:close/>
                  <a:moveTo>
                    <a:pt x="1398" y="1358"/>
                  </a:moveTo>
                  <a:cubicBezTo>
                    <a:pt x="1400" y="1353"/>
                    <a:pt x="1404" y="1357"/>
                    <a:pt x="1408" y="1355"/>
                  </a:cubicBezTo>
                  <a:cubicBezTo>
                    <a:pt x="1410" y="1353"/>
                    <a:pt x="1401" y="1361"/>
                    <a:pt x="1398" y="1358"/>
                  </a:cubicBezTo>
                  <a:close/>
                  <a:moveTo>
                    <a:pt x="1414" y="1350"/>
                  </a:moveTo>
                  <a:cubicBezTo>
                    <a:pt x="1415" y="1347"/>
                    <a:pt x="1418" y="1345"/>
                    <a:pt x="1421" y="1344"/>
                  </a:cubicBezTo>
                  <a:cubicBezTo>
                    <a:pt x="1420" y="1349"/>
                    <a:pt x="1418" y="1350"/>
                    <a:pt x="1414" y="1350"/>
                  </a:cubicBezTo>
                  <a:close/>
                  <a:moveTo>
                    <a:pt x="834" y="299"/>
                  </a:moveTo>
                  <a:cubicBezTo>
                    <a:pt x="841" y="299"/>
                    <a:pt x="842" y="293"/>
                    <a:pt x="848" y="296"/>
                  </a:cubicBezTo>
                  <a:cubicBezTo>
                    <a:pt x="857" y="286"/>
                    <a:pt x="874" y="280"/>
                    <a:pt x="886" y="277"/>
                  </a:cubicBezTo>
                  <a:cubicBezTo>
                    <a:pt x="878" y="283"/>
                    <a:pt x="867" y="286"/>
                    <a:pt x="861" y="295"/>
                  </a:cubicBezTo>
                  <a:cubicBezTo>
                    <a:pt x="865" y="300"/>
                    <a:pt x="861" y="302"/>
                    <a:pt x="860" y="307"/>
                  </a:cubicBezTo>
                  <a:cubicBezTo>
                    <a:pt x="860" y="309"/>
                    <a:pt x="865" y="306"/>
                    <a:pt x="865" y="309"/>
                  </a:cubicBezTo>
                  <a:cubicBezTo>
                    <a:pt x="861" y="311"/>
                    <a:pt x="857" y="312"/>
                    <a:pt x="855" y="315"/>
                  </a:cubicBezTo>
                  <a:cubicBezTo>
                    <a:pt x="854" y="322"/>
                    <a:pt x="862" y="319"/>
                    <a:pt x="863" y="325"/>
                  </a:cubicBezTo>
                  <a:cubicBezTo>
                    <a:pt x="861" y="326"/>
                    <a:pt x="860" y="327"/>
                    <a:pt x="861" y="331"/>
                  </a:cubicBezTo>
                  <a:cubicBezTo>
                    <a:pt x="878" y="337"/>
                    <a:pt x="891" y="321"/>
                    <a:pt x="905" y="323"/>
                  </a:cubicBezTo>
                  <a:cubicBezTo>
                    <a:pt x="914" y="324"/>
                    <a:pt x="921" y="338"/>
                    <a:pt x="929" y="328"/>
                  </a:cubicBezTo>
                  <a:cubicBezTo>
                    <a:pt x="930" y="324"/>
                    <a:pt x="925" y="326"/>
                    <a:pt x="925" y="324"/>
                  </a:cubicBezTo>
                  <a:cubicBezTo>
                    <a:pt x="929" y="318"/>
                    <a:pt x="941" y="320"/>
                    <a:pt x="946" y="315"/>
                  </a:cubicBezTo>
                  <a:cubicBezTo>
                    <a:pt x="946" y="305"/>
                    <a:pt x="934" y="306"/>
                    <a:pt x="928" y="302"/>
                  </a:cubicBezTo>
                  <a:cubicBezTo>
                    <a:pt x="936" y="296"/>
                    <a:pt x="927" y="273"/>
                    <a:pt x="920" y="273"/>
                  </a:cubicBezTo>
                  <a:cubicBezTo>
                    <a:pt x="912" y="273"/>
                    <a:pt x="917" y="284"/>
                    <a:pt x="912" y="289"/>
                  </a:cubicBezTo>
                  <a:cubicBezTo>
                    <a:pt x="907" y="288"/>
                    <a:pt x="912" y="279"/>
                    <a:pt x="909" y="277"/>
                  </a:cubicBezTo>
                  <a:cubicBezTo>
                    <a:pt x="905" y="277"/>
                    <a:pt x="903" y="279"/>
                    <a:pt x="902" y="283"/>
                  </a:cubicBezTo>
                  <a:cubicBezTo>
                    <a:pt x="900" y="282"/>
                    <a:pt x="902" y="278"/>
                    <a:pt x="900" y="278"/>
                  </a:cubicBezTo>
                  <a:cubicBezTo>
                    <a:pt x="895" y="277"/>
                    <a:pt x="895" y="281"/>
                    <a:pt x="890" y="281"/>
                  </a:cubicBezTo>
                  <a:cubicBezTo>
                    <a:pt x="890" y="279"/>
                    <a:pt x="892" y="278"/>
                    <a:pt x="892" y="275"/>
                  </a:cubicBezTo>
                  <a:cubicBezTo>
                    <a:pt x="889" y="275"/>
                    <a:pt x="889" y="276"/>
                    <a:pt x="886" y="276"/>
                  </a:cubicBezTo>
                  <a:cubicBezTo>
                    <a:pt x="885" y="264"/>
                    <a:pt x="876" y="268"/>
                    <a:pt x="868" y="267"/>
                  </a:cubicBezTo>
                  <a:cubicBezTo>
                    <a:pt x="866" y="267"/>
                    <a:pt x="865" y="264"/>
                    <a:pt x="863" y="263"/>
                  </a:cubicBezTo>
                  <a:cubicBezTo>
                    <a:pt x="856" y="262"/>
                    <a:pt x="850" y="267"/>
                    <a:pt x="844" y="266"/>
                  </a:cubicBezTo>
                  <a:cubicBezTo>
                    <a:pt x="844" y="271"/>
                    <a:pt x="851" y="269"/>
                    <a:pt x="849" y="276"/>
                  </a:cubicBezTo>
                  <a:cubicBezTo>
                    <a:pt x="836" y="273"/>
                    <a:pt x="836" y="282"/>
                    <a:pt x="830" y="289"/>
                  </a:cubicBezTo>
                  <a:cubicBezTo>
                    <a:pt x="836" y="289"/>
                    <a:pt x="832" y="296"/>
                    <a:pt x="834" y="299"/>
                  </a:cubicBezTo>
                  <a:close/>
                  <a:moveTo>
                    <a:pt x="1547" y="384"/>
                  </a:moveTo>
                  <a:cubicBezTo>
                    <a:pt x="1545" y="383"/>
                    <a:pt x="1545" y="379"/>
                    <a:pt x="1542" y="379"/>
                  </a:cubicBezTo>
                  <a:cubicBezTo>
                    <a:pt x="1543" y="381"/>
                    <a:pt x="1545" y="387"/>
                    <a:pt x="1547" y="384"/>
                  </a:cubicBezTo>
                  <a:close/>
                  <a:moveTo>
                    <a:pt x="1551" y="384"/>
                  </a:moveTo>
                  <a:cubicBezTo>
                    <a:pt x="1567" y="412"/>
                    <a:pt x="1583" y="442"/>
                    <a:pt x="1592" y="476"/>
                  </a:cubicBezTo>
                  <a:cubicBezTo>
                    <a:pt x="1593" y="481"/>
                    <a:pt x="1588" y="475"/>
                    <a:pt x="1589" y="480"/>
                  </a:cubicBezTo>
                  <a:cubicBezTo>
                    <a:pt x="1605" y="504"/>
                    <a:pt x="1609" y="536"/>
                    <a:pt x="1621" y="563"/>
                  </a:cubicBezTo>
                  <a:cubicBezTo>
                    <a:pt x="1624" y="569"/>
                    <a:pt x="1628" y="574"/>
                    <a:pt x="1631" y="580"/>
                  </a:cubicBezTo>
                  <a:cubicBezTo>
                    <a:pt x="1637" y="597"/>
                    <a:pt x="1637" y="615"/>
                    <a:pt x="1640" y="634"/>
                  </a:cubicBezTo>
                  <a:cubicBezTo>
                    <a:pt x="1641" y="640"/>
                    <a:pt x="1645" y="646"/>
                    <a:pt x="1646" y="653"/>
                  </a:cubicBezTo>
                  <a:cubicBezTo>
                    <a:pt x="1647" y="657"/>
                    <a:pt x="1646" y="661"/>
                    <a:pt x="1646" y="665"/>
                  </a:cubicBezTo>
                  <a:cubicBezTo>
                    <a:pt x="1647" y="673"/>
                    <a:pt x="1652" y="681"/>
                    <a:pt x="1654" y="690"/>
                  </a:cubicBezTo>
                  <a:cubicBezTo>
                    <a:pt x="1656" y="700"/>
                    <a:pt x="1656" y="711"/>
                    <a:pt x="1659" y="722"/>
                  </a:cubicBezTo>
                  <a:cubicBezTo>
                    <a:pt x="1661" y="734"/>
                    <a:pt x="1660" y="746"/>
                    <a:pt x="1663" y="756"/>
                  </a:cubicBezTo>
                  <a:cubicBezTo>
                    <a:pt x="1665" y="760"/>
                    <a:pt x="1668" y="762"/>
                    <a:pt x="1669" y="765"/>
                  </a:cubicBezTo>
                  <a:cubicBezTo>
                    <a:pt x="1670" y="769"/>
                    <a:pt x="1669" y="772"/>
                    <a:pt x="1670" y="776"/>
                  </a:cubicBezTo>
                  <a:cubicBezTo>
                    <a:pt x="1671" y="781"/>
                    <a:pt x="1675" y="786"/>
                    <a:pt x="1676" y="790"/>
                  </a:cubicBezTo>
                  <a:cubicBezTo>
                    <a:pt x="1678" y="802"/>
                    <a:pt x="1679" y="817"/>
                    <a:pt x="1680" y="829"/>
                  </a:cubicBezTo>
                  <a:cubicBezTo>
                    <a:pt x="1680" y="834"/>
                    <a:pt x="1678" y="840"/>
                    <a:pt x="1679" y="845"/>
                  </a:cubicBezTo>
                  <a:cubicBezTo>
                    <a:pt x="1679" y="848"/>
                    <a:pt x="1682" y="852"/>
                    <a:pt x="1683" y="856"/>
                  </a:cubicBezTo>
                  <a:cubicBezTo>
                    <a:pt x="1684" y="862"/>
                    <a:pt x="1680" y="869"/>
                    <a:pt x="1684" y="874"/>
                  </a:cubicBezTo>
                  <a:cubicBezTo>
                    <a:pt x="1689" y="871"/>
                    <a:pt x="1691" y="886"/>
                    <a:pt x="1692" y="897"/>
                  </a:cubicBezTo>
                  <a:cubicBezTo>
                    <a:pt x="1701" y="678"/>
                    <a:pt x="1636" y="512"/>
                    <a:pt x="1551" y="384"/>
                  </a:cubicBezTo>
                  <a:close/>
                  <a:moveTo>
                    <a:pt x="1123" y="136"/>
                  </a:moveTo>
                  <a:cubicBezTo>
                    <a:pt x="1117" y="135"/>
                    <a:pt x="1108" y="130"/>
                    <a:pt x="1104" y="127"/>
                  </a:cubicBezTo>
                  <a:cubicBezTo>
                    <a:pt x="1096" y="121"/>
                    <a:pt x="1090" y="112"/>
                    <a:pt x="1081" y="109"/>
                  </a:cubicBezTo>
                  <a:cubicBezTo>
                    <a:pt x="1080" y="110"/>
                    <a:pt x="1080" y="111"/>
                    <a:pt x="1079" y="112"/>
                  </a:cubicBezTo>
                  <a:cubicBezTo>
                    <a:pt x="1078" y="115"/>
                    <a:pt x="1082" y="114"/>
                    <a:pt x="1083" y="116"/>
                  </a:cubicBezTo>
                  <a:cubicBezTo>
                    <a:pt x="1079" y="117"/>
                    <a:pt x="1083" y="119"/>
                    <a:pt x="1081" y="120"/>
                  </a:cubicBezTo>
                  <a:cubicBezTo>
                    <a:pt x="1076" y="119"/>
                    <a:pt x="1074" y="116"/>
                    <a:pt x="1069" y="115"/>
                  </a:cubicBezTo>
                  <a:cubicBezTo>
                    <a:pt x="1064" y="120"/>
                    <a:pt x="1050" y="124"/>
                    <a:pt x="1056" y="133"/>
                  </a:cubicBezTo>
                  <a:cubicBezTo>
                    <a:pt x="1053" y="134"/>
                    <a:pt x="1049" y="134"/>
                    <a:pt x="1050" y="139"/>
                  </a:cubicBezTo>
                  <a:cubicBezTo>
                    <a:pt x="1054" y="139"/>
                    <a:pt x="1058" y="139"/>
                    <a:pt x="1060" y="143"/>
                  </a:cubicBezTo>
                  <a:cubicBezTo>
                    <a:pt x="1056" y="143"/>
                    <a:pt x="1051" y="142"/>
                    <a:pt x="1050" y="146"/>
                  </a:cubicBezTo>
                  <a:cubicBezTo>
                    <a:pt x="1052" y="147"/>
                    <a:pt x="1054" y="147"/>
                    <a:pt x="1055" y="149"/>
                  </a:cubicBezTo>
                  <a:cubicBezTo>
                    <a:pt x="1050" y="149"/>
                    <a:pt x="1051" y="151"/>
                    <a:pt x="1045" y="150"/>
                  </a:cubicBezTo>
                  <a:cubicBezTo>
                    <a:pt x="1044" y="153"/>
                    <a:pt x="1042" y="155"/>
                    <a:pt x="1039" y="157"/>
                  </a:cubicBezTo>
                  <a:cubicBezTo>
                    <a:pt x="1039" y="161"/>
                    <a:pt x="1042" y="161"/>
                    <a:pt x="1043" y="163"/>
                  </a:cubicBezTo>
                  <a:cubicBezTo>
                    <a:pt x="1038" y="165"/>
                    <a:pt x="1040" y="169"/>
                    <a:pt x="1038" y="175"/>
                  </a:cubicBezTo>
                  <a:cubicBezTo>
                    <a:pt x="1043" y="176"/>
                    <a:pt x="1050" y="176"/>
                    <a:pt x="1049" y="183"/>
                  </a:cubicBezTo>
                  <a:cubicBezTo>
                    <a:pt x="1042" y="185"/>
                    <a:pt x="1045" y="192"/>
                    <a:pt x="1037" y="194"/>
                  </a:cubicBezTo>
                  <a:cubicBezTo>
                    <a:pt x="1041" y="202"/>
                    <a:pt x="1051" y="199"/>
                    <a:pt x="1056" y="199"/>
                  </a:cubicBezTo>
                  <a:cubicBezTo>
                    <a:pt x="1056" y="198"/>
                    <a:pt x="1055" y="195"/>
                    <a:pt x="1057" y="195"/>
                  </a:cubicBezTo>
                  <a:cubicBezTo>
                    <a:pt x="1057" y="197"/>
                    <a:pt x="1059" y="196"/>
                    <a:pt x="1059" y="199"/>
                  </a:cubicBezTo>
                  <a:cubicBezTo>
                    <a:pt x="1054" y="200"/>
                    <a:pt x="1052" y="203"/>
                    <a:pt x="1047" y="201"/>
                  </a:cubicBezTo>
                  <a:cubicBezTo>
                    <a:pt x="1048" y="209"/>
                    <a:pt x="1058" y="208"/>
                    <a:pt x="1063" y="211"/>
                  </a:cubicBezTo>
                  <a:cubicBezTo>
                    <a:pt x="1065" y="210"/>
                    <a:pt x="1068" y="207"/>
                    <a:pt x="1070" y="209"/>
                  </a:cubicBezTo>
                  <a:cubicBezTo>
                    <a:pt x="1076" y="196"/>
                    <a:pt x="1090" y="205"/>
                    <a:pt x="1101" y="208"/>
                  </a:cubicBezTo>
                  <a:cubicBezTo>
                    <a:pt x="1109" y="218"/>
                    <a:pt x="1126" y="221"/>
                    <a:pt x="1129" y="237"/>
                  </a:cubicBezTo>
                  <a:cubicBezTo>
                    <a:pt x="1132" y="237"/>
                    <a:pt x="1132" y="238"/>
                    <a:pt x="1134" y="238"/>
                  </a:cubicBezTo>
                  <a:cubicBezTo>
                    <a:pt x="1137" y="236"/>
                    <a:pt x="1135" y="232"/>
                    <a:pt x="1136" y="230"/>
                  </a:cubicBezTo>
                  <a:cubicBezTo>
                    <a:pt x="1141" y="234"/>
                    <a:pt x="1149" y="234"/>
                    <a:pt x="1152" y="240"/>
                  </a:cubicBezTo>
                  <a:cubicBezTo>
                    <a:pt x="1148" y="241"/>
                    <a:pt x="1143" y="240"/>
                    <a:pt x="1138" y="241"/>
                  </a:cubicBezTo>
                  <a:cubicBezTo>
                    <a:pt x="1140" y="247"/>
                    <a:pt x="1152" y="247"/>
                    <a:pt x="1156" y="245"/>
                  </a:cubicBezTo>
                  <a:cubicBezTo>
                    <a:pt x="1164" y="250"/>
                    <a:pt x="1165" y="255"/>
                    <a:pt x="1170" y="263"/>
                  </a:cubicBezTo>
                  <a:cubicBezTo>
                    <a:pt x="1167" y="263"/>
                    <a:pt x="1166" y="260"/>
                    <a:pt x="1162" y="260"/>
                  </a:cubicBezTo>
                  <a:cubicBezTo>
                    <a:pt x="1162" y="266"/>
                    <a:pt x="1166" y="266"/>
                    <a:pt x="1169" y="268"/>
                  </a:cubicBezTo>
                  <a:cubicBezTo>
                    <a:pt x="1169" y="270"/>
                    <a:pt x="1165" y="269"/>
                    <a:pt x="1166" y="272"/>
                  </a:cubicBezTo>
                  <a:cubicBezTo>
                    <a:pt x="1174" y="290"/>
                    <a:pt x="1192" y="297"/>
                    <a:pt x="1203" y="312"/>
                  </a:cubicBezTo>
                  <a:cubicBezTo>
                    <a:pt x="1204" y="308"/>
                    <a:pt x="1198" y="304"/>
                    <a:pt x="1203" y="303"/>
                  </a:cubicBezTo>
                  <a:cubicBezTo>
                    <a:pt x="1207" y="305"/>
                    <a:pt x="1207" y="311"/>
                    <a:pt x="1206" y="315"/>
                  </a:cubicBezTo>
                  <a:cubicBezTo>
                    <a:pt x="1220" y="325"/>
                    <a:pt x="1231" y="338"/>
                    <a:pt x="1249" y="344"/>
                  </a:cubicBezTo>
                  <a:cubicBezTo>
                    <a:pt x="1249" y="342"/>
                    <a:pt x="1250" y="342"/>
                    <a:pt x="1252" y="342"/>
                  </a:cubicBezTo>
                  <a:cubicBezTo>
                    <a:pt x="1253" y="340"/>
                    <a:pt x="1251" y="336"/>
                    <a:pt x="1253" y="336"/>
                  </a:cubicBezTo>
                  <a:cubicBezTo>
                    <a:pt x="1260" y="342"/>
                    <a:pt x="1263" y="345"/>
                    <a:pt x="1273" y="345"/>
                  </a:cubicBezTo>
                  <a:cubicBezTo>
                    <a:pt x="1269" y="325"/>
                    <a:pt x="1255" y="315"/>
                    <a:pt x="1248" y="296"/>
                  </a:cubicBezTo>
                  <a:cubicBezTo>
                    <a:pt x="1255" y="288"/>
                    <a:pt x="1229" y="281"/>
                    <a:pt x="1236" y="273"/>
                  </a:cubicBezTo>
                  <a:cubicBezTo>
                    <a:pt x="1230" y="270"/>
                    <a:pt x="1236" y="265"/>
                    <a:pt x="1232" y="260"/>
                  </a:cubicBezTo>
                  <a:cubicBezTo>
                    <a:pt x="1234" y="260"/>
                    <a:pt x="1234" y="263"/>
                    <a:pt x="1236" y="262"/>
                  </a:cubicBezTo>
                  <a:cubicBezTo>
                    <a:pt x="1234" y="258"/>
                    <a:pt x="1235" y="258"/>
                    <a:pt x="1237" y="255"/>
                  </a:cubicBezTo>
                  <a:cubicBezTo>
                    <a:pt x="1235" y="244"/>
                    <a:pt x="1225" y="231"/>
                    <a:pt x="1219" y="223"/>
                  </a:cubicBezTo>
                  <a:cubicBezTo>
                    <a:pt x="1221" y="224"/>
                    <a:pt x="1224" y="223"/>
                    <a:pt x="1225" y="222"/>
                  </a:cubicBezTo>
                  <a:cubicBezTo>
                    <a:pt x="1225" y="206"/>
                    <a:pt x="1217" y="198"/>
                    <a:pt x="1211" y="187"/>
                  </a:cubicBezTo>
                  <a:cubicBezTo>
                    <a:pt x="1208" y="187"/>
                    <a:pt x="1206" y="190"/>
                    <a:pt x="1203" y="190"/>
                  </a:cubicBezTo>
                  <a:cubicBezTo>
                    <a:pt x="1201" y="187"/>
                    <a:pt x="1194" y="188"/>
                    <a:pt x="1194" y="183"/>
                  </a:cubicBezTo>
                  <a:cubicBezTo>
                    <a:pt x="1198" y="185"/>
                    <a:pt x="1202" y="188"/>
                    <a:pt x="1207" y="185"/>
                  </a:cubicBezTo>
                  <a:cubicBezTo>
                    <a:pt x="1201" y="176"/>
                    <a:pt x="1186" y="172"/>
                    <a:pt x="1171" y="175"/>
                  </a:cubicBezTo>
                  <a:cubicBezTo>
                    <a:pt x="1172" y="172"/>
                    <a:pt x="1171" y="173"/>
                    <a:pt x="1171" y="169"/>
                  </a:cubicBezTo>
                  <a:cubicBezTo>
                    <a:pt x="1173" y="169"/>
                    <a:pt x="1178" y="167"/>
                    <a:pt x="1180" y="169"/>
                  </a:cubicBezTo>
                  <a:cubicBezTo>
                    <a:pt x="1180" y="165"/>
                    <a:pt x="1173" y="168"/>
                    <a:pt x="1172" y="165"/>
                  </a:cubicBezTo>
                  <a:cubicBezTo>
                    <a:pt x="1173" y="164"/>
                    <a:pt x="1173" y="163"/>
                    <a:pt x="1173" y="161"/>
                  </a:cubicBezTo>
                  <a:cubicBezTo>
                    <a:pt x="1171" y="158"/>
                    <a:pt x="1159" y="158"/>
                    <a:pt x="1164" y="154"/>
                  </a:cubicBezTo>
                  <a:cubicBezTo>
                    <a:pt x="1161" y="149"/>
                    <a:pt x="1154" y="154"/>
                    <a:pt x="1151" y="150"/>
                  </a:cubicBezTo>
                  <a:cubicBezTo>
                    <a:pt x="1151" y="149"/>
                    <a:pt x="1152" y="149"/>
                    <a:pt x="1153" y="148"/>
                  </a:cubicBezTo>
                  <a:cubicBezTo>
                    <a:pt x="1149" y="144"/>
                    <a:pt x="1140" y="145"/>
                    <a:pt x="1133" y="143"/>
                  </a:cubicBezTo>
                  <a:cubicBezTo>
                    <a:pt x="1133" y="140"/>
                    <a:pt x="1134" y="140"/>
                    <a:pt x="1134" y="138"/>
                  </a:cubicBezTo>
                  <a:cubicBezTo>
                    <a:pt x="1130" y="134"/>
                    <a:pt x="1127" y="136"/>
                    <a:pt x="1123" y="136"/>
                  </a:cubicBezTo>
                  <a:close/>
                  <a:moveTo>
                    <a:pt x="999" y="174"/>
                  </a:moveTo>
                  <a:cubicBezTo>
                    <a:pt x="997" y="174"/>
                    <a:pt x="995" y="174"/>
                    <a:pt x="993" y="174"/>
                  </a:cubicBezTo>
                  <a:cubicBezTo>
                    <a:pt x="995" y="181"/>
                    <a:pt x="982" y="177"/>
                    <a:pt x="982" y="185"/>
                  </a:cubicBezTo>
                  <a:cubicBezTo>
                    <a:pt x="985" y="184"/>
                    <a:pt x="986" y="188"/>
                    <a:pt x="988" y="188"/>
                  </a:cubicBezTo>
                  <a:cubicBezTo>
                    <a:pt x="993" y="190"/>
                    <a:pt x="993" y="184"/>
                    <a:pt x="999" y="184"/>
                  </a:cubicBezTo>
                  <a:cubicBezTo>
                    <a:pt x="993" y="192"/>
                    <a:pt x="1002" y="201"/>
                    <a:pt x="1012" y="200"/>
                  </a:cubicBezTo>
                  <a:cubicBezTo>
                    <a:pt x="1008" y="202"/>
                    <a:pt x="1004" y="202"/>
                    <a:pt x="1000" y="206"/>
                  </a:cubicBezTo>
                  <a:cubicBezTo>
                    <a:pt x="1000" y="205"/>
                    <a:pt x="999" y="205"/>
                    <a:pt x="999" y="204"/>
                  </a:cubicBezTo>
                  <a:cubicBezTo>
                    <a:pt x="999" y="201"/>
                    <a:pt x="1003" y="203"/>
                    <a:pt x="1004" y="201"/>
                  </a:cubicBezTo>
                  <a:cubicBezTo>
                    <a:pt x="1000" y="198"/>
                    <a:pt x="995" y="196"/>
                    <a:pt x="993" y="191"/>
                  </a:cubicBezTo>
                  <a:cubicBezTo>
                    <a:pt x="986" y="194"/>
                    <a:pt x="984" y="189"/>
                    <a:pt x="978" y="187"/>
                  </a:cubicBezTo>
                  <a:cubicBezTo>
                    <a:pt x="973" y="194"/>
                    <a:pt x="975" y="196"/>
                    <a:pt x="972" y="202"/>
                  </a:cubicBezTo>
                  <a:cubicBezTo>
                    <a:pt x="978" y="207"/>
                    <a:pt x="982" y="214"/>
                    <a:pt x="992" y="215"/>
                  </a:cubicBezTo>
                  <a:cubicBezTo>
                    <a:pt x="995" y="214"/>
                    <a:pt x="991" y="212"/>
                    <a:pt x="993" y="211"/>
                  </a:cubicBezTo>
                  <a:cubicBezTo>
                    <a:pt x="997" y="213"/>
                    <a:pt x="1001" y="215"/>
                    <a:pt x="1002" y="220"/>
                  </a:cubicBezTo>
                  <a:cubicBezTo>
                    <a:pt x="998" y="221"/>
                    <a:pt x="997" y="226"/>
                    <a:pt x="994" y="228"/>
                  </a:cubicBezTo>
                  <a:cubicBezTo>
                    <a:pt x="1006" y="229"/>
                    <a:pt x="1014" y="225"/>
                    <a:pt x="1022" y="221"/>
                  </a:cubicBezTo>
                  <a:cubicBezTo>
                    <a:pt x="1024" y="223"/>
                    <a:pt x="1027" y="224"/>
                    <a:pt x="1030" y="224"/>
                  </a:cubicBezTo>
                  <a:cubicBezTo>
                    <a:pt x="1030" y="220"/>
                    <a:pt x="1036" y="219"/>
                    <a:pt x="1033" y="213"/>
                  </a:cubicBezTo>
                  <a:cubicBezTo>
                    <a:pt x="1029" y="213"/>
                    <a:pt x="1028" y="216"/>
                    <a:pt x="1027" y="212"/>
                  </a:cubicBezTo>
                  <a:cubicBezTo>
                    <a:pt x="1028" y="211"/>
                    <a:pt x="1029" y="211"/>
                    <a:pt x="1031" y="211"/>
                  </a:cubicBezTo>
                  <a:cubicBezTo>
                    <a:pt x="1032" y="207"/>
                    <a:pt x="1028" y="208"/>
                    <a:pt x="1029" y="205"/>
                  </a:cubicBezTo>
                  <a:cubicBezTo>
                    <a:pt x="1031" y="204"/>
                    <a:pt x="1034" y="203"/>
                    <a:pt x="1034" y="200"/>
                  </a:cubicBezTo>
                  <a:cubicBezTo>
                    <a:pt x="1031" y="198"/>
                    <a:pt x="1032" y="198"/>
                    <a:pt x="1033" y="195"/>
                  </a:cubicBezTo>
                  <a:cubicBezTo>
                    <a:pt x="1030" y="193"/>
                    <a:pt x="1027" y="193"/>
                    <a:pt x="1023" y="194"/>
                  </a:cubicBezTo>
                  <a:cubicBezTo>
                    <a:pt x="1021" y="192"/>
                    <a:pt x="1023" y="193"/>
                    <a:pt x="1023" y="190"/>
                  </a:cubicBezTo>
                  <a:cubicBezTo>
                    <a:pt x="1027" y="191"/>
                    <a:pt x="1029" y="190"/>
                    <a:pt x="1031" y="188"/>
                  </a:cubicBezTo>
                  <a:cubicBezTo>
                    <a:pt x="1031" y="186"/>
                    <a:pt x="1029" y="187"/>
                    <a:pt x="1029" y="185"/>
                  </a:cubicBezTo>
                  <a:cubicBezTo>
                    <a:pt x="1030" y="183"/>
                    <a:pt x="1032" y="183"/>
                    <a:pt x="1034" y="185"/>
                  </a:cubicBezTo>
                  <a:cubicBezTo>
                    <a:pt x="1034" y="174"/>
                    <a:pt x="1034" y="165"/>
                    <a:pt x="1038" y="157"/>
                  </a:cubicBezTo>
                  <a:cubicBezTo>
                    <a:pt x="1034" y="156"/>
                    <a:pt x="1032" y="157"/>
                    <a:pt x="1026" y="156"/>
                  </a:cubicBezTo>
                  <a:cubicBezTo>
                    <a:pt x="1025" y="160"/>
                    <a:pt x="1021" y="159"/>
                    <a:pt x="1017" y="159"/>
                  </a:cubicBezTo>
                  <a:cubicBezTo>
                    <a:pt x="1016" y="161"/>
                    <a:pt x="1016" y="162"/>
                    <a:pt x="1013" y="161"/>
                  </a:cubicBezTo>
                  <a:cubicBezTo>
                    <a:pt x="1013" y="162"/>
                    <a:pt x="1013" y="163"/>
                    <a:pt x="1013" y="164"/>
                  </a:cubicBezTo>
                  <a:cubicBezTo>
                    <a:pt x="1007" y="162"/>
                    <a:pt x="1006" y="169"/>
                    <a:pt x="998" y="170"/>
                  </a:cubicBezTo>
                  <a:cubicBezTo>
                    <a:pt x="997" y="173"/>
                    <a:pt x="1002" y="173"/>
                    <a:pt x="999" y="174"/>
                  </a:cubicBezTo>
                  <a:close/>
                  <a:moveTo>
                    <a:pt x="998" y="212"/>
                  </a:moveTo>
                  <a:cubicBezTo>
                    <a:pt x="999" y="209"/>
                    <a:pt x="999" y="211"/>
                    <a:pt x="998" y="208"/>
                  </a:cubicBezTo>
                  <a:cubicBezTo>
                    <a:pt x="1000" y="208"/>
                    <a:pt x="1002" y="215"/>
                    <a:pt x="1003" y="210"/>
                  </a:cubicBezTo>
                  <a:cubicBezTo>
                    <a:pt x="1007" y="210"/>
                    <a:pt x="1007" y="213"/>
                    <a:pt x="1010" y="214"/>
                  </a:cubicBezTo>
                  <a:cubicBezTo>
                    <a:pt x="1006" y="217"/>
                    <a:pt x="1002" y="212"/>
                    <a:pt x="998" y="212"/>
                  </a:cubicBezTo>
                  <a:close/>
                  <a:moveTo>
                    <a:pt x="1011" y="179"/>
                  </a:moveTo>
                  <a:cubicBezTo>
                    <a:pt x="1014" y="178"/>
                    <a:pt x="1014" y="182"/>
                    <a:pt x="1012" y="184"/>
                  </a:cubicBezTo>
                  <a:cubicBezTo>
                    <a:pt x="1010" y="183"/>
                    <a:pt x="1010" y="181"/>
                    <a:pt x="1011" y="179"/>
                  </a:cubicBezTo>
                  <a:close/>
                  <a:moveTo>
                    <a:pt x="1003" y="187"/>
                  </a:moveTo>
                  <a:cubicBezTo>
                    <a:pt x="1004" y="187"/>
                    <a:pt x="1005" y="187"/>
                    <a:pt x="1007" y="187"/>
                  </a:cubicBezTo>
                  <a:cubicBezTo>
                    <a:pt x="1004" y="190"/>
                    <a:pt x="1009" y="192"/>
                    <a:pt x="1012" y="191"/>
                  </a:cubicBezTo>
                  <a:cubicBezTo>
                    <a:pt x="1012" y="194"/>
                    <a:pt x="1002" y="191"/>
                    <a:pt x="1003" y="187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8" name="Rectangle 5"/>
          <p:cNvSpPr>
            <a:spLocks noChangeArrowheads="1"/>
          </p:cNvSpPr>
          <p:nvPr/>
        </p:nvSpPr>
        <p:spPr bwMode="gray">
          <a:xfrm>
            <a:off x="0" y="5441954"/>
            <a:ext cx="12190413" cy="1416049"/>
          </a:xfrm>
          <a:prstGeom prst="rect">
            <a:avLst/>
          </a:prstGeom>
          <a:gradFill flip="none" rotWithShape="1">
            <a:gsLst>
              <a:gs pos="0">
                <a:srgbClr val="EAEAEA"/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12700">
            <a:noFill/>
            <a:miter lim="800000"/>
            <a:headEnd/>
            <a:tailEnd/>
          </a:ln>
          <a:effectLst/>
        </p:spPr>
        <p:txBody>
          <a:bodyPr lIns="108000" tIns="108000" rIns="144000" bIns="72000"/>
          <a:lstStyle/>
          <a:p>
            <a:pPr marL="190500" indent="-19050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  <a:buFont typeface="Wingdings" pitchFamily="2" charset="2"/>
              <a:buChar char="§"/>
              <a:defRPr/>
            </a:pPr>
            <a:endParaRPr lang="de-DE" noProof="1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1949" y="5623125"/>
            <a:ext cx="425019" cy="43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0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grpId="2" nodeType="withEffect">
                                  <p:stCondLst>
                                    <p:cond delay="10"/>
                                  </p:stCondLst>
                                  <p:childTnLst>
                                    <p:animScale>
                                      <p:cBhvr>
                                        <p:cTn id="11" dur="6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35" presetClass="path" presetSubtype="0" decel="100000" fill="hold" grpId="3" nodeType="withEffect">
                                  <p:stCondLst>
                                    <p:cond delay="10"/>
                                  </p:stCondLst>
                                  <p:childTnLst>
                                    <p:animMotion origin="layout" path="M -0.00352 0.7787 L -1.69293E-8 4.81481E-6 " pathEditMode="relative" rAng="0" ptsTypes="AA">
                                      <p:cBhvr>
                                        <p:cTn id="13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3893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" fill="hold"/>
                                        <p:tgtEl>
                                          <p:spTgt spid="1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decel="100000" fill="hold" nodeType="withEffect">
                                  <p:stCondLst>
                                    <p:cond delay="10"/>
                                  </p:stCondLst>
                                  <p:childTnLst>
                                    <p:animRot by="172800000">
                                      <p:cBhvr>
                                        <p:cTn id="2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6" presetClass="emph" presetSubtype="0" accel="25000" decel="25000" fill="hold" nodeType="withEffect">
                                  <p:stCondLst>
                                    <p:cond delay="1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bldLvl="5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C:\Users\bastian.k\Desktop\straße.png"/>
          <p:cNvPicPr>
            <a:picLocks noChangeAspect="1" noChangeArrowheads="1"/>
          </p:cNvPicPr>
          <p:nvPr/>
        </p:nvPicPr>
        <p:blipFill>
          <a:blip r:embed="rId3" cstate="print"/>
          <a:srcRect t="889" b="26130"/>
          <a:stretch>
            <a:fillRect/>
          </a:stretch>
        </p:blipFill>
        <p:spPr bwMode="gray">
          <a:xfrm>
            <a:off x="2559444" y="2684578"/>
            <a:ext cx="7619365" cy="4171839"/>
          </a:xfrm>
          <a:prstGeom prst="rect">
            <a:avLst/>
          </a:prstGeom>
          <a:noFill/>
          <a:effectLst>
            <a:outerShdw blurRad="76200" dist="38100" dir="5400000" algn="t" rotWithShape="0">
              <a:prstClr val="black">
                <a:alpha val="59000"/>
              </a:prstClr>
            </a:outerShdw>
          </a:effectLst>
        </p:spPr>
      </p:pic>
      <p:cxnSp>
        <p:nvCxnSpPr>
          <p:cNvPr id="40" name="Gerade Verbindung 39"/>
          <p:cNvCxnSpPr/>
          <p:nvPr/>
        </p:nvCxnSpPr>
        <p:spPr bwMode="gray">
          <a:xfrm flipH="1">
            <a:off x="4933710" y="1897817"/>
            <a:ext cx="685801" cy="0"/>
          </a:xfrm>
          <a:prstGeom prst="line">
            <a:avLst/>
          </a:prstGeom>
          <a:noFill/>
          <a:ln w="19050">
            <a:solidFill>
              <a:srgbClr val="969696"/>
            </a:solidFill>
            <a:prstDash val="sysDot"/>
            <a:round/>
            <a:headEnd/>
            <a:tailEnd/>
          </a:ln>
          <a:effectLst/>
        </p:spPr>
      </p:cxnSp>
      <p:sp>
        <p:nvSpPr>
          <p:cNvPr id="41" name="Rechteck 40"/>
          <p:cNvSpPr/>
          <p:nvPr/>
        </p:nvSpPr>
        <p:spPr bwMode="gray">
          <a:xfrm>
            <a:off x="483381" y="1649288"/>
            <a:ext cx="4468678" cy="497059"/>
          </a:xfrm>
          <a:prstGeom prst="rect">
            <a:avLst/>
          </a:prstGeom>
        </p:spPr>
        <p:txBody>
          <a:bodyPr wrap="square" lIns="0" tIns="0" bIns="0" anchor="ctr" anchorCtr="0">
            <a:spAutoFit/>
          </a:bodyPr>
          <a:lstStyle/>
          <a:p>
            <a:pPr algn="r">
              <a:lnSpc>
                <a:spcPct val="95000"/>
              </a:lnSpc>
              <a:spcAft>
                <a:spcPts val="400"/>
              </a:spcAft>
              <a:buClr>
                <a:srgbClr val="808080"/>
              </a:buClr>
              <a:defRPr/>
            </a:pPr>
            <a:r>
              <a:rPr lang="en-US" sz="2000" b="1" noProof="1">
                <a:cs typeface="Arial" charset="0"/>
              </a:rPr>
              <a:t>FCC Definition before NBP </a:t>
            </a:r>
            <a:br>
              <a:rPr lang="en-US" sz="2000" b="1" noProof="1">
                <a:cs typeface="Arial" charset="0"/>
              </a:rPr>
            </a:br>
            <a:r>
              <a:rPr lang="en-US" sz="1400" noProof="1">
                <a:solidFill>
                  <a:schemeClr val="accent1">
                    <a:lumMod val="50000"/>
                  </a:schemeClr>
                </a:solidFill>
              </a:rPr>
              <a:t>768 Kbps down  |  200 Kbps up</a:t>
            </a:r>
          </a:p>
        </p:txBody>
      </p:sp>
      <p:cxnSp>
        <p:nvCxnSpPr>
          <p:cNvPr id="49" name="Gerade Verbindung 48"/>
          <p:cNvCxnSpPr/>
          <p:nvPr/>
        </p:nvCxnSpPr>
        <p:spPr bwMode="gray">
          <a:xfrm>
            <a:off x="4952055" y="1612739"/>
            <a:ext cx="0" cy="570156"/>
          </a:xfrm>
          <a:prstGeom prst="line">
            <a:avLst/>
          </a:prstGeom>
          <a:noFill/>
          <a:ln w="19050">
            <a:solidFill>
              <a:srgbClr val="969696"/>
            </a:solidFill>
            <a:prstDash val="sysDot"/>
            <a:round/>
            <a:headEnd/>
            <a:tailEnd/>
          </a:ln>
          <a:effectLst/>
        </p:spPr>
      </p:cxnSp>
      <p:cxnSp>
        <p:nvCxnSpPr>
          <p:cNvPr id="51" name="Gerade Verbindung 50"/>
          <p:cNvCxnSpPr/>
          <p:nvPr/>
        </p:nvCxnSpPr>
        <p:spPr bwMode="gray">
          <a:xfrm>
            <a:off x="5628330" y="1888968"/>
            <a:ext cx="0" cy="616111"/>
          </a:xfrm>
          <a:prstGeom prst="line">
            <a:avLst/>
          </a:prstGeom>
          <a:noFill/>
          <a:ln w="19050">
            <a:solidFill>
              <a:srgbClr val="969696"/>
            </a:solidFill>
            <a:prstDash val="sysDot"/>
            <a:round/>
            <a:headEnd/>
            <a:tailEnd/>
          </a:ln>
          <a:effectLst/>
        </p:spPr>
      </p:cxnSp>
      <p:cxnSp>
        <p:nvCxnSpPr>
          <p:cNvPr id="52" name="Gerade Verbindung 51"/>
          <p:cNvCxnSpPr>
            <a:endCxn id="53" idx="3"/>
          </p:cNvCxnSpPr>
          <p:nvPr/>
        </p:nvCxnSpPr>
        <p:spPr bwMode="gray">
          <a:xfrm flipH="1" flipV="1">
            <a:off x="4323408" y="3555167"/>
            <a:ext cx="2439106" cy="4"/>
          </a:xfrm>
          <a:prstGeom prst="line">
            <a:avLst/>
          </a:prstGeom>
          <a:noFill/>
          <a:ln w="19050">
            <a:solidFill>
              <a:srgbClr val="969696"/>
            </a:solidFill>
            <a:prstDash val="sysDot"/>
            <a:round/>
            <a:headEnd/>
            <a:tailEnd/>
          </a:ln>
          <a:effectLst/>
        </p:spPr>
      </p:cxnSp>
      <p:sp>
        <p:nvSpPr>
          <p:cNvPr id="53" name="Rechteck 52"/>
          <p:cNvSpPr/>
          <p:nvPr/>
        </p:nvSpPr>
        <p:spPr bwMode="gray">
          <a:xfrm>
            <a:off x="657922" y="3280989"/>
            <a:ext cx="3665486" cy="548355"/>
          </a:xfrm>
          <a:prstGeom prst="rect">
            <a:avLst/>
          </a:prstGeom>
        </p:spPr>
        <p:txBody>
          <a:bodyPr wrap="square" lIns="0" tIns="0" bIns="0" anchor="ctr" anchorCtr="0">
            <a:spAutoFit/>
          </a:bodyPr>
          <a:lstStyle/>
          <a:p>
            <a:pPr algn="r">
              <a:lnSpc>
                <a:spcPct val="95000"/>
              </a:lnSpc>
              <a:spcAft>
                <a:spcPts val="400"/>
              </a:spcAft>
              <a:buClr>
                <a:srgbClr val="808080"/>
              </a:buClr>
              <a:defRPr/>
            </a:pPr>
            <a:r>
              <a:rPr lang="en-US" sz="2000" b="1" noProof="1">
                <a:cs typeface="Arial" charset="0"/>
              </a:rPr>
              <a:t>National Broadband Plan (NBP)</a:t>
            </a:r>
          </a:p>
          <a:p>
            <a:pPr algn="r">
              <a:lnSpc>
                <a:spcPct val="95000"/>
              </a:lnSpc>
              <a:spcAft>
                <a:spcPts val="400"/>
              </a:spcAft>
              <a:buClr>
                <a:srgbClr val="808080"/>
              </a:buClr>
              <a:defRPr/>
            </a:pPr>
            <a:r>
              <a:rPr lang="en-US" sz="1400" noProof="1">
                <a:solidFill>
                  <a:schemeClr val="accent1">
                    <a:lumMod val="50000"/>
                  </a:schemeClr>
                </a:solidFill>
              </a:rPr>
              <a:t>4 Mbps   |   1 Mbps</a:t>
            </a:r>
            <a:endParaRPr lang="en-US" sz="1400" b="1" noProof="1">
              <a:solidFill>
                <a:schemeClr val="accent1">
                  <a:lumMod val="50000"/>
                </a:schemeClr>
              </a:solidFill>
              <a:cs typeface="Arial" charset="0"/>
            </a:endParaRPr>
          </a:p>
        </p:txBody>
      </p:sp>
      <p:cxnSp>
        <p:nvCxnSpPr>
          <p:cNvPr id="54" name="Gerade Verbindung 53"/>
          <p:cNvCxnSpPr/>
          <p:nvPr/>
        </p:nvCxnSpPr>
        <p:spPr bwMode="gray">
          <a:xfrm>
            <a:off x="4323405" y="3270089"/>
            <a:ext cx="0" cy="570156"/>
          </a:xfrm>
          <a:prstGeom prst="line">
            <a:avLst/>
          </a:prstGeom>
          <a:noFill/>
          <a:ln w="19050">
            <a:solidFill>
              <a:srgbClr val="969696"/>
            </a:solidFill>
            <a:prstDash val="sysDot"/>
            <a:round/>
            <a:headEnd/>
            <a:tailEnd/>
          </a:ln>
          <a:effectLst/>
        </p:spPr>
      </p:cxnSp>
      <p:cxnSp>
        <p:nvCxnSpPr>
          <p:cNvPr id="55" name="Gerade Verbindung 54"/>
          <p:cNvCxnSpPr/>
          <p:nvPr/>
        </p:nvCxnSpPr>
        <p:spPr bwMode="gray">
          <a:xfrm flipH="1">
            <a:off x="7009458" y="4755317"/>
            <a:ext cx="838905" cy="0"/>
          </a:xfrm>
          <a:prstGeom prst="line">
            <a:avLst/>
          </a:prstGeom>
          <a:noFill/>
          <a:ln w="19050">
            <a:solidFill>
              <a:srgbClr val="969696"/>
            </a:solidFill>
            <a:prstDash val="sysDot"/>
            <a:round/>
            <a:headEnd/>
            <a:tailEnd/>
          </a:ln>
          <a:effectLst/>
        </p:spPr>
      </p:cxnSp>
      <p:sp>
        <p:nvSpPr>
          <p:cNvPr id="56" name="Rechteck 55"/>
          <p:cNvSpPr/>
          <p:nvPr/>
        </p:nvSpPr>
        <p:spPr bwMode="gray">
          <a:xfrm>
            <a:off x="7964956" y="4506792"/>
            <a:ext cx="3297775" cy="497059"/>
          </a:xfrm>
          <a:prstGeom prst="rect">
            <a:avLst/>
          </a:prstGeom>
        </p:spPr>
        <p:txBody>
          <a:bodyPr wrap="square" lIns="0" tIns="0" bIns="0" anchor="ctr" anchorCtr="0">
            <a:spAutoFit/>
          </a:bodyPr>
          <a:lstStyle/>
          <a:p>
            <a:pPr>
              <a:lnSpc>
                <a:spcPct val="95000"/>
              </a:lnSpc>
              <a:spcAft>
                <a:spcPts val="400"/>
              </a:spcAft>
              <a:buClr>
                <a:srgbClr val="808080"/>
              </a:buClr>
              <a:defRPr/>
            </a:pPr>
            <a:r>
              <a:rPr lang="en-US" sz="2000" b="1" noProof="1">
                <a:cs typeface="Arial" charset="0"/>
              </a:rPr>
              <a:t>Broadband Progress Report</a:t>
            </a:r>
            <a:br>
              <a:rPr lang="en-US" sz="2000" b="1" noProof="1">
                <a:cs typeface="Arial" charset="0"/>
              </a:rPr>
            </a:br>
            <a:r>
              <a:rPr lang="en-US" sz="1400" noProof="1">
                <a:solidFill>
                  <a:schemeClr val="accent1">
                    <a:lumMod val="50000"/>
                  </a:schemeClr>
                </a:solidFill>
              </a:rPr>
              <a:t>25 Mbps down  |  3 Mbps up</a:t>
            </a:r>
            <a:endParaRPr lang="en-US" sz="1400" b="1" noProof="1">
              <a:solidFill>
                <a:schemeClr val="accent1">
                  <a:lumMod val="50000"/>
                </a:schemeClr>
              </a:solidFill>
              <a:cs typeface="Arial" charset="0"/>
            </a:endParaRPr>
          </a:p>
        </p:txBody>
      </p:sp>
      <p:cxnSp>
        <p:nvCxnSpPr>
          <p:cNvPr id="57" name="Gerade Verbindung 56"/>
          <p:cNvCxnSpPr/>
          <p:nvPr/>
        </p:nvCxnSpPr>
        <p:spPr bwMode="gray">
          <a:xfrm>
            <a:off x="7857180" y="4470239"/>
            <a:ext cx="0" cy="570156"/>
          </a:xfrm>
          <a:prstGeom prst="line">
            <a:avLst/>
          </a:prstGeom>
          <a:noFill/>
          <a:ln w="19050">
            <a:solidFill>
              <a:srgbClr val="969696"/>
            </a:solidFill>
            <a:prstDash val="sysDot"/>
            <a:round/>
            <a:headEnd/>
            <a:tailEnd/>
          </a:ln>
          <a:effectLst/>
        </p:spPr>
      </p:cxnSp>
      <p:grpSp>
        <p:nvGrpSpPr>
          <p:cNvPr id="58" name="Gruppieren 57"/>
          <p:cNvGrpSpPr/>
          <p:nvPr/>
        </p:nvGrpSpPr>
        <p:grpSpPr>
          <a:xfrm rot="242885">
            <a:off x="6100185" y="2840093"/>
            <a:ext cx="1297590" cy="2173313"/>
            <a:chOff x="9511263" y="2745851"/>
            <a:chExt cx="2479042" cy="4152108"/>
          </a:xfrm>
        </p:grpSpPr>
        <p:sp>
          <p:nvSpPr>
            <p:cNvPr id="59" name="Rechteck 58"/>
            <p:cNvSpPr/>
            <p:nvPr/>
          </p:nvSpPr>
          <p:spPr bwMode="auto">
            <a:xfrm>
              <a:off x="10682853" y="2745851"/>
              <a:ext cx="1288954" cy="2255149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grpSp>
          <p:nvGrpSpPr>
            <p:cNvPr id="60" name="Gruppieren 59"/>
            <p:cNvGrpSpPr/>
            <p:nvPr/>
          </p:nvGrpSpPr>
          <p:grpSpPr>
            <a:xfrm>
              <a:off x="10746630" y="2745853"/>
              <a:ext cx="1243675" cy="1896956"/>
              <a:chOff x="7563644" y="1477833"/>
              <a:chExt cx="1888174" cy="2880000"/>
            </a:xfrm>
          </p:grpSpPr>
          <p:sp>
            <p:nvSpPr>
              <p:cNvPr id="63" name="Abgerundetes Rechteck 62"/>
              <p:cNvSpPr/>
              <p:nvPr/>
            </p:nvSpPr>
            <p:spPr bwMode="auto">
              <a:xfrm>
                <a:off x="7581644" y="1477833"/>
                <a:ext cx="108000" cy="288000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">
                    <a:srgbClr val="FFFFFF"/>
                  </a:gs>
                  <a:gs pos="0">
                    <a:srgbClr val="D7D7D7"/>
                  </a:gs>
                  <a:gs pos="100000">
                    <a:srgbClr val="7D7D7D"/>
                  </a:gs>
                  <a:gs pos="85000">
                    <a:srgbClr val="969696"/>
                  </a:gs>
                  <a:gs pos="60000">
                    <a:srgbClr val="C8C8C8"/>
                  </a:gs>
                  <a:gs pos="20000">
                    <a:srgbClr val="FFFFFF"/>
                  </a:gs>
                </a:gsLst>
                <a:lin ang="0" scaled="1"/>
                <a:tileRect/>
              </a:gradFill>
              <a:ln w="12700">
                <a:noFill/>
                <a:round/>
                <a:headEnd/>
                <a:tailEnd/>
              </a:ln>
              <a:effectLst/>
            </p:spPr>
            <p:txBody>
              <a:bodyPr rtlCol="0" anchor="ctr"/>
              <a:lstStyle/>
              <a:p>
                <a:pPr algn="ctr"/>
                <a:endParaRPr lang="de-DE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Abgerundetes Rechteck 63"/>
              <p:cNvSpPr/>
              <p:nvPr/>
            </p:nvSpPr>
            <p:spPr bwMode="auto">
              <a:xfrm>
                <a:off x="7563644" y="1539089"/>
                <a:ext cx="144000" cy="1327896"/>
              </a:xfrm>
              <a:prstGeom prst="roundRect">
                <a:avLst>
                  <a:gd name="adj" fmla="val 0"/>
                </a:avLst>
              </a:prstGeom>
              <a:gradFill flip="none" rotWithShape="1">
                <a:gsLst>
                  <a:gs pos="90000">
                    <a:schemeClr val="accent1">
                      <a:lumMod val="50000"/>
                    </a:schemeClr>
                  </a:gs>
                  <a:gs pos="50000">
                    <a:schemeClr val="accent1"/>
                  </a:gs>
                  <a:gs pos="0">
                    <a:schemeClr val="accent1">
                      <a:lumMod val="75000"/>
                    </a:schemeClr>
                  </a:gs>
                  <a:gs pos="15000">
                    <a:schemeClr val="accent1">
                      <a:lumMod val="60000"/>
                      <a:lumOff val="40000"/>
                    </a:schemeClr>
                  </a:gs>
                </a:gsLst>
                <a:lin ang="0" scaled="1"/>
                <a:tileRect/>
              </a:gradFill>
              <a:ln w="12700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Freeform 6"/>
              <p:cNvSpPr>
                <a:spLocks/>
              </p:cNvSpPr>
              <p:nvPr/>
            </p:nvSpPr>
            <p:spPr bwMode="auto">
              <a:xfrm>
                <a:off x="7707644" y="1539089"/>
                <a:ext cx="1744174" cy="1327896"/>
              </a:xfrm>
              <a:custGeom>
                <a:avLst/>
                <a:gdLst>
                  <a:gd name="T0" fmla="*/ 504 w 534"/>
                  <a:gd name="T1" fmla="*/ 189 h 418"/>
                  <a:gd name="T2" fmla="*/ 0 w 534"/>
                  <a:gd name="T3" fmla="*/ 0 h 418"/>
                  <a:gd name="T4" fmla="*/ 0 w 534"/>
                  <a:gd name="T5" fmla="*/ 418 h 418"/>
                  <a:gd name="T6" fmla="*/ 504 w 534"/>
                  <a:gd name="T7" fmla="*/ 229 h 418"/>
                  <a:gd name="T8" fmla="*/ 504 w 534"/>
                  <a:gd name="T9" fmla="*/ 189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4" h="418">
                    <a:moveTo>
                      <a:pt x="504" y="189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18"/>
                      <a:pt x="0" y="418"/>
                      <a:pt x="0" y="418"/>
                    </a:cubicBezTo>
                    <a:cubicBezTo>
                      <a:pt x="504" y="229"/>
                      <a:pt x="504" y="229"/>
                      <a:pt x="504" y="229"/>
                    </a:cubicBezTo>
                    <a:cubicBezTo>
                      <a:pt x="534" y="218"/>
                      <a:pt x="534" y="200"/>
                      <a:pt x="504" y="18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>
                <a:noFill/>
                <a:round/>
                <a:headEnd/>
                <a:tailEnd/>
              </a:ln>
              <a:effectLst/>
            </p:spPr>
            <p:txBody>
              <a:bodyPr vert="horz" wrap="none" lIns="54000" tIns="72000" rIns="288000" bIns="72000" rtlCol="0" anchor="ctr"/>
              <a:lstStyle/>
              <a:p>
                <a:r>
                  <a:rPr lang="de-DE" sz="1050" b="1" dirty="0">
                    <a:solidFill>
                      <a:schemeClr val="bg1"/>
                    </a:solidFill>
                    <a:effectLst>
                      <a:outerShdw blurRad="190500" algn="ctr" rotWithShape="0">
                        <a:prstClr val="black">
                          <a:alpha val="50000"/>
                        </a:prstClr>
                      </a:outerShdw>
                    </a:effectLst>
                  </a:rPr>
                  <a:t>2010</a:t>
                </a:r>
              </a:p>
            </p:txBody>
          </p:sp>
        </p:grpSp>
        <p:sp>
          <p:nvSpPr>
            <p:cNvPr id="62" name="Rechteck 61"/>
            <p:cNvSpPr/>
            <p:nvPr/>
          </p:nvSpPr>
          <p:spPr bwMode="auto">
            <a:xfrm>
              <a:off x="9511263" y="4642810"/>
              <a:ext cx="1282790" cy="2255149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66" name="Freihandform 65"/>
          <p:cNvSpPr/>
          <p:nvPr/>
        </p:nvSpPr>
        <p:spPr bwMode="auto">
          <a:xfrm rot="367510">
            <a:off x="6085967" y="5434807"/>
            <a:ext cx="1441524" cy="838838"/>
          </a:xfrm>
          <a:custGeom>
            <a:avLst/>
            <a:gdLst/>
            <a:ahLst/>
            <a:cxnLst/>
            <a:rect l="l" t="t" r="r" b="b"/>
            <a:pathLst>
              <a:path w="2188552" h="1273542">
                <a:moveTo>
                  <a:pt x="1090758" y="21"/>
                </a:moveTo>
                <a:cubicBezTo>
                  <a:pt x="1128535" y="-620"/>
                  <a:pt x="1166558" y="13151"/>
                  <a:pt x="1195871" y="41486"/>
                </a:cubicBezTo>
                <a:cubicBezTo>
                  <a:pt x="1224993" y="69636"/>
                  <a:pt x="1240041" y="106867"/>
                  <a:pt x="1240722" y="144399"/>
                </a:cubicBezTo>
                <a:lnTo>
                  <a:pt x="2188552" y="730330"/>
                </a:lnTo>
                <a:lnTo>
                  <a:pt x="743518" y="721880"/>
                </a:lnTo>
                <a:lnTo>
                  <a:pt x="253788" y="1228515"/>
                </a:lnTo>
                <a:cubicBezTo>
                  <a:pt x="197118" y="1287140"/>
                  <a:pt x="103653" y="1288726"/>
                  <a:pt x="45027" y="1232057"/>
                </a:cubicBezTo>
                <a:cubicBezTo>
                  <a:pt x="-13598" y="1175387"/>
                  <a:pt x="-15184" y="1081922"/>
                  <a:pt x="41485" y="1023296"/>
                </a:cubicBezTo>
                <a:lnTo>
                  <a:pt x="987111" y="45028"/>
                </a:lnTo>
                <a:cubicBezTo>
                  <a:pt x="1015446" y="15715"/>
                  <a:pt x="1052979" y="662"/>
                  <a:pt x="1090758" y="21"/>
                </a:cubicBezTo>
                <a:close/>
              </a:path>
            </a:pathLst>
          </a:custGeom>
          <a:solidFill>
            <a:srgbClr val="000000">
              <a:alpha val="40000"/>
            </a:srgbClr>
          </a:solidFill>
          <a:ln w="12700">
            <a:noFill/>
            <a:round/>
            <a:headEnd/>
            <a:tailEnd/>
          </a:ln>
          <a:effectLst>
            <a:softEdge rad="63500"/>
          </a:effectLst>
        </p:spPr>
        <p:txBody>
          <a:bodyPr rtlCol="0" anchor="ctr"/>
          <a:lstStyle/>
          <a:p>
            <a:pPr algn="ctr"/>
            <a:endParaRPr lang="de-DE" sz="1600" dirty="0">
              <a:solidFill>
                <a:schemeClr val="bg1"/>
              </a:solidFill>
            </a:endParaRPr>
          </a:p>
        </p:txBody>
      </p:sp>
      <p:grpSp>
        <p:nvGrpSpPr>
          <p:cNvPr id="67" name="Gruppieren 66"/>
          <p:cNvGrpSpPr/>
          <p:nvPr/>
        </p:nvGrpSpPr>
        <p:grpSpPr>
          <a:xfrm rot="21216871">
            <a:off x="4888126" y="4243078"/>
            <a:ext cx="2479043" cy="4152108"/>
            <a:chOff x="9511263" y="2745851"/>
            <a:chExt cx="2479043" cy="4152108"/>
          </a:xfrm>
        </p:grpSpPr>
        <p:sp>
          <p:nvSpPr>
            <p:cNvPr id="76" name="Rechteck 75"/>
            <p:cNvSpPr/>
            <p:nvPr/>
          </p:nvSpPr>
          <p:spPr bwMode="auto">
            <a:xfrm>
              <a:off x="10682853" y="2745851"/>
              <a:ext cx="1288954" cy="2255149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grpSp>
          <p:nvGrpSpPr>
            <p:cNvPr id="79" name="Gruppieren 78"/>
            <p:cNvGrpSpPr/>
            <p:nvPr/>
          </p:nvGrpSpPr>
          <p:grpSpPr>
            <a:xfrm>
              <a:off x="10746634" y="2745852"/>
              <a:ext cx="1243672" cy="1896956"/>
              <a:chOff x="7563644" y="1477833"/>
              <a:chExt cx="1888168" cy="2880000"/>
            </a:xfrm>
          </p:grpSpPr>
          <p:sp>
            <p:nvSpPr>
              <p:cNvPr id="86" name="Abgerundetes Rechteck 85"/>
              <p:cNvSpPr/>
              <p:nvPr/>
            </p:nvSpPr>
            <p:spPr bwMode="auto">
              <a:xfrm>
                <a:off x="7581644" y="1477833"/>
                <a:ext cx="108000" cy="288000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">
                    <a:srgbClr val="FFFFFF"/>
                  </a:gs>
                  <a:gs pos="0">
                    <a:srgbClr val="D7D7D7"/>
                  </a:gs>
                  <a:gs pos="100000">
                    <a:srgbClr val="7D7D7D"/>
                  </a:gs>
                  <a:gs pos="85000">
                    <a:srgbClr val="969696"/>
                  </a:gs>
                  <a:gs pos="60000">
                    <a:srgbClr val="C8C8C8"/>
                  </a:gs>
                  <a:gs pos="20000">
                    <a:srgbClr val="FFFFFF"/>
                  </a:gs>
                </a:gsLst>
                <a:lin ang="0" scaled="1"/>
                <a:tileRect/>
              </a:gradFill>
              <a:ln w="12700">
                <a:noFill/>
                <a:round/>
                <a:headEnd/>
                <a:tailEnd/>
              </a:ln>
              <a:effectLst/>
            </p:spPr>
            <p:txBody>
              <a:bodyPr rtlCol="0" anchor="ctr"/>
              <a:lstStyle/>
              <a:p>
                <a:pPr algn="ctr"/>
                <a:endParaRPr lang="de-DE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7" name="Abgerundetes Rechteck 86"/>
              <p:cNvSpPr/>
              <p:nvPr/>
            </p:nvSpPr>
            <p:spPr bwMode="auto">
              <a:xfrm>
                <a:off x="7563644" y="1539089"/>
                <a:ext cx="144000" cy="1327896"/>
              </a:xfrm>
              <a:prstGeom prst="roundRect">
                <a:avLst>
                  <a:gd name="adj" fmla="val 0"/>
                </a:avLst>
              </a:prstGeom>
              <a:gradFill flip="none" rotWithShape="1">
                <a:gsLst>
                  <a:gs pos="90000">
                    <a:schemeClr val="accent1">
                      <a:lumMod val="50000"/>
                    </a:schemeClr>
                  </a:gs>
                  <a:gs pos="50000">
                    <a:schemeClr val="accent1"/>
                  </a:gs>
                  <a:gs pos="0">
                    <a:schemeClr val="accent1">
                      <a:lumMod val="75000"/>
                    </a:schemeClr>
                  </a:gs>
                  <a:gs pos="15000">
                    <a:schemeClr val="accent1">
                      <a:lumMod val="60000"/>
                      <a:lumOff val="40000"/>
                    </a:schemeClr>
                  </a:gs>
                </a:gsLst>
                <a:lin ang="0" scaled="1"/>
                <a:tileRect/>
              </a:gradFill>
              <a:ln w="12700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8" name="Freeform 6"/>
              <p:cNvSpPr>
                <a:spLocks/>
              </p:cNvSpPr>
              <p:nvPr/>
            </p:nvSpPr>
            <p:spPr bwMode="auto">
              <a:xfrm>
                <a:off x="7707639" y="1539090"/>
                <a:ext cx="1744173" cy="1327896"/>
              </a:xfrm>
              <a:custGeom>
                <a:avLst/>
                <a:gdLst>
                  <a:gd name="T0" fmla="*/ 504 w 534"/>
                  <a:gd name="T1" fmla="*/ 189 h 418"/>
                  <a:gd name="T2" fmla="*/ 0 w 534"/>
                  <a:gd name="T3" fmla="*/ 0 h 418"/>
                  <a:gd name="T4" fmla="*/ 0 w 534"/>
                  <a:gd name="T5" fmla="*/ 418 h 418"/>
                  <a:gd name="T6" fmla="*/ 504 w 534"/>
                  <a:gd name="T7" fmla="*/ 229 h 418"/>
                  <a:gd name="T8" fmla="*/ 504 w 534"/>
                  <a:gd name="T9" fmla="*/ 189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4" h="418">
                    <a:moveTo>
                      <a:pt x="504" y="189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18"/>
                      <a:pt x="0" y="418"/>
                      <a:pt x="0" y="418"/>
                    </a:cubicBezTo>
                    <a:cubicBezTo>
                      <a:pt x="504" y="229"/>
                      <a:pt x="504" y="229"/>
                      <a:pt x="504" y="229"/>
                    </a:cubicBezTo>
                    <a:cubicBezTo>
                      <a:pt x="534" y="218"/>
                      <a:pt x="534" y="200"/>
                      <a:pt x="504" y="18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>
                <a:noFill/>
                <a:round/>
                <a:headEnd/>
                <a:tailEnd/>
              </a:ln>
              <a:effectLst/>
            </p:spPr>
            <p:txBody>
              <a:bodyPr vert="horz" wrap="none" lIns="144000" tIns="72000" rIns="288000" bIns="72000" rtlCol="0" anchor="ctr"/>
              <a:lstStyle/>
              <a:p>
                <a:r>
                  <a:rPr lang="de-DE" b="1" dirty="0">
                    <a:solidFill>
                      <a:schemeClr val="bg1"/>
                    </a:solidFill>
                    <a:effectLst>
                      <a:outerShdw blurRad="190500" algn="ctr" rotWithShape="0">
                        <a:prstClr val="black">
                          <a:alpha val="50000"/>
                        </a:prstClr>
                      </a:outerShdw>
                    </a:effectLst>
                  </a:rPr>
                  <a:t>2015</a:t>
                </a:r>
              </a:p>
            </p:txBody>
          </p:sp>
        </p:grpSp>
        <p:sp>
          <p:nvSpPr>
            <p:cNvPr id="84" name="Rechteck 83"/>
            <p:cNvSpPr/>
            <p:nvPr/>
          </p:nvSpPr>
          <p:spPr bwMode="auto">
            <a:xfrm>
              <a:off x="9511263" y="4642810"/>
              <a:ext cx="1282790" cy="2255149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89" name="Freihandform 88"/>
          <p:cNvSpPr/>
          <p:nvPr/>
        </p:nvSpPr>
        <p:spPr bwMode="auto">
          <a:xfrm rot="583155">
            <a:off x="6743636" y="3292181"/>
            <a:ext cx="1062794" cy="652305"/>
          </a:xfrm>
          <a:custGeom>
            <a:avLst/>
            <a:gdLst/>
            <a:ahLst/>
            <a:cxnLst/>
            <a:rect l="l" t="t" r="r" b="b"/>
            <a:pathLst>
              <a:path w="2188552" h="1273542">
                <a:moveTo>
                  <a:pt x="1090758" y="21"/>
                </a:moveTo>
                <a:cubicBezTo>
                  <a:pt x="1128535" y="-620"/>
                  <a:pt x="1166558" y="13151"/>
                  <a:pt x="1195871" y="41486"/>
                </a:cubicBezTo>
                <a:cubicBezTo>
                  <a:pt x="1224993" y="69636"/>
                  <a:pt x="1240041" y="106867"/>
                  <a:pt x="1240722" y="144399"/>
                </a:cubicBezTo>
                <a:lnTo>
                  <a:pt x="2188552" y="730330"/>
                </a:lnTo>
                <a:lnTo>
                  <a:pt x="743518" y="721880"/>
                </a:lnTo>
                <a:lnTo>
                  <a:pt x="253788" y="1228515"/>
                </a:lnTo>
                <a:cubicBezTo>
                  <a:pt x="197118" y="1287140"/>
                  <a:pt x="103653" y="1288726"/>
                  <a:pt x="45027" y="1232057"/>
                </a:cubicBezTo>
                <a:cubicBezTo>
                  <a:pt x="-13598" y="1175387"/>
                  <a:pt x="-15184" y="1081922"/>
                  <a:pt x="41485" y="1023296"/>
                </a:cubicBezTo>
                <a:lnTo>
                  <a:pt x="987111" y="45028"/>
                </a:lnTo>
                <a:cubicBezTo>
                  <a:pt x="1015446" y="15715"/>
                  <a:pt x="1052979" y="662"/>
                  <a:pt x="1090758" y="21"/>
                </a:cubicBezTo>
                <a:close/>
              </a:path>
            </a:pathLst>
          </a:custGeom>
          <a:solidFill>
            <a:srgbClr val="000000">
              <a:alpha val="40000"/>
            </a:srgbClr>
          </a:solidFill>
          <a:ln w="12700">
            <a:noFill/>
            <a:round/>
            <a:headEnd/>
            <a:tailEnd/>
          </a:ln>
          <a:effectLst>
            <a:softEdge rad="63500"/>
          </a:effectLst>
        </p:spPr>
        <p:txBody>
          <a:bodyPr rtlCol="0" anchor="ctr"/>
          <a:lstStyle/>
          <a:p>
            <a:pPr algn="ctr"/>
            <a:endParaRPr lang="de-DE" sz="1600" dirty="0">
              <a:solidFill>
                <a:schemeClr val="bg1"/>
              </a:solidFill>
            </a:endParaRPr>
          </a:p>
        </p:txBody>
      </p:sp>
      <p:grpSp>
        <p:nvGrpSpPr>
          <p:cNvPr id="90" name="Gruppieren 89"/>
          <p:cNvGrpSpPr/>
          <p:nvPr/>
        </p:nvGrpSpPr>
        <p:grpSpPr>
          <a:xfrm rot="21046012" flipH="1">
            <a:off x="5029547" y="2136533"/>
            <a:ext cx="1297590" cy="2173313"/>
            <a:chOff x="9511263" y="2745851"/>
            <a:chExt cx="2479042" cy="4152108"/>
          </a:xfrm>
        </p:grpSpPr>
        <p:sp>
          <p:nvSpPr>
            <p:cNvPr id="91" name="Rechteck 90"/>
            <p:cNvSpPr/>
            <p:nvPr/>
          </p:nvSpPr>
          <p:spPr bwMode="auto">
            <a:xfrm>
              <a:off x="10682853" y="2745851"/>
              <a:ext cx="1288954" cy="2255149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  <p:grpSp>
          <p:nvGrpSpPr>
            <p:cNvPr id="92" name="Gruppieren 91"/>
            <p:cNvGrpSpPr/>
            <p:nvPr/>
          </p:nvGrpSpPr>
          <p:grpSpPr>
            <a:xfrm>
              <a:off x="10746630" y="2745853"/>
              <a:ext cx="1243675" cy="1896956"/>
              <a:chOff x="7563644" y="1477833"/>
              <a:chExt cx="1888174" cy="2880000"/>
            </a:xfrm>
          </p:grpSpPr>
          <p:sp>
            <p:nvSpPr>
              <p:cNvPr id="94" name="Abgerundetes Rechteck 93"/>
              <p:cNvSpPr/>
              <p:nvPr/>
            </p:nvSpPr>
            <p:spPr bwMode="auto">
              <a:xfrm>
                <a:off x="7581644" y="1477833"/>
                <a:ext cx="108000" cy="288000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">
                    <a:srgbClr val="FFFFFF"/>
                  </a:gs>
                  <a:gs pos="0">
                    <a:srgbClr val="D7D7D7"/>
                  </a:gs>
                  <a:gs pos="100000">
                    <a:srgbClr val="7D7D7D"/>
                  </a:gs>
                  <a:gs pos="85000">
                    <a:srgbClr val="969696"/>
                  </a:gs>
                  <a:gs pos="60000">
                    <a:srgbClr val="C8C8C8"/>
                  </a:gs>
                  <a:gs pos="20000">
                    <a:srgbClr val="FFFFFF"/>
                  </a:gs>
                </a:gsLst>
                <a:lin ang="0" scaled="1"/>
                <a:tileRect/>
              </a:gradFill>
              <a:ln w="12700">
                <a:noFill/>
                <a:round/>
                <a:headEnd/>
                <a:tailEnd/>
              </a:ln>
              <a:effectLst/>
            </p:spPr>
            <p:txBody>
              <a:bodyPr rtlCol="0" anchor="ctr"/>
              <a:lstStyle/>
              <a:p>
                <a:pPr algn="ctr"/>
                <a:endParaRPr lang="de-DE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5" name="Abgerundetes Rechteck 94"/>
              <p:cNvSpPr/>
              <p:nvPr/>
            </p:nvSpPr>
            <p:spPr bwMode="auto">
              <a:xfrm>
                <a:off x="7563644" y="1539089"/>
                <a:ext cx="144000" cy="1327896"/>
              </a:xfrm>
              <a:prstGeom prst="roundRect">
                <a:avLst>
                  <a:gd name="adj" fmla="val 0"/>
                </a:avLst>
              </a:prstGeom>
              <a:gradFill flip="none" rotWithShape="1">
                <a:gsLst>
                  <a:gs pos="90000">
                    <a:schemeClr val="accent1">
                      <a:lumMod val="50000"/>
                    </a:schemeClr>
                  </a:gs>
                  <a:gs pos="50000">
                    <a:schemeClr val="accent1"/>
                  </a:gs>
                  <a:gs pos="0">
                    <a:schemeClr val="accent1">
                      <a:lumMod val="75000"/>
                    </a:schemeClr>
                  </a:gs>
                  <a:gs pos="15000">
                    <a:schemeClr val="accent1">
                      <a:lumMod val="60000"/>
                      <a:lumOff val="40000"/>
                    </a:schemeClr>
                  </a:gs>
                </a:gsLst>
                <a:lin ang="0" scaled="1"/>
                <a:tileRect/>
              </a:gradFill>
              <a:ln w="12700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de-DE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6" name="Freeform 6"/>
              <p:cNvSpPr>
                <a:spLocks/>
              </p:cNvSpPr>
              <p:nvPr/>
            </p:nvSpPr>
            <p:spPr bwMode="auto">
              <a:xfrm>
                <a:off x="7707644" y="1539089"/>
                <a:ext cx="1744174" cy="1327896"/>
              </a:xfrm>
              <a:custGeom>
                <a:avLst/>
                <a:gdLst>
                  <a:gd name="T0" fmla="*/ 504 w 534"/>
                  <a:gd name="T1" fmla="*/ 189 h 418"/>
                  <a:gd name="T2" fmla="*/ 0 w 534"/>
                  <a:gd name="T3" fmla="*/ 0 h 418"/>
                  <a:gd name="T4" fmla="*/ 0 w 534"/>
                  <a:gd name="T5" fmla="*/ 418 h 418"/>
                  <a:gd name="T6" fmla="*/ 504 w 534"/>
                  <a:gd name="T7" fmla="*/ 229 h 418"/>
                  <a:gd name="T8" fmla="*/ 504 w 534"/>
                  <a:gd name="T9" fmla="*/ 189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4" h="418">
                    <a:moveTo>
                      <a:pt x="504" y="189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18"/>
                      <a:pt x="0" y="418"/>
                      <a:pt x="0" y="418"/>
                    </a:cubicBezTo>
                    <a:cubicBezTo>
                      <a:pt x="504" y="229"/>
                      <a:pt x="504" y="229"/>
                      <a:pt x="504" y="229"/>
                    </a:cubicBezTo>
                    <a:cubicBezTo>
                      <a:pt x="534" y="218"/>
                      <a:pt x="534" y="200"/>
                      <a:pt x="504" y="18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>
                <a:noFill/>
                <a:round/>
                <a:headEnd/>
                <a:tailEnd/>
              </a:ln>
              <a:effectLst/>
            </p:spPr>
            <p:txBody>
              <a:bodyPr vert="horz" wrap="none" lIns="54000" tIns="72000" rIns="54000" bIns="72000" rtlCol="0" anchor="ctr"/>
              <a:lstStyle/>
              <a:p>
                <a:pPr algn="r"/>
                <a:r>
                  <a:rPr lang="de-DE" sz="1050" b="1" dirty="0">
                    <a:solidFill>
                      <a:schemeClr val="bg1"/>
                    </a:solidFill>
                    <a:effectLst>
                      <a:outerShdw blurRad="190500" algn="ctr" rotWithShape="0">
                        <a:prstClr val="black">
                          <a:alpha val="50000"/>
                        </a:prstClr>
                      </a:outerShdw>
                    </a:effectLst>
                  </a:rPr>
                  <a:t>&lt;2010</a:t>
                </a:r>
              </a:p>
            </p:txBody>
          </p:sp>
        </p:grpSp>
        <p:sp>
          <p:nvSpPr>
            <p:cNvPr id="93" name="Rechteck 92"/>
            <p:cNvSpPr/>
            <p:nvPr/>
          </p:nvSpPr>
          <p:spPr bwMode="auto">
            <a:xfrm>
              <a:off x="9511263" y="4642810"/>
              <a:ext cx="1282790" cy="2255149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97" name="Freihandform 96"/>
          <p:cNvSpPr/>
          <p:nvPr/>
        </p:nvSpPr>
        <p:spPr bwMode="auto">
          <a:xfrm rot="6581038" flipH="1">
            <a:off x="5592043" y="2711755"/>
            <a:ext cx="506193" cy="622358"/>
          </a:xfrm>
          <a:custGeom>
            <a:avLst/>
            <a:gdLst>
              <a:gd name="connsiteX0" fmla="*/ 1090758 w 1240721"/>
              <a:gd name="connsiteY0" fmla="*/ 21 h 1274903"/>
              <a:gd name="connsiteX1" fmla="*/ 1195871 w 1240721"/>
              <a:gd name="connsiteY1" fmla="*/ 41486 h 1274903"/>
              <a:gd name="connsiteX2" fmla="*/ 1240722 w 1240721"/>
              <a:gd name="connsiteY2" fmla="*/ 144399 h 1274903"/>
              <a:gd name="connsiteX3" fmla="*/ 1007873 w 1240721"/>
              <a:gd name="connsiteY3" fmla="*/ 1274903 h 1274903"/>
              <a:gd name="connsiteX4" fmla="*/ 743518 w 1240721"/>
              <a:gd name="connsiteY4" fmla="*/ 721880 h 1274903"/>
              <a:gd name="connsiteX5" fmla="*/ 253788 w 1240721"/>
              <a:gd name="connsiteY5" fmla="*/ 1228515 h 1274903"/>
              <a:gd name="connsiteX6" fmla="*/ 45027 w 1240721"/>
              <a:gd name="connsiteY6" fmla="*/ 1232057 h 1274903"/>
              <a:gd name="connsiteX7" fmla="*/ 41485 w 1240721"/>
              <a:gd name="connsiteY7" fmla="*/ 1023296 h 1274903"/>
              <a:gd name="connsiteX8" fmla="*/ 987111 w 1240721"/>
              <a:gd name="connsiteY8" fmla="*/ 45028 h 1274903"/>
              <a:gd name="connsiteX9" fmla="*/ 1090758 w 1240721"/>
              <a:gd name="connsiteY9" fmla="*/ 21 h 1274903"/>
              <a:gd name="connsiteX0" fmla="*/ 1097524 w 1247487"/>
              <a:gd name="connsiteY0" fmla="*/ 21 h 1274903"/>
              <a:gd name="connsiteX1" fmla="*/ 1202637 w 1247487"/>
              <a:gd name="connsiteY1" fmla="*/ 41486 h 1274903"/>
              <a:gd name="connsiteX2" fmla="*/ 1247488 w 1247487"/>
              <a:gd name="connsiteY2" fmla="*/ 144399 h 1274903"/>
              <a:gd name="connsiteX3" fmla="*/ 1014639 w 1247487"/>
              <a:gd name="connsiteY3" fmla="*/ 1274903 h 1274903"/>
              <a:gd name="connsiteX4" fmla="*/ 750284 w 1247487"/>
              <a:gd name="connsiteY4" fmla="*/ 721880 h 1274903"/>
              <a:gd name="connsiteX5" fmla="*/ 260554 w 1247487"/>
              <a:gd name="connsiteY5" fmla="*/ 1228515 h 1274903"/>
              <a:gd name="connsiteX6" fmla="*/ 51793 w 1247487"/>
              <a:gd name="connsiteY6" fmla="*/ 1232057 h 1274903"/>
              <a:gd name="connsiteX7" fmla="*/ 27595 w 1247487"/>
              <a:gd name="connsiteY7" fmla="*/ 938194 h 1274903"/>
              <a:gd name="connsiteX8" fmla="*/ 993877 w 1247487"/>
              <a:gd name="connsiteY8" fmla="*/ 45028 h 1274903"/>
              <a:gd name="connsiteX9" fmla="*/ 1097524 w 1247487"/>
              <a:gd name="connsiteY9" fmla="*/ 21 h 1274903"/>
              <a:gd name="connsiteX0" fmla="*/ 1107626 w 1257589"/>
              <a:gd name="connsiteY0" fmla="*/ 21 h 1297212"/>
              <a:gd name="connsiteX1" fmla="*/ 1212739 w 1257589"/>
              <a:gd name="connsiteY1" fmla="*/ 41486 h 1297212"/>
              <a:gd name="connsiteX2" fmla="*/ 1257590 w 1257589"/>
              <a:gd name="connsiteY2" fmla="*/ 144399 h 1297212"/>
              <a:gd name="connsiteX3" fmla="*/ 1024741 w 1257589"/>
              <a:gd name="connsiteY3" fmla="*/ 1274903 h 1297212"/>
              <a:gd name="connsiteX4" fmla="*/ 760386 w 1257589"/>
              <a:gd name="connsiteY4" fmla="*/ 721880 h 1297212"/>
              <a:gd name="connsiteX5" fmla="*/ 270656 w 1257589"/>
              <a:gd name="connsiteY5" fmla="*/ 1228515 h 1297212"/>
              <a:gd name="connsiteX6" fmla="*/ 61895 w 1257589"/>
              <a:gd name="connsiteY6" fmla="*/ 1232057 h 1297212"/>
              <a:gd name="connsiteX7" fmla="*/ 37697 w 1257589"/>
              <a:gd name="connsiteY7" fmla="*/ 938194 h 1297212"/>
              <a:gd name="connsiteX8" fmla="*/ 1003979 w 1257589"/>
              <a:gd name="connsiteY8" fmla="*/ 45028 h 1297212"/>
              <a:gd name="connsiteX9" fmla="*/ 1107626 w 1257589"/>
              <a:gd name="connsiteY9" fmla="*/ 21 h 1297212"/>
              <a:gd name="connsiteX0" fmla="*/ 1153378 w 1303341"/>
              <a:gd name="connsiteY0" fmla="*/ 21 h 1283761"/>
              <a:gd name="connsiteX1" fmla="*/ 1258491 w 1303341"/>
              <a:gd name="connsiteY1" fmla="*/ 41486 h 1283761"/>
              <a:gd name="connsiteX2" fmla="*/ 1303342 w 1303341"/>
              <a:gd name="connsiteY2" fmla="*/ 144399 h 1283761"/>
              <a:gd name="connsiteX3" fmla="*/ 1070493 w 1303341"/>
              <a:gd name="connsiteY3" fmla="*/ 1274903 h 1283761"/>
              <a:gd name="connsiteX4" fmla="*/ 806138 w 1303341"/>
              <a:gd name="connsiteY4" fmla="*/ 721880 h 1283761"/>
              <a:gd name="connsiteX5" fmla="*/ 316408 w 1303341"/>
              <a:gd name="connsiteY5" fmla="*/ 1228515 h 1283761"/>
              <a:gd name="connsiteX6" fmla="*/ 32534 w 1303341"/>
              <a:gd name="connsiteY6" fmla="*/ 1208913 h 1283761"/>
              <a:gd name="connsiteX7" fmla="*/ 83449 w 1303341"/>
              <a:gd name="connsiteY7" fmla="*/ 938194 h 1283761"/>
              <a:gd name="connsiteX8" fmla="*/ 1049731 w 1303341"/>
              <a:gd name="connsiteY8" fmla="*/ 45028 h 1283761"/>
              <a:gd name="connsiteX9" fmla="*/ 1153378 w 1303341"/>
              <a:gd name="connsiteY9" fmla="*/ 21 h 1283761"/>
              <a:gd name="connsiteX0" fmla="*/ 1153378 w 1303341"/>
              <a:gd name="connsiteY0" fmla="*/ 1042 h 1284782"/>
              <a:gd name="connsiteX1" fmla="*/ 1258491 w 1303341"/>
              <a:gd name="connsiteY1" fmla="*/ 42507 h 1284782"/>
              <a:gd name="connsiteX2" fmla="*/ 1303342 w 1303341"/>
              <a:gd name="connsiteY2" fmla="*/ 145420 h 1284782"/>
              <a:gd name="connsiteX3" fmla="*/ 1070493 w 1303341"/>
              <a:gd name="connsiteY3" fmla="*/ 1275924 h 1284782"/>
              <a:gd name="connsiteX4" fmla="*/ 806138 w 1303341"/>
              <a:gd name="connsiteY4" fmla="*/ 722901 h 1284782"/>
              <a:gd name="connsiteX5" fmla="*/ 316408 w 1303341"/>
              <a:gd name="connsiteY5" fmla="*/ 1229536 h 1284782"/>
              <a:gd name="connsiteX6" fmla="*/ 32534 w 1303341"/>
              <a:gd name="connsiteY6" fmla="*/ 1209934 h 1284782"/>
              <a:gd name="connsiteX7" fmla="*/ 83449 w 1303341"/>
              <a:gd name="connsiteY7" fmla="*/ 939215 h 1284782"/>
              <a:gd name="connsiteX8" fmla="*/ 989640 w 1303341"/>
              <a:gd name="connsiteY8" fmla="*/ 27536 h 1284782"/>
              <a:gd name="connsiteX9" fmla="*/ 1153378 w 1303341"/>
              <a:gd name="connsiteY9" fmla="*/ 1042 h 1284782"/>
              <a:gd name="connsiteX0" fmla="*/ 1153378 w 1303341"/>
              <a:gd name="connsiteY0" fmla="*/ 1042 h 1284782"/>
              <a:gd name="connsiteX1" fmla="*/ 1258491 w 1303341"/>
              <a:gd name="connsiteY1" fmla="*/ 42507 h 1284782"/>
              <a:gd name="connsiteX2" fmla="*/ 1303342 w 1303341"/>
              <a:gd name="connsiteY2" fmla="*/ 145420 h 1284782"/>
              <a:gd name="connsiteX3" fmla="*/ 1070493 w 1303341"/>
              <a:gd name="connsiteY3" fmla="*/ 1275924 h 1284782"/>
              <a:gd name="connsiteX4" fmla="*/ 736848 w 1303341"/>
              <a:gd name="connsiteY4" fmla="*/ 803911 h 1284782"/>
              <a:gd name="connsiteX5" fmla="*/ 316408 w 1303341"/>
              <a:gd name="connsiteY5" fmla="*/ 1229536 h 1284782"/>
              <a:gd name="connsiteX6" fmla="*/ 32534 w 1303341"/>
              <a:gd name="connsiteY6" fmla="*/ 1209934 h 1284782"/>
              <a:gd name="connsiteX7" fmla="*/ 83449 w 1303341"/>
              <a:gd name="connsiteY7" fmla="*/ 939215 h 1284782"/>
              <a:gd name="connsiteX8" fmla="*/ 989640 w 1303341"/>
              <a:gd name="connsiteY8" fmla="*/ 27536 h 1284782"/>
              <a:gd name="connsiteX9" fmla="*/ 1153378 w 1303341"/>
              <a:gd name="connsiteY9" fmla="*/ 1042 h 1284782"/>
              <a:gd name="connsiteX0" fmla="*/ 1153378 w 1303341"/>
              <a:gd name="connsiteY0" fmla="*/ 1042 h 1383638"/>
              <a:gd name="connsiteX1" fmla="*/ 1258491 w 1303341"/>
              <a:gd name="connsiteY1" fmla="*/ 42507 h 1383638"/>
              <a:gd name="connsiteX2" fmla="*/ 1303342 w 1303341"/>
              <a:gd name="connsiteY2" fmla="*/ 145420 h 1383638"/>
              <a:gd name="connsiteX3" fmla="*/ 908998 w 1303341"/>
              <a:gd name="connsiteY3" fmla="*/ 1383639 h 1383638"/>
              <a:gd name="connsiteX4" fmla="*/ 736848 w 1303341"/>
              <a:gd name="connsiteY4" fmla="*/ 803911 h 1383638"/>
              <a:gd name="connsiteX5" fmla="*/ 316408 w 1303341"/>
              <a:gd name="connsiteY5" fmla="*/ 1229536 h 1383638"/>
              <a:gd name="connsiteX6" fmla="*/ 32534 w 1303341"/>
              <a:gd name="connsiteY6" fmla="*/ 1209934 h 1383638"/>
              <a:gd name="connsiteX7" fmla="*/ 83449 w 1303341"/>
              <a:gd name="connsiteY7" fmla="*/ 939215 h 1383638"/>
              <a:gd name="connsiteX8" fmla="*/ 989640 w 1303341"/>
              <a:gd name="connsiteY8" fmla="*/ 27536 h 1383638"/>
              <a:gd name="connsiteX9" fmla="*/ 1153378 w 1303341"/>
              <a:gd name="connsiteY9" fmla="*/ 1042 h 1383638"/>
              <a:gd name="connsiteX0" fmla="*/ 1153378 w 1303341"/>
              <a:gd name="connsiteY0" fmla="*/ 1042 h 1435624"/>
              <a:gd name="connsiteX1" fmla="*/ 1258491 w 1303341"/>
              <a:gd name="connsiteY1" fmla="*/ 42507 h 1435624"/>
              <a:gd name="connsiteX2" fmla="*/ 1303342 w 1303341"/>
              <a:gd name="connsiteY2" fmla="*/ 145420 h 1435624"/>
              <a:gd name="connsiteX3" fmla="*/ 924400 w 1303341"/>
              <a:gd name="connsiteY3" fmla="*/ 1435625 h 1435624"/>
              <a:gd name="connsiteX4" fmla="*/ 736848 w 1303341"/>
              <a:gd name="connsiteY4" fmla="*/ 803911 h 1435624"/>
              <a:gd name="connsiteX5" fmla="*/ 316408 w 1303341"/>
              <a:gd name="connsiteY5" fmla="*/ 1229536 h 1435624"/>
              <a:gd name="connsiteX6" fmla="*/ 32534 w 1303341"/>
              <a:gd name="connsiteY6" fmla="*/ 1209934 h 1435624"/>
              <a:gd name="connsiteX7" fmla="*/ 83449 w 1303341"/>
              <a:gd name="connsiteY7" fmla="*/ 939215 h 1435624"/>
              <a:gd name="connsiteX8" fmla="*/ 989640 w 1303341"/>
              <a:gd name="connsiteY8" fmla="*/ 27536 h 1435624"/>
              <a:gd name="connsiteX9" fmla="*/ 1153378 w 1303341"/>
              <a:gd name="connsiteY9" fmla="*/ 1042 h 1435624"/>
              <a:gd name="connsiteX0" fmla="*/ 1153378 w 1299587"/>
              <a:gd name="connsiteY0" fmla="*/ 1042 h 1435624"/>
              <a:gd name="connsiteX1" fmla="*/ 1258491 w 1299587"/>
              <a:gd name="connsiteY1" fmla="*/ 42507 h 1435624"/>
              <a:gd name="connsiteX2" fmla="*/ 1299588 w 1299587"/>
              <a:gd name="connsiteY2" fmla="*/ 301739 h 1435624"/>
              <a:gd name="connsiteX3" fmla="*/ 924400 w 1299587"/>
              <a:gd name="connsiteY3" fmla="*/ 1435625 h 1435624"/>
              <a:gd name="connsiteX4" fmla="*/ 736848 w 1299587"/>
              <a:gd name="connsiteY4" fmla="*/ 803911 h 1435624"/>
              <a:gd name="connsiteX5" fmla="*/ 316408 w 1299587"/>
              <a:gd name="connsiteY5" fmla="*/ 1229536 h 1435624"/>
              <a:gd name="connsiteX6" fmla="*/ 32534 w 1299587"/>
              <a:gd name="connsiteY6" fmla="*/ 1209934 h 1435624"/>
              <a:gd name="connsiteX7" fmla="*/ 83449 w 1299587"/>
              <a:gd name="connsiteY7" fmla="*/ 939215 h 1435624"/>
              <a:gd name="connsiteX8" fmla="*/ 989640 w 1299587"/>
              <a:gd name="connsiteY8" fmla="*/ 27536 h 1435624"/>
              <a:gd name="connsiteX9" fmla="*/ 1153378 w 1299587"/>
              <a:gd name="connsiteY9" fmla="*/ 1042 h 1435624"/>
              <a:gd name="connsiteX0" fmla="*/ 1153378 w 1259079"/>
              <a:gd name="connsiteY0" fmla="*/ 9462 h 1444044"/>
              <a:gd name="connsiteX1" fmla="*/ 1258491 w 1259079"/>
              <a:gd name="connsiteY1" fmla="*/ 50927 h 1444044"/>
              <a:gd name="connsiteX2" fmla="*/ 1198749 w 1259079"/>
              <a:gd name="connsiteY2" fmla="*/ 507427 h 1444044"/>
              <a:gd name="connsiteX3" fmla="*/ 924400 w 1259079"/>
              <a:gd name="connsiteY3" fmla="*/ 1444045 h 1444044"/>
              <a:gd name="connsiteX4" fmla="*/ 736848 w 1259079"/>
              <a:gd name="connsiteY4" fmla="*/ 812331 h 1444044"/>
              <a:gd name="connsiteX5" fmla="*/ 316408 w 1259079"/>
              <a:gd name="connsiteY5" fmla="*/ 1237956 h 1444044"/>
              <a:gd name="connsiteX6" fmla="*/ 32534 w 1259079"/>
              <a:gd name="connsiteY6" fmla="*/ 1218354 h 1444044"/>
              <a:gd name="connsiteX7" fmla="*/ 83449 w 1259079"/>
              <a:gd name="connsiteY7" fmla="*/ 947635 h 1444044"/>
              <a:gd name="connsiteX8" fmla="*/ 989640 w 1259079"/>
              <a:gd name="connsiteY8" fmla="*/ 35956 h 1444044"/>
              <a:gd name="connsiteX9" fmla="*/ 1153378 w 1259079"/>
              <a:gd name="connsiteY9" fmla="*/ 9462 h 1444044"/>
              <a:gd name="connsiteX0" fmla="*/ 1148120 w 1259206"/>
              <a:gd name="connsiteY0" fmla="*/ 133 h 1467829"/>
              <a:gd name="connsiteX1" fmla="*/ 1258491 w 1259206"/>
              <a:gd name="connsiteY1" fmla="*/ 74712 h 1467829"/>
              <a:gd name="connsiteX2" fmla="*/ 1198749 w 1259206"/>
              <a:gd name="connsiteY2" fmla="*/ 531212 h 1467829"/>
              <a:gd name="connsiteX3" fmla="*/ 924400 w 1259206"/>
              <a:gd name="connsiteY3" fmla="*/ 1467830 h 1467829"/>
              <a:gd name="connsiteX4" fmla="*/ 736848 w 1259206"/>
              <a:gd name="connsiteY4" fmla="*/ 836116 h 1467829"/>
              <a:gd name="connsiteX5" fmla="*/ 316408 w 1259206"/>
              <a:gd name="connsiteY5" fmla="*/ 1261741 h 1467829"/>
              <a:gd name="connsiteX6" fmla="*/ 32534 w 1259206"/>
              <a:gd name="connsiteY6" fmla="*/ 1242139 h 1467829"/>
              <a:gd name="connsiteX7" fmla="*/ 83449 w 1259206"/>
              <a:gd name="connsiteY7" fmla="*/ 971420 h 1467829"/>
              <a:gd name="connsiteX8" fmla="*/ 989640 w 1259206"/>
              <a:gd name="connsiteY8" fmla="*/ 59741 h 1467829"/>
              <a:gd name="connsiteX9" fmla="*/ 1148120 w 1259206"/>
              <a:gd name="connsiteY9" fmla="*/ 133 h 1467829"/>
              <a:gd name="connsiteX0" fmla="*/ 1148120 w 1259206"/>
              <a:gd name="connsiteY0" fmla="*/ 133 h 1467829"/>
              <a:gd name="connsiteX1" fmla="*/ 1258491 w 1259206"/>
              <a:gd name="connsiteY1" fmla="*/ 74712 h 1467829"/>
              <a:gd name="connsiteX2" fmla="*/ 1198749 w 1259206"/>
              <a:gd name="connsiteY2" fmla="*/ 531212 h 1467829"/>
              <a:gd name="connsiteX3" fmla="*/ 924400 w 1259206"/>
              <a:gd name="connsiteY3" fmla="*/ 1467830 h 1467829"/>
              <a:gd name="connsiteX4" fmla="*/ 805271 w 1259206"/>
              <a:gd name="connsiteY4" fmla="*/ 1036708 h 1467829"/>
              <a:gd name="connsiteX5" fmla="*/ 736848 w 1259206"/>
              <a:gd name="connsiteY5" fmla="*/ 836116 h 1467829"/>
              <a:gd name="connsiteX6" fmla="*/ 316408 w 1259206"/>
              <a:gd name="connsiteY6" fmla="*/ 1261741 h 1467829"/>
              <a:gd name="connsiteX7" fmla="*/ 32534 w 1259206"/>
              <a:gd name="connsiteY7" fmla="*/ 1242139 h 1467829"/>
              <a:gd name="connsiteX8" fmla="*/ 83449 w 1259206"/>
              <a:gd name="connsiteY8" fmla="*/ 971420 h 1467829"/>
              <a:gd name="connsiteX9" fmla="*/ 989640 w 1259206"/>
              <a:gd name="connsiteY9" fmla="*/ 59741 h 1467829"/>
              <a:gd name="connsiteX10" fmla="*/ 1148120 w 1259206"/>
              <a:gd name="connsiteY10" fmla="*/ 133 h 1467829"/>
              <a:gd name="connsiteX0" fmla="*/ 1148120 w 1259206"/>
              <a:gd name="connsiteY0" fmla="*/ 133 h 1467829"/>
              <a:gd name="connsiteX1" fmla="*/ 1258491 w 1259206"/>
              <a:gd name="connsiteY1" fmla="*/ 74712 h 1467829"/>
              <a:gd name="connsiteX2" fmla="*/ 1198749 w 1259206"/>
              <a:gd name="connsiteY2" fmla="*/ 531212 h 1467829"/>
              <a:gd name="connsiteX3" fmla="*/ 924400 w 1259206"/>
              <a:gd name="connsiteY3" fmla="*/ 1467830 h 1467829"/>
              <a:gd name="connsiteX4" fmla="*/ 696271 w 1259206"/>
              <a:gd name="connsiteY4" fmla="*/ 1463733 h 1467829"/>
              <a:gd name="connsiteX5" fmla="*/ 736848 w 1259206"/>
              <a:gd name="connsiteY5" fmla="*/ 836116 h 1467829"/>
              <a:gd name="connsiteX6" fmla="*/ 316408 w 1259206"/>
              <a:gd name="connsiteY6" fmla="*/ 1261741 h 1467829"/>
              <a:gd name="connsiteX7" fmla="*/ 32534 w 1259206"/>
              <a:gd name="connsiteY7" fmla="*/ 1242139 h 1467829"/>
              <a:gd name="connsiteX8" fmla="*/ 83449 w 1259206"/>
              <a:gd name="connsiteY8" fmla="*/ 971420 h 1467829"/>
              <a:gd name="connsiteX9" fmla="*/ 989640 w 1259206"/>
              <a:gd name="connsiteY9" fmla="*/ 59741 h 1467829"/>
              <a:gd name="connsiteX10" fmla="*/ 1148120 w 1259206"/>
              <a:gd name="connsiteY10" fmla="*/ 133 h 1467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9206" h="1467829">
                <a:moveTo>
                  <a:pt x="1148120" y="133"/>
                </a:moveTo>
                <a:cubicBezTo>
                  <a:pt x="1192929" y="2628"/>
                  <a:pt x="1250053" y="-13801"/>
                  <a:pt x="1258491" y="74712"/>
                </a:cubicBezTo>
                <a:cubicBezTo>
                  <a:pt x="1266929" y="163225"/>
                  <a:pt x="1198068" y="493680"/>
                  <a:pt x="1198749" y="531212"/>
                </a:cubicBezTo>
                <a:lnTo>
                  <a:pt x="924400" y="1467830"/>
                </a:lnTo>
                <a:lnTo>
                  <a:pt x="696271" y="1463733"/>
                </a:lnTo>
                <a:lnTo>
                  <a:pt x="736848" y="836116"/>
                </a:lnTo>
                <a:lnTo>
                  <a:pt x="316408" y="1261741"/>
                </a:lnTo>
                <a:cubicBezTo>
                  <a:pt x="259738" y="1320366"/>
                  <a:pt x="106850" y="1356579"/>
                  <a:pt x="32534" y="1242139"/>
                </a:cubicBezTo>
                <a:cubicBezTo>
                  <a:pt x="-41782" y="1127699"/>
                  <a:pt x="26780" y="1030046"/>
                  <a:pt x="83449" y="971420"/>
                </a:cubicBezTo>
                <a:lnTo>
                  <a:pt x="989640" y="59741"/>
                </a:lnTo>
                <a:cubicBezTo>
                  <a:pt x="1017975" y="30428"/>
                  <a:pt x="1103312" y="-2362"/>
                  <a:pt x="1148120" y="133"/>
                </a:cubicBezTo>
                <a:close/>
              </a:path>
            </a:pathLst>
          </a:custGeom>
          <a:solidFill>
            <a:srgbClr val="000000">
              <a:alpha val="40000"/>
            </a:srgbClr>
          </a:solidFill>
          <a:ln w="12700">
            <a:noFill/>
            <a:round/>
            <a:headEnd/>
            <a:tailEnd/>
          </a:ln>
          <a:effectLst>
            <a:softEdge rad="63500"/>
          </a:effectLst>
        </p:spPr>
        <p:txBody>
          <a:bodyPr rtlCol="0" anchor="ctr"/>
          <a:lstStyle/>
          <a:p>
            <a:pPr algn="ctr"/>
            <a:endParaRPr lang="de-DE" sz="1600" dirty="0">
              <a:solidFill>
                <a:schemeClr val="bg1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1949" y="5623125"/>
            <a:ext cx="425019" cy="436171"/>
          </a:xfrm>
          <a:prstGeom prst="rect">
            <a:avLst/>
          </a:prstGeom>
        </p:spPr>
      </p:pic>
      <p:sp>
        <p:nvSpPr>
          <p:cNvPr id="43" name="_h1"/>
          <p:cNvSpPr txBox="1">
            <a:spLocks noChangeArrowheads="1"/>
          </p:cNvSpPr>
          <p:nvPr/>
        </p:nvSpPr>
        <p:spPr>
          <a:xfrm>
            <a:off x="254292" y="257259"/>
            <a:ext cx="11541600" cy="6164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Palatino Linotype" panose="02040502050505030304" pitchFamily="18" charset="0"/>
              </a:rPr>
              <a:t>What is Broadband?   Good question!!</a:t>
            </a:r>
          </a:p>
        </p:txBody>
      </p:sp>
    </p:spTree>
    <p:extLst>
      <p:ext uri="{BB962C8B-B14F-4D97-AF65-F5344CB8AC3E}">
        <p14:creationId xmlns:p14="http://schemas.microsoft.com/office/powerpoint/2010/main" val="340852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fill="hold" nodeType="withEffect">
                                  <p:stCondLst>
                                    <p:cond delay="10"/>
                                  </p:stCondLst>
                                  <p:childTnLst>
                                    <p:animMotion origin="layout" path="M -0.05226 -0.43982 L -2.77778E-7 2.59259E-6 " pathEditMode="relative" rAng="0" ptsTypes="AA">
                                      <p:cBhvr>
                                        <p:cTn id="17" dur="4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2199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9" dur="1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decel="100000" autoRev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300000">
                                      <p:cBhvr>
                                        <p:cTn id="21" dur="1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6562 -0.08889 L 2.22222E-6 -3.7037E-6 " pathEditMode="relative" rAng="0" ptsTypes="AA">
                                      <p:cBhvr>
                                        <p:cTn id="26" dur="3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1" y="444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grpId="2" nodeType="withEffect">
                                  <p:stCondLst>
                                    <p:cond delay="90"/>
                                  </p:stCondLst>
                                  <p:childTnLst>
                                    <p:animScale>
                                      <p:cBhvr>
                                        <p:cTn id="28" dur="10" fill="hold"/>
                                        <p:tgtEl>
                                          <p:spTgt spid="9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3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30" dur="300" fill="hold"/>
                                        <p:tgtEl>
                                          <p:spTgt spid="9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">
                                      <p:cBhvr>
                                        <p:cTn id="32" dur="1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decel="100000" autoRev="1" fill="hold" grpId="5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"/>
                            </p:stCondLst>
                            <p:childTnLst>
                              <p:par>
                                <p:cTn id="44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fill="hold" nodeType="withEffect">
                                  <p:stCondLst>
                                    <p:cond delay="10"/>
                                  </p:stCondLst>
                                  <p:childTnLst>
                                    <p:animMotion origin="layout" path="M 0.07796 -0.46312 L -4.16667E-6 -1.90751E-6 " pathEditMode="relative" rAng="0" ptsTypes="AA">
                                      <p:cBhvr>
                                        <p:cTn id="56" dur="4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6" y="23145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58" dur="1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decel="100000" autoRev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-300000">
                                      <p:cBhvr>
                                        <p:cTn id="60" dur="1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6562 -0.08889 L 2.22222E-6 -3.7037E-6 " pathEditMode="relative" rAng="0" ptsTypes="AA">
                                      <p:cBhvr>
                                        <p:cTn id="65" dur="3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1" y="444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" presetClass="emph" presetSubtype="0" fill="hold" grpId="2" nodeType="withEffect">
                                  <p:stCondLst>
                                    <p:cond delay="90"/>
                                  </p:stCondLst>
                                  <p:childTnLst>
                                    <p:animScale>
                                      <p:cBhvr>
                                        <p:cTn id="67" dur="10" fill="hold"/>
                                        <p:tgtEl>
                                          <p:spTgt spid="8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6" presetClass="emph" presetSubtype="0" fill="hold" grpId="3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69" dur="300" fill="hold"/>
                                        <p:tgtEl>
                                          <p:spTgt spid="8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8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">
                                      <p:cBhvr>
                                        <p:cTn id="71" dur="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8" presetClass="emph" presetSubtype="0" decel="100000" autoRev="1" fill="hold" grpId="5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"/>
                            </p:stCondLst>
                            <p:childTnLst>
                              <p:par>
                                <p:cTn id="7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"/>
                            </p:stCondLst>
                            <p:childTnLst>
                              <p:par>
                                <p:cTn id="7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1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path" presetSubtype="0" accel="50000" fill="hold" nodeType="withEffect">
                                  <p:stCondLst>
                                    <p:cond delay="10"/>
                                  </p:stCondLst>
                                  <p:childTnLst>
                                    <p:animMotion origin="layout" path="M -0.14757 -0.62454 L -3.33333E-6 2.22222E-6 " pathEditMode="relative" rAng="0" ptsTypes="AA">
                                      <p:cBhvr>
                                        <p:cTn id="91" dur="4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31227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6562 -0.08889 L 2.22222E-6 -3.7037E-6 " pathEditMode="relative" rAng="0" ptsTypes="AA">
                                      <p:cBhvr>
                                        <p:cTn id="96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1" y="4444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6" presetClass="emph" presetSubtype="0" fill="hold" grpId="2" nodeType="withEffect">
                                  <p:stCondLst>
                                    <p:cond delay="90"/>
                                  </p:stCondLst>
                                  <p:childTnLst>
                                    <p:animScale>
                                      <p:cBhvr>
                                        <p:cTn id="98" dur="10" fill="hold"/>
                                        <p:tgtEl>
                                          <p:spTgt spid="6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6" presetClass="emph" presetSubtype="0" fill="hold" grpId="3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00" dur="300" fill="hold"/>
                                        <p:tgtEl>
                                          <p:spTgt spid="6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02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8" presetClass="emph" presetSubtype="0" decel="100000" autoRev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300000">
                                      <p:cBhvr>
                                        <p:cTn id="104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8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">
                                      <p:cBhvr>
                                        <p:cTn id="106" dur="1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8" presetClass="emph" presetSubtype="0" decel="100000" autoRev="1" fill="hold" grpId="5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00"/>
                            </p:stCondLst>
                            <p:childTnLst>
                              <p:par>
                                <p:cTn id="1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"/>
                            </p:stCondLst>
                            <p:childTnLst>
                              <p:par>
                                <p:cTn id="114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6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3" grpId="0"/>
      <p:bldP spid="56" grpId="0"/>
      <p:bldP spid="66" grpId="0" animBg="1"/>
      <p:bldP spid="66" grpId="1" animBg="1"/>
      <p:bldP spid="66" grpId="2" animBg="1"/>
      <p:bldP spid="66" grpId="3" animBg="1"/>
      <p:bldP spid="66" grpId="4" animBg="1"/>
      <p:bldP spid="66" grpId="5" animBg="1"/>
      <p:bldP spid="89" grpId="0" animBg="1"/>
      <p:bldP spid="89" grpId="1" animBg="1"/>
      <p:bldP spid="89" grpId="2" animBg="1"/>
      <p:bldP spid="89" grpId="3" animBg="1"/>
      <p:bldP spid="89" grpId="4" animBg="1"/>
      <p:bldP spid="89" grpId="5" animBg="1"/>
      <p:bldP spid="97" grpId="0" animBg="1"/>
      <p:bldP spid="97" grpId="1" animBg="1"/>
      <p:bldP spid="97" grpId="2" animBg="1"/>
      <p:bldP spid="97" grpId="3" animBg="1"/>
      <p:bldP spid="97" grpId="4" animBg="1"/>
      <p:bldP spid="97" grpId="5" animBg="1"/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_h1"/>
          <p:cNvSpPr txBox="1">
            <a:spLocks noChangeArrowheads="1"/>
          </p:cNvSpPr>
          <p:nvPr/>
        </p:nvSpPr>
        <p:spPr>
          <a:xfrm>
            <a:off x="270183" y="314724"/>
            <a:ext cx="11541600" cy="6164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u="sng" dirty="0">
                <a:latin typeface="Palatino Linotype" panose="02040502050505030304" pitchFamily="18" charset="0"/>
              </a:rPr>
              <a:t>Alabama</a:t>
            </a:r>
            <a:r>
              <a:rPr lang="en-US" sz="2800" dirty="0">
                <a:latin typeface="Palatino Linotype" panose="02040502050505030304" pitchFamily="18" charset="0"/>
              </a:rPr>
              <a:t> Definition of Broadband (2005)…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96828" y="931179"/>
            <a:ext cx="10730816" cy="3005201"/>
            <a:chOff x="196828" y="1206210"/>
            <a:chExt cx="8889402" cy="2730170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t="10508" b="69204"/>
            <a:stretch/>
          </p:blipFill>
          <p:spPr>
            <a:xfrm>
              <a:off x="196828" y="1206210"/>
              <a:ext cx="8854441" cy="886340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23261" t="54266" r="5016" b="28893"/>
            <a:stretch/>
          </p:blipFill>
          <p:spPr>
            <a:xfrm>
              <a:off x="196829" y="2264502"/>
              <a:ext cx="8889401" cy="1671878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  <p:sp>
          <p:nvSpPr>
            <p:cNvPr id="7" name="Rectangle 6"/>
            <p:cNvSpPr/>
            <p:nvPr/>
          </p:nvSpPr>
          <p:spPr>
            <a:xfrm>
              <a:off x="1059367" y="2551237"/>
              <a:ext cx="1237784" cy="236568"/>
            </a:xfrm>
            <a:prstGeom prst="rect">
              <a:avLst/>
            </a:prstGeom>
            <a:solidFill>
              <a:srgbClr val="FFFF00">
                <a:alpha val="31000"/>
              </a:srgb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1949" y="5623125"/>
            <a:ext cx="425019" cy="4361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287" y="4517180"/>
            <a:ext cx="3420448" cy="221189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371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_h1"/>
          <p:cNvSpPr txBox="1">
            <a:spLocks noChangeArrowheads="1"/>
          </p:cNvSpPr>
          <p:nvPr/>
        </p:nvSpPr>
        <p:spPr>
          <a:xfrm>
            <a:off x="125409" y="314724"/>
            <a:ext cx="11541600" cy="6164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Palatino Linotype" panose="02040502050505030304" pitchFamily="18" charset="0"/>
              </a:rPr>
              <a:t>Does Speed Really Matter?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6383" b="5656"/>
          <a:stretch/>
        </p:blipFill>
        <p:spPr>
          <a:xfrm>
            <a:off x="125409" y="1060174"/>
            <a:ext cx="12065004" cy="553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0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6.googleusercontent.com/I-JUbGgFebeJssb1C6k3Bwtq_9z3D3j-g6HLr3XxcPCEqXISyzwnrVMvwCJKHrxH2cb1XwcplmygzBnSPLZHyZtWk1vHHo2nQZuq5Dc7YbFM1Z7KRUlupoiOwW6pNFi0zwCLndK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03" y="1320800"/>
            <a:ext cx="10717405" cy="4725157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_h1"/>
          <p:cNvSpPr txBox="1">
            <a:spLocks noChangeArrowheads="1"/>
          </p:cNvSpPr>
          <p:nvPr/>
        </p:nvSpPr>
        <p:spPr>
          <a:xfrm>
            <a:off x="139556" y="314724"/>
            <a:ext cx="11541600" cy="6164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Palatino Linotype" panose="02040502050505030304" pitchFamily="18" charset="0"/>
              </a:rPr>
              <a:t>Based on 2015 data…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1949" y="5623125"/>
            <a:ext cx="425019" cy="43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79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547" y="936963"/>
            <a:ext cx="7301466" cy="60320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1949" y="5623125"/>
            <a:ext cx="425019" cy="436171"/>
          </a:xfrm>
          <a:prstGeom prst="rect">
            <a:avLst/>
          </a:prstGeom>
        </p:spPr>
      </p:pic>
      <p:sp>
        <p:nvSpPr>
          <p:cNvPr id="6" name="_h1"/>
          <p:cNvSpPr txBox="1">
            <a:spLocks noChangeArrowheads="1"/>
          </p:cNvSpPr>
          <p:nvPr/>
        </p:nvSpPr>
        <p:spPr>
          <a:xfrm>
            <a:off x="139556" y="314724"/>
            <a:ext cx="11541600" cy="6164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Palatino Linotype" panose="02040502050505030304" pitchFamily="18" charset="0"/>
              </a:rPr>
              <a:t>Where is Broadband?  The “Haves” and the “Have Nots.”</a:t>
            </a:r>
          </a:p>
        </p:txBody>
      </p:sp>
    </p:spTree>
    <p:extLst>
      <p:ext uri="{BB962C8B-B14F-4D97-AF65-F5344CB8AC3E}">
        <p14:creationId xmlns:p14="http://schemas.microsoft.com/office/powerpoint/2010/main" val="193349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1949" y="5623125"/>
            <a:ext cx="425019" cy="4361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9190" t="20830" r="41518" b="11570"/>
          <a:stretch/>
        </p:blipFill>
        <p:spPr>
          <a:xfrm>
            <a:off x="200721" y="1543809"/>
            <a:ext cx="2533151" cy="3288317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9228" t="20909" r="41528" b="11656"/>
          <a:stretch/>
        </p:blipFill>
        <p:spPr>
          <a:xfrm>
            <a:off x="3173433" y="1546372"/>
            <a:ext cx="2533151" cy="3285754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9606" t="21632" r="44800" b="15494"/>
          <a:stretch/>
        </p:blipFill>
        <p:spPr>
          <a:xfrm>
            <a:off x="6423599" y="1438725"/>
            <a:ext cx="2533547" cy="3501048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30590" t="21506" r="45786" b="16409"/>
          <a:stretch/>
        </p:blipFill>
        <p:spPr>
          <a:xfrm>
            <a:off x="9396311" y="1438725"/>
            <a:ext cx="2328147" cy="3441610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_h1"/>
          <p:cNvSpPr txBox="1">
            <a:spLocks noChangeArrowheads="1"/>
          </p:cNvSpPr>
          <p:nvPr/>
        </p:nvSpPr>
        <p:spPr>
          <a:xfrm>
            <a:off x="139556" y="314724"/>
            <a:ext cx="11541600" cy="6164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Palatino Linotype" panose="02040502050505030304" pitchFamily="18" charset="0"/>
              </a:rPr>
              <a:t>But it’s improving…right?</a:t>
            </a:r>
          </a:p>
        </p:txBody>
      </p:sp>
    </p:spTree>
    <p:extLst>
      <p:ext uri="{BB962C8B-B14F-4D97-AF65-F5344CB8AC3E}">
        <p14:creationId xmlns:p14="http://schemas.microsoft.com/office/powerpoint/2010/main" val="213662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1949" y="5623125"/>
            <a:ext cx="425019" cy="4361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0774" r="29556" b="6926"/>
          <a:stretch/>
        </p:blipFill>
        <p:spPr>
          <a:xfrm>
            <a:off x="652000" y="162157"/>
            <a:ext cx="4823317" cy="31697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1239" r="29379" b="5835"/>
          <a:stretch/>
        </p:blipFill>
        <p:spPr>
          <a:xfrm>
            <a:off x="5823937" y="210552"/>
            <a:ext cx="4823317" cy="3108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12279" r="28365" b="5235"/>
          <a:stretch/>
        </p:blipFill>
        <p:spPr>
          <a:xfrm>
            <a:off x="5840075" y="3607883"/>
            <a:ext cx="4820560" cy="31223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t="10991" r="28268" b="6127"/>
          <a:stretch/>
        </p:blipFill>
        <p:spPr>
          <a:xfrm>
            <a:off x="652000" y="3607883"/>
            <a:ext cx="4822184" cy="31223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373794" y="739238"/>
            <a:ext cx="1682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Autauga County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-196213" y="4143260"/>
            <a:ext cx="13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Bibb County</a:t>
            </a:r>
          </a:p>
        </p:txBody>
      </p:sp>
    </p:spTree>
    <p:extLst>
      <p:ext uri="{BB962C8B-B14F-4D97-AF65-F5344CB8AC3E}">
        <p14:creationId xmlns:p14="http://schemas.microsoft.com/office/powerpoint/2010/main" val="57595756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6223</TotalTime>
  <Words>313</Words>
  <Application>Microsoft Office PowerPoint</Application>
  <PresentationFormat>Custom</PresentationFormat>
  <Paragraphs>77</Paragraphs>
  <Slides>22</Slides>
  <Notes>8</Notes>
  <HiddenSlides>5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Cambria</vt:lpstr>
      <vt:lpstr>Palatino Linotype</vt:lpstr>
      <vt:lpstr>Wingdings</vt:lpstr>
      <vt:lpstr>Adjacency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Access to Rights-of-Way:  City, County, State and Rail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Inscale GmbH</Company>
  <LinksUpToDate>false</LinksUpToDate>
  <SharedDoc>false</SharedDoc>
  <HyperlinkBase>www.presentationload.com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D2570 Animated Charts Collection 16:9</dc:title>
  <dc:creator>PresentationLoad</dc:creator>
  <dc:description>Professional PowerPoint templates for download</dc:description>
  <cp:lastModifiedBy>Sallie Gowan</cp:lastModifiedBy>
  <cp:revision>596</cp:revision>
  <dcterms:created xsi:type="dcterms:W3CDTF">2010-05-21T10:35:54Z</dcterms:created>
  <dcterms:modified xsi:type="dcterms:W3CDTF">2016-12-14T19:46:18Z</dcterms:modified>
</cp:coreProperties>
</file>